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48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+mj-lt"/>
              </a:rPr>
              <a:t>Capacity-Aligned Stable Teaching Location Engine </a:t>
            </a: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51FC20-2C7C-4AAF-DD28-42F196ED9E5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Current Problem and Market Opportunities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C9EF8-0AC2-792F-E833-99B5F2FDA8D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Under the engine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E1BD-21C4-3AB9-325F-E2F8F8B7FD0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Preferences and utility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EAE9E-8921-53B2-443D-D0BE54F1C5F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Results and simulation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718E7A-BCE3-8BB9-41C3-3B03BFE4A16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EA4EC6-FC30-66A0-EA35-4CF368F56F2E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1F7CD05-5A83-CD66-C2E8-31C17EE87E61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E024CB-913A-E929-17BB-A859398B988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A1C509-1AA9-AECB-48C0-27492E1F798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8450B1-A69B-D576-FEC1-5186AC5217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678817-235C-A84C-4D77-CCD0119D06C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F41B49-63B8-03DD-4C81-7C409779261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AC8F944-1133-7318-32A2-970BC051377B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0DDE4F3-B95B-1667-5642-29652ABCDE85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302BB7-6CE7-D597-49E8-5B68B2A7206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34505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0</TotalTime>
  <Words>34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Georgia</vt:lpstr>
      <vt:lpstr>Masque Polytechnique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20</cp:revision>
  <dcterms:created xsi:type="dcterms:W3CDTF">2024-11-01T14:41:48Z</dcterms:created>
  <dcterms:modified xsi:type="dcterms:W3CDTF">2024-11-20T09:36:38Z</dcterms:modified>
</cp:coreProperties>
</file>