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8" r:id="rId3"/>
    <p:sldId id="265" r:id="rId4"/>
    <p:sldId id="257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8" autoAdjust="0"/>
    <p:restoredTop sz="94648"/>
  </p:normalViewPr>
  <p:slideViewPr>
    <p:cSldViewPr snapToGrid="0">
      <p:cViewPr varScale="1">
        <p:scale>
          <a:sx n="92" d="100"/>
          <a:sy n="92" d="100"/>
        </p:scale>
        <p:origin x="666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D335CB-8737-436E-A125-5B87DA0AACF4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F126CD-9BB6-4A75-9FB7-430FCFBCB18E}">
      <dgm:prSet phldrT="[Text]"/>
      <dgm:spPr/>
      <dgm:t>
        <a:bodyPr/>
        <a:lstStyle/>
        <a:p>
          <a:r>
            <a:rPr lang="fr-FR" dirty="0" err="1">
              <a:latin typeface="Candara" panose="020E0502030303020204" pitchFamily="34" charset="0"/>
            </a:rPr>
            <a:t>Stability</a:t>
          </a:r>
          <a:endParaRPr lang="en-US" dirty="0">
            <a:latin typeface="Candara" panose="020E0502030303020204" pitchFamily="34" charset="0"/>
          </a:endParaRPr>
        </a:p>
      </dgm:t>
    </dgm:pt>
    <dgm:pt modelId="{09AE9A2F-C702-4255-AB59-3F7562815B70}" type="par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361ACD88-01E7-4A31-BC3C-05ECBA0E5E78}" type="sibTrans" cxnId="{AA05B090-1599-487A-9CB8-25258AEA59D9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74EFEAC-C1FF-41EF-9BD8-5AE39AF4C266}">
      <dgm:prSet phldrT="[Text]"/>
      <dgm:spPr/>
      <dgm:t>
        <a:bodyPr/>
        <a:lstStyle/>
        <a:p>
          <a:r>
            <a:rPr lang="fr-FR" dirty="0">
              <a:latin typeface="Candara" panose="020E0502030303020204" pitchFamily="34" charset="0"/>
            </a:rPr>
            <a:t>Pareto </a:t>
          </a:r>
          <a:r>
            <a:rPr lang="fr-FR" dirty="0" err="1">
              <a:latin typeface="Candara" panose="020E0502030303020204" pitchFamily="34" charset="0"/>
            </a:rPr>
            <a:t>Efficiency</a:t>
          </a:r>
          <a:endParaRPr lang="en-US" dirty="0">
            <a:latin typeface="Candara" panose="020E0502030303020204" pitchFamily="34" charset="0"/>
          </a:endParaRPr>
        </a:p>
      </dgm:t>
    </dgm:pt>
    <dgm:pt modelId="{F62B2381-3B95-4381-AFA9-FE47A312B9EA}" type="par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948FA880-1DFF-4B36-BFB1-3D35669612F6}" type="sibTrans" cxnId="{75F4F60F-0E31-4F8A-8580-75896DE62182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64221789-3B9E-4DCC-AF14-2D31F6EC2A88}">
      <dgm:prSet phldrT="[Text]"/>
      <dgm:spPr/>
      <dgm:t>
        <a:bodyPr/>
        <a:lstStyle/>
        <a:p>
          <a:r>
            <a:rPr lang="fr-FR" dirty="0">
              <a:latin typeface="Candara" panose="020E0502030303020204" pitchFamily="34" charset="0"/>
            </a:rPr>
            <a:t>Fast and Safe</a:t>
          </a:r>
          <a:endParaRPr lang="en-US" dirty="0">
            <a:latin typeface="Candara" panose="020E0502030303020204" pitchFamily="34" charset="0"/>
          </a:endParaRPr>
        </a:p>
      </dgm:t>
    </dgm:pt>
    <dgm:pt modelId="{728258EB-779B-479A-A708-E524CFDDE4AE}" type="par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4946006-D8B4-4538-957B-5FB60DCA4344}" type="sibTrans" cxnId="{9032E957-9B46-4296-A098-5E7C65B86D3A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1ABED506-6AF5-44BF-B6FE-0D9FA75811DE}">
      <dgm:prSet phldrT="[Text]"/>
      <dgm:spPr/>
      <dgm:t>
        <a:bodyPr/>
        <a:lstStyle/>
        <a:p>
          <a:r>
            <a:rPr lang="fr-FR" dirty="0" err="1">
              <a:latin typeface="Candara" panose="020E0502030303020204" pitchFamily="34" charset="0"/>
            </a:rPr>
            <a:t>Strategy-proofness</a:t>
          </a:r>
          <a:endParaRPr lang="en-US" dirty="0">
            <a:latin typeface="Candara" panose="020E0502030303020204" pitchFamily="34" charset="0"/>
          </a:endParaRPr>
        </a:p>
      </dgm:t>
    </dgm:pt>
    <dgm:pt modelId="{E9931888-FFCB-4409-A00C-DDC2C4B1D239}" type="par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4BA46C51-3CD0-4E0E-BA4D-0A87ACD87263}" type="sibTrans" cxnId="{539F8AFA-6A97-442C-A63C-5584F9E47485}">
      <dgm:prSet/>
      <dgm:spPr/>
      <dgm:t>
        <a:bodyPr/>
        <a:lstStyle/>
        <a:p>
          <a:endParaRPr lang="en-US">
            <a:latin typeface="Candara" panose="020E0502030303020204" pitchFamily="34" charset="0"/>
          </a:endParaRPr>
        </a:p>
      </dgm:t>
    </dgm:pt>
    <dgm:pt modelId="{E795B8F9-3EB3-4114-88DD-08718203ED96}" type="pres">
      <dgm:prSet presAssocID="{EBD335CB-8737-436E-A125-5B87DA0AACF4}" presName="matrix" presStyleCnt="0">
        <dgm:presLayoutVars>
          <dgm:chMax val="1"/>
          <dgm:dir/>
          <dgm:resizeHandles val="exact"/>
        </dgm:presLayoutVars>
      </dgm:prSet>
      <dgm:spPr/>
    </dgm:pt>
    <dgm:pt modelId="{1EBD14DA-A443-46DB-AADF-4294AACE099F}" type="pres">
      <dgm:prSet presAssocID="{EBD335CB-8737-436E-A125-5B87DA0AACF4}" presName="diamond" presStyleLbl="bgShp" presStyleIdx="0" presStyleCnt="1"/>
      <dgm:spPr/>
    </dgm:pt>
    <dgm:pt modelId="{C7A0002A-96BA-40B8-822B-8F144D92D78B}" type="pres">
      <dgm:prSet presAssocID="{EBD335CB-8737-436E-A125-5B87DA0AACF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251B999-5A1C-4F85-818F-BD730DA5A1BC}" type="pres">
      <dgm:prSet presAssocID="{EBD335CB-8737-436E-A125-5B87DA0AACF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DAA5DBB-944D-4CD9-B922-0997434BBD56}" type="pres">
      <dgm:prSet presAssocID="{EBD335CB-8737-436E-A125-5B87DA0AACF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081928E-CBE4-49DB-BA21-0E8AD8907729}" type="pres">
      <dgm:prSet presAssocID="{EBD335CB-8737-436E-A125-5B87DA0AACF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F4F60F-0E31-4F8A-8580-75896DE62182}" srcId="{EBD335CB-8737-436E-A125-5B87DA0AACF4}" destId="{974EFEAC-C1FF-41EF-9BD8-5AE39AF4C266}" srcOrd="1" destOrd="0" parTransId="{F62B2381-3B95-4381-AFA9-FE47A312B9EA}" sibTransId="{948FA880-1DFF-4B36-BFB1-3D35669612F6}"/>
    <dgm:cxn modelId="{3911F354-9A51-4C0C-9979-CD6A47CE158C}" type="presOf" srcId="{974EFEAC-C1FF-41EF-9BD8-5AE39AF4C266}" destId="{C251B999-5A1C-4F85-818F-BD730DA5A1BC}" srcOrd="0" destOrd="0" presId="urn:microsoft.com/office/officeart/2005/8/layout/matrix3"/>
    <dgm:cxn modelId="{9032E957-9B46-4296-A098-5E7C65B86D3A}" srcId="{EBD335CB-8737-436E-A125-5B87DA0AACF4}" destId="{64221789-3B9E-4DCC-AF14-2D31F6EC2A88}" srcOrd="2" destOrd="0" parTransId="{728258EB-779B-479A-A708-E524CFDDE4AE}" sibTransId="{14946006-D8B4-4538-957B-5FB60DCA4344}"/>
    <dgm:cxn modelId="{AA05B090-1599-487A-9CB8-25258AEA59D9}" srcId="{EBD335CB-8737-436E-A125-5B87DA0AACF4}" destId="{7BF126CD-9BB6-4A75-9FB7-430FCFBCB18E}" srcOrd="0" destOrd="0" parTransId="{09AE9A2F-C702-4255-AB59-3F7562815B70}" sibTransId="{361ACD88-01E7-4A31-BC3C-05ECBA0E5E78}"/>
    <dgm:cxn modelId="{FE5F0EAD-5690-4C86-8FD0-310219172D12}" type="presOf" srcId="{64221789-3B9E-4DCC-AF14-2D31F6EC2A88}" destId="{1DAA5DBB-944D-4CD9-B922-0997434BBD56}" srcOrd="0" destOrd="0" presId="urn:microsoft.com/office/officeart/2005/8/layout/matrix3"/>
    <dgm:cxn modelId="{784E40C3-8B3B-4781-94E6-C584A4CFBE2E}" type="presOf" srcId="{1ABED506-6AF5-44BF-B6FE-0D9FA75811DE}" destId="{9081928E-CBE4-49DB-BA21-0E8AD8907729}" srcOrd="0" destOrd="0" presId="urn:microsoft.com/office/officeart/2005/8/layout/matrix3"/>
    <dgm:cxn modelId="{5AC3A7D6-9185-4C53-AC21-3C99C607C163}" type="presOf" srcId="{EBD335CB-8737-436E-A125-5B87DA0AACF4}" destId="{E795B8F9-3EB3-4114-88DD-08718203ED96}" srcOrd="0" destOrd="0" presId="urn:microsoft.com/office/officeart/2005/8/layout/matrix3"/>
    <dgm:cxn modelId="{B23ED9F8-E4C2-4D0B-8774-A3B8FF72E15E}" type="presOf" srcId="{7BF126CD-9BB6-4A75-9FB7-430FCFBCB18E}" destId="{C7A0002A-96BA-40B8-822B-8F144D92D78B}" srcOrd="0" destOrd="0" presId="urn:microsoft.com/office/officeart/2005/8/layout/matrix3"/>
    <dgm:cxn modelId="{539F8AFA-6A97-442C-A63C-5584F9E47485}" srcId="{EBD335CB-8737-436E-A125-5B87DA0AACF4}" destId="{1ABED506-6AF5-44BF-B6FE-0D9FA75811DE}" srcOrd="3" destOrd="0" parTransId="{E9931888-FFCB-4409-A00C-DDC2C4B1D239}" sibTransId="{4BA46C51-3CD0-4E0E-BA4D-0A87ACD87263}"/>
    <dgm:cxn modelId="{3CC82C56-F507-4267-A2C4-B33D93A93FC0}" type="presParOf" srcId="{E795B8F9-3EB3-4114-88DD-08718203ED96}" destId="{1EBD14DA-A443-46DB-AADF-4294AACE099F}" srcOrd="0" destOrd="0" presId="urn:microsoft.com/office/officeart/2005/8/layout/matrix3"/>
    <dgm:cxn modelId="{709F3D57-1377-45FC-ADA7-F0CCA2357D97}" type="presParOf" srcId="{E795B8F9-3EB3-4114-88DD-08718203ED96}" destId="{C7A0002A-96BA-40B8-822B-8F144D92D78B}" srcOrd="1" destOrd="0" presId="urn:microsoft.com/office/officeart/2005/8/layout/matrix3"/>
    <dgm:cxn modelId="{5074A19B-1109-4E2C-8AC2-B07F445D40EA}" type="presParOf" srcId="{E795B8F9-3EB3-4114-88DD-08718203ED96}" destId="{C251B999-5A1C-4F85-818F-BD730DA5A1BC}" srcOrd="2" destOrd="0" presId="urn:microsoft.com/office/officeart/2005/8/layout/matrix3"/>
    <dgm:cxn modelId="{05D9D536-B99B-401B-868A-FC4C2E6E3C13}" type="presParOf" srcId="{E795B8F9-3EB3-4114-88DD-08718203ED96}" destId="{1DAA5DBB-944D-4CD9-B922-0997434BBD56}" srcOrd="3" destOrd="0" presId="urn:microsoft.com/office/officeart/2005/8/layout/matrix3"/>
    <dgm:cxn modelId="{7A8D48F3-BE1D-4FB7-90E1-AD1F7E75755B}" type="presParOf" srcId="{E795B8F9-3EB3-4114-88DD-08718203ED96}" destId="{9081928E-CBE4-49DB-BA21-0E8AD890772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F6D23-6AA4-4EF7-901B-4433351347F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37DC79-300C-4E64-BD80-B8E001B58EF2}">
      <dgm:prSet/>
      <dgm:spPr/>
      <dgm:t>
        <a:bodyPr/>
        <a:lstStyle/>
        <a:p>
          <a:r>
            <a:rPr lang="fr-FR"/>
            <a:t>Simple to use and implement</a:t>
          </a:r>
          <a:endParaRPr lang="en-US"/>
        </a:p>
      </dgm:t>
    </dgm:pt>
    <dgm:pt modelId="{7316A600-8D5D-4267-9DC6-F3701BB8C8E6}" type="parTrans" cxnId="{26F73559-285F-4D7C-AC1B-3A587F399A5C}">
      <dgm:prSet/>
      <dgm:spPr/>
      <dgm:t>
        <a:bodyPr/>
        <a:lstStyle/>
        <a:p>
          <a:endParaRPr lang="en-US"/>
        </a:p>
      </dgm:t>
    </dgm:pt>
    <dgm:pt modelId="{C8149FFF-1D70-4A96-91D7-C7B2C8656AF0}" type="sibTrans" cxnId="{26F73559-285F-4D7C-AC1B-3A587F399A5C}">
      <dgm:prSet/>
      <dgm:spPr/>
      <dgm:t>
        <a:bodyPr/>
        <a:lstStyle/>
        <a:p>
          <a:endParaRPr lang="en-US"/>
        </a:p>
      </dgm:t>
    </dgm:pt>
    <dgm:pt modelId="{906095F3-F08B-497C-AD10-974BA5E032BD}">
      <dgm:prSet/>
      <dgm:spPr/>
      <dgm:t>
        <a:bodyPr/>
        <a:lstStyle/>
        <a:p>
          <a:r>
            <a:rPr lang="fr-FR"/>
            <a:t>Very Good Properties </a:t>
          </a:r>
          <a:endParaRPr lang="en-US"/>
        </a:p>
      </dgm:t>
    </dgm:pt>
    <dgm:pt modelId="{38794463-25CB-479B-8680-D4F2ADCE9E34}" type="parTrans" cxnId="{3225DD77-07A1-4482-8FCB-65C81044F1CD}">
      <dgm:prSet/>
      <dgm:spPr/>
      <dgm:t>
        <a:bodyPr/>
        <a:lstStyle/>
        <a:p>
          <a:endParaRPr lang="en-US"/>
        </a:p>
      </dgm:t>
    </dgm:pt>
    <dgm:pt modelId="{BF976AE0-7468-48FB-8C34-B1DB5F1B3453}" type="sibTrans" cxnId="{3225DD77-07A1-4482-8FCB-65C81044F1CD}">
      <dgm:prSet/>
      <dgm:spPr/>
      <dgm:t>
        <a:bodyPr/>
        <a:lstStyle/>
        <a:p>
          <a:endParaRPr lang="en-US"/>
        </a:p>
      </dgm:t>
    </dgm:pt>
    <dgm:pt modelId="{F905E113-12D3-4306-8D6A-E7BD084F0C40}">
      <dgm:prSet/>
      <dgm:spPr/>
      <dgm:t>
        <a:bodyPr/>
        <a:lstStyle/>
        <a:p>
          <a:r>
            <a:rPr lang="fr-FR"/>
            <a:t>Much needed </a:t>
          </a:r>
          <a:endParaRPr lang="en-US"/>
        </a:p>
      </dgm:t>
    </dgm:pt>
    <dgm:pt modelId="{A05A52C4-FAB9-436B-989C-64E917F4117E}" type="parTrans" cxnId="{E8290500-F2BC-4121-8F5E-05B3C3AED334}">
      <dgm:prSet/>
      <dgm:spPr/>
      <dgm:t>
        <a:bodyPr/>
        <a:lstStyle/>
        <a:p>
          <a:endParaRPr lang="en-US"/>
        </a:p>
      </dgm:t>
    </dgm:pt>
    <dgm:pt modelId="{D9241673-0002-4E8B-8118-5EAD2B7B57AF}" type="sibTrans" cxnId="{E8290500-F2BC-4121-8F5E-05B3C3AED334}">
      <dgm:prSet/>
      <dgm:spPr/>
      <dgm:t>
        <a:bodyPr/>
        <a:lstStyle/>
        <a:p>
          <a:endParaRPr lang="en-US"/>
        </a:p>
      </dgm:t>
    </dgm:pt>
    <dgm:pt modelId="{EDCE8204-7F51-4EE8-A925-BD95D4BFCBE2}" type="pres">
      <dgm:prSet presAssocID="{95AF6D23-6AA4-4EF7-901B-4433351347FD}" presName="compositeShape" presStyleCnt="0">
        <dgm:presLayoutVars>
          <dgm:chMax val="7"/>
          <dgm:dir/>
          <dgm:resizeHandles val="exact"/>
        </dgm:presLayoutVars>
      </dgm:prSet>
      <dgm:spPr/>
    </dgm:pt>
    <dgm:pt modelId="{0B6A79C0-3204-46EF-9B82-0FEF02E9DCAB}" type="pres">
      <dgm:prSet presAssocID="{1137DC79-300C-4E64-BD80-B8E001B58EF2}" presName="circ1" presStyleLbl="vennNode1" presStyleIdx="0" presStyleCnt="3"/>
      <dgm:spPr/>
    </dgm:pt>
    <dgm:pt modelId="{548B6AA7-614E-4A50-A7E3-AEE2A6B940EB}" type="pres">
      <dgm:prSet presAssocID="{1137DC79-300C-4E64-BD80-B8E001B58EF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D86E9C81-387F-4246-B963-6842F0DD808C}" type="pres">
      <dgm:prSet presAssocID="{906095F3-F08B-497C-AD10-974BA5E032BD}" presName="circ2" presStyleLbl="vennNode1" presStyleIdx="1" presStyleCnt="3"/>
      <dgm:spPr/>
    </dgm:pt>
    <dgm:pt modelId="{16344873-D8B4-42CE-BDC9-8DD3BE2A3B94}" type="pres">
      <dgm:prSet presAssocID="{906095F3-F08B-497C-AD10-974BA5E032BD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973498B-ACFC-49BD-8F79-0DDA02CA9EAB}" type="pres">
      <dgm:prSet presAssocID="{F905E113-12D3-4306-8D6A-E7BD084F0C40}" presName="circ3" presStyleLbl="vennNode1" presStyleIdx="2" presStyleCnt="3"/>
      <dgm:spPr/>
    </dgm:pt>
    <dgm:pt modelId="{F9F8B036-E43E-457D-88E8-14D06550FFCC}" type="pres">
      <dgm:prSet presAssocID="{F905E113-12D3-4306-8D6A-E7BD084F0C40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E8290500-F2BC-4121-8F5E-05B3C3AED334}" srcId="{95AF6D23-6AA4-4EF7-901B-4433351347FD}" destId="{F905E113-12D3-4306-8D6A-E7BD084F0C40}" srcOrd="2" destOrd="0" parTransId="{A05A52C4-FAB9-436B-989C-64E917F4117E}" sibTransId="{D9241673-0002-4E8B-8118-5EAD2B7B57AF}"/>
    <dgm:cxn modelId="{5D0A2A28-4E24-43C7-A974-48DC2A7CC05F}" type="presOf" srcId="{F905E113-12D3-4306-8D6A-E7BD084F0C40}" destId="{C973498B-ACFC-49BD-8F79-0DDA02CA9EAB}" srcOrd="0" destOrd="0" presId="urn:microsoft.com/office/officeart/2005/8/layout/venn1"/>
    <dgm:cxn modelId="{3225DD77-07A1-4482-8FCB-65C81044F1CD}" srcId="{95AF6D23-6AA4-4EF7-901B-4433351347FD}" destId="{906095F3-F08B-497C-AD10-974BA5E032BD}" srcOrd="1" destOrd="0" parTransId="{38794463-25CB-479B-8680-D4F2ADCE9E34}" sibTransId="{BF976AE0-7468-48FB-8C34-B1DB5F1B3453}"/>
    <dgm:cxn modelId="{813F5D78-9B5B-4D69-BBC7-2C62216B0FFF}" type="presOf" srcId="{95AF6D23-6AA4-4EF7-901B-4433351347FD}" destId="{EDCE8204-7F51-4EE8-A925-BD95D4BFCBE2}" srcOrd="0" destOrd="0" presId="urn:microsoft.com/office/officeart/2005/8/layout/venn1"/>
    <dgm:cxn modelId="{26F73559-285F-4D7C-AC1B-3A587F399A5C}" srcId="{95AF6D23-6AA4-4EF7-901B-4433351347FD}" destId="{1137DC79-300C-4E64-BD80-B8E001B58EF2}" srcOrd="0" destOrd="0" parTransId="{7316A600-8D5D-4267-9DC6-F3701BB8C8E6}" sibTransId="{C8149FFF-1D70-4A96-91D7-C7B2C8656AF0}"/>
    <dgm:cxn modelId="{02A01F82-5634-404B-8B4B-7CC60FE3FCEF}" type="presOf" srcId="{F905E113-12D3-4306-8D6A-E7BD084F0C40}" destId="{F9F8B036-E43E-457D-88E8-14D06550FFCC}" srcOrd="1" destOrd="0" presId="urn:microsoft.com/office/officeart/2005/8/layout/venn1"/>
    <dgm:cxn modelId="{AADB1487-1DA3-4004-A7C1-C207A85131EE}" type="presOf" srcId="{1137DC79-300C-4E64-BD80-B8E001B58EF2}" destId="{0B6A79C0-3204-46EF-9B82-0FEF02E9DCAB}" srcOrd="0" destOrd="0" presId="urn:microsoft.com/office/officeart/2005/8/layout/venn1"/>
    <dgm:cxn modelId="{0DC5A2C4-D3BD-42D0-9F46-EAE207BDDC3D}" type="presOf" srcId="{906095F3-F08B-497C-AD10-974BA5E032BD}" destId="{16344873-D8B4-42CE-BDC9-8DD3BE2A3B94}" srcOrd="1" destOrd="0" presId="urn:microsoft.com/office/officeart/2005/8/layout/venn1"/>
    <dgm:cxn modelId="{8DEFD9DB-3BBB-43DE-A8BB-51FAB3153ADE}" type="presOf" srcId="{906095F3-F08B-497C-AD10-974BA5E032BD}" destId="{D86E9C81-387F-4246-B963-6842F0DD808C}" srcOrd="0" destOrd="0" presId="urn:microsoft.com/office/officeart/2005/8/layout/venn1"/>
    <dgm:cxn modelId="{B42FA3FA-A0F0-428D-8C83-DA373B887A0C}" type="presOf" srcId="{1137DC79-300C-4E64-BD80-B8E001B58EF2}" destId="{548B6AA7-614E-4A50-A7E3-AEE2A6B940EB}" srcOrd="1" destOrd="0" presId="urn:microsoft.com/office/officeart/2005/8/layout/venn1"/>
    <dgm:cxn modelId="{B65D2A64-B2C8-48EF-9469-527CC6BB91E9}" type="presParOf" srcId="{EDCE8204-7F51-4EE8-A925-BD95D4BFCBE2}" destId="{0B6A79C0-3204-46EF-9B82-0FEF02E9DCAB}" srcOrd="0" destOrd="0" presId="urn:microsoft.com/office/officeart/2005/8/layout/venn1"/>
    <dgm:cxn modelId="{D03E37E8-9730-4864-B567-6F56C33DFBF3}" type="presParOf" srcId="{EDCE8204-7F51-4EE8-A925-BD95D4BFCBE2}" destId="{548B6AA7-614E-4A50-A7E3-AEE2A6B940EB}" srcOrd="1" destOrd="0" presId="urn:microsoft.com/office/officeart/2005/8/layout/venn1"/>
    <dgm:cxn modelId="{69EE0341-A1FC-4A09-BFD4-123C79B0780D}" type="presParOf" srcId="{EDCE8204-7F51-4EE8-A925-BD95D4BFCBE2}" destId="{D86E9C81-387F-4246-B963-6842F0DD808C}" srcOrd="2" destOrd="0" presId="urn:microsoft.com/office/officeart/2005/8/layout/venn1"/>
    <dgm:cxn modelId="{04BE4FCC-0AC7-49C1-9BD5-CB476232F27A}" type="presParOf" srcId="{EDCE8204-7F51-4EE8-A925-BD95D4BFCBE2}" destId="{16344873-D8B4-42CE-BDC9-8DD3BE2A3B94}" srcOrd="3" destOrd="0" presId="urn:microsoft.com/office/officeart/2005/8/layout/venn1"/>
    <dgm:cxn modelId="{5731184D-626A-4D99-BF75-908484A3CF91}" type="presParOf" srcId="{EDCE8204-7F51-4EE8-A925-BD95D4BFCBE2}" destId="{C973498B-ACFC-49BD-8F79-0DDA02CA9EAB}" srcOrd="4" destOrd="0" presId="urn:microsoft.com/office/officeart/2005/8/layout/venn1"/>
    <dgm:cxn modelId="{A291B37C-428E-4324-8F97-2C5F3846D466}" type="presParOf" srcId="{EDCE8204-7F51-4EE8-A925-BD95D4BFCBE2}" destId="{F9F8B036-E43E-457D-88E8-14D06550FFCC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BD14DA-A443-46DB-AADF-4294AACE099F}">
      <dsp:nvSpPr>
        <dsp:cNvPr id="0" name=""/>
        <dsp:cNvSpPr/>
      </dsp:nvSpPr>
      <dsp:spPr>
        <a:xfrm>
          <a:off x="937736" y="0"/>
          <a:ext cx="3923347" cy="392334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A0002A-96BA-40B8-822B-8F144D92D78B}">
      <dsp:nvSpPr>
        <dsp:cNvPr id="0" name=""/>
        <dsp:cNvSpPr/>
      </dsp:nvSpPr>
      <dsp:spPr>
        <a:xfrm>
          <a:off x="1310454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latin typeface="Candara" panose="020E0502030303020204" pitchFamily="34" charset="0"/>
            </a:rPr>
            <a:t>Stability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1385148" y="447411"/>
        <a:ext cx="1380717" cy="1380717"/>
      </dsp:txXfrm>
    </dsp:sp>
    <dsp:sp modelId="{C251B999-5A1C-4F85-818F-BD730DA5A1BC}">
      <dsp:nvSpPr>
        <dsp:cNvPr id="0" name=""/>
        <dsp:cNvSpPr/>
      </dsp:nvSpPr>
      <dsp:spPr>
        <a:xfrm>
          <a:off x="2958260" y="372717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Candara" panose="020E0502030303020204" pitchFamily="34" charset="0"/>
            </a:rPr>
            <a:t>Pareto </a:t>
          </a:r>
          <a:r>
            <a:rPr lang="fr-FR" sz="2200" kern="1200" dirty="0" err="1">
              <a:latin typeface="Candara" panose="020E0502030303020204" pitchFamily="34" charset="0"/>
            </a:rPr>
            <a:t>Efficiency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3032954" y="447411"/>
        <a:ext cx="1380717" cy="1380717"/>
      </dsp:txXfrm>
    </dsp:sp>
    <dsp:sp modelId="{1DAA5DBB-944D-4CD9-B922-0997434BBD56}">
      <dsp:nvSpPr>
        <dsp:cNvPr id="0" name=""/>
        <dsp:cNvSpPr/>
      </dsp:nvSpPr>
      <dsp:spPr>
        <a:xfrm>
          <a:off x="1310454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Candara" panose="020E0502030303020204" pitchFamily="34" charset="0"/>
            </a:rPr>
            <a:t>Fast and Safe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1385148" y="2095217"/>
        <a:ext cx="1380717" cy="1380717"/>
      </dsp:txXfrm>
    </dsp:sp>
    <dsp:sp modelId="{9081928E-CBE4-49DB-BA21-0E8AD8907729}">
      <dsp:nvSpPr>
        <dsp:cNvPr id="0" name=""/>
        <dsp:cNvSpPr/>
      </dsp:nvSpPr>
      <dsp:spPr>
        <a:xfrm>
          <a:off x="2958260" y="2020523"/>
          <a:ext cx="1530105" cy="15301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>
              <a:latin typeface="Candara" panose="020E0502030303020204" pitchFamily="34" charset="0"/>
            </a:rPr>
            <a:t>Strategy-proofness</a:t>
          </a:r>
          <a:endParaRPr lang="en-US" sz="2200" kern="1200" dirty="0">
            <a:latin typeface="Candara" panose="020E0502030303020204" pitchFamily="34" charset="0"/>
          </a:endParaRPr>
        </a:p>
      </dsp:txBody>
      <dsp:txXfrm>
        <a:off x="3032954" y="2095217"/>
        <a:ext cx="1380717" cy="1380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6A79C0-3204-46EF-9B82-0FEF02E9DCAB}">
      <dsp:nvSpPr>
        <dsp:cNvPr id="0" name=""/>
        <dsp:cNvSpPr/>
      </dsp:nvSpPr>
      <dsp:spPr>
        <a:xfrm>
          <a:off x="3985546" y="53010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Simple to use and implement</a:t>
          </a:r>
          <a:endParaRPr lang="en-US" sz="2500" kern="1200"/>
        </a:p>
      </dsp:txBody>
      <dsp:txXfrm>
        <a:off x="4324814" y="498298"/>
        <a:ext cx="1865970" cy="1145027"/>
      </dsp:txXfrm>
    </dsp:sp>
    <dsp:sp modelId="{D86E9C81-387F-4246-B963-6842F0DD808C}">
      <dsp:nvSpPr>
        <dsp:cNvPr id="0" name=""/>
        <dsp:cNvSpPr/>
      </dsp:nvSpPr>
      <dsp:spPr>
        <a:xfrm>
          <a:off x="4903689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Very Good Properties </a:t>
          </a:r>
          <a:endParaRPr lang="en-US" sz="2500" kern="1200"/>
        </a:p>
      </dsp:txBody>
      <dsp:txXfrm>
        <a:off x="5681883" y="2300656"/>
        <a:ext cx="1526703" cy="1399477"/>
      </dsp:txXfrm>
    </dsp:sp>
    <dsp:sp modelId="{C973498B-ACFC-49BD-8F79-0DDA02CA9EAB}">
      <dsp:nvSpPr>
        <dsp:cNvPr id="0" name=""/>
        <dsp:cNvSpPr/>
      </dsp:nvSpPr>
      <dsp:spPr>
        <a:xfrm>
          <a:off x="3067404" y="1643326"/>
          <a:ext cx="2544505" cy="254450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Much needed </a:t>
          </a:r>
          <a:endParaRPr lang="en-US" sz="2500" kern="1200"/>
        </a:p>
      </dsp:txBody>
      <dsp:txXfrm>
        <a:off x="3307012" y="2300656"/>
        <a:ext cx="1526703" cy="13994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4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2221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39CDCA5E-F914-4BCC-AF6D-5C074D1ECC3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98288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287991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tx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bg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53E1BF43-D888-4094-9C2B-DA097FD766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</p:spTree>
    <p:extLst>
      <p:ext uri="{BB962C8B-B14F-4D97-AF65-F5344CB8AC3E}">
        <p14:creationId xmlns:p14="http://schemas.microsoft.com/office/powerpoint/2010/main" val="415483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172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Fra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951054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Mo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33" name="Espace réservé du texte 32">
            <a:extLst>
              <a:ext uri="{FF2B5EF4-FFF2-40B4-BE49-F238E27FC236}">
                <a16:creationId xmlns:a16="http://schemas.microsoft.com/office/drawing/2014/main" id="{BD73563A-FDDF-428B-BF3F-47B2C6E722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3739763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1008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3E81AF93-36D8-4EAB-B484-1BA1C65E5608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701800"/>
            <a:ext cx="10515600" cy="4343400"/>
          </a:xfrm>
        </p:spPr>
        <p:txBody>
          <a:bodyPr/>
          <a:lstStyle/>
          <a:p>
            <a:r>
              <a:rPr lang="en-GB"/>
              <a:t>Click icon to add table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85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199" y="1769434"/>
            <a:ext cx="10515599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682223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uble bloc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8EFA40B1-1CD3-460C-83A6-32D4EA52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3" name="Espace réservé du texte 32">
            <a:extLst>
              <a:ext uri="{FF2B5EF4-FFF2-40B4-BE49-F238E27FC236}">
                <a16:creationId xmlns:a16="http://schemas.microsoft.com/office/drawing/2014/main" id="{ECE64D52-58B0-468F-ABA6-A5BA154C57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4" name="Espace réservé du texte 32">
            <a:extLst>
              <a:ext uri="{FF2B5EF4-FFF2-40B4-BE49-F238E27FC236}">
                <a16:creationId xmlns:a16="http://schemas.microsoft.com/office/drawing/2014/main" id="{18A2D035-95BC-4146-B1E6-D2514AADC0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05550" y="1769434"/>
            <a:ext cx="5048250" cy="424084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Premier niveau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938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5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4284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3759281" y="4847431"/>
            <a:ext cx="62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0996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8420921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10754806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435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367434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600516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833598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1066680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5133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320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032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258379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26347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927559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20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20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32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6032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258379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258379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265368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65368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927559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27559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1157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4" y="0"/>
            <a:ext cx="12192004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2" y="-6433858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65000"/>
                </a:schemeClr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accent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12" name="Image 1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369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 8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37AF937-1CE0-4838-893C-88F3A9A9CF41}"/>
              </a:ext>
            </a:extLst>
          </p:cNvPr>
          <p:cNvCxnSpPr>
            <a:stCxn id="22" idx="0"/>
          </p:cNvCxnSpPr>
          <p:nvPr/>
        </p:nvCxnSpPr>
        <p:spPr>
          <a:xfrm flipV="1">
            <a:off x="1390361" y="4141708"/>
            <a:ext cx="0" cy="156016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65486AF-D3C2-4CB0-A5AC-9A4A08928590}"/>
              </a:ext>
            </a:extLst>
          </p:cNvPr>
          <p:cNvCxnSpPr>
            <a:cxnSpLocks/>
            <a:stCxn id="24" idx="0"/>
            <a:endCxn id="38" idx="4"/>
          </p:cNvCxnSpPr>
          <p:nvPr/>
        </p:nvCxnSpPr>
        <p:spPr>
          <a:xfrm flipV="1">
            <a:off x="2734829" y="4847431"/>
            <a:ext cx="3065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6C06535-CD4A-44A8-B5DF-625A5BDE4623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4133199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2719F89-C426-465B-9D1C-91C7094BF432}"/>
              </a:ext>
            </a:extLst>
          </p:cNvPr>
          <p:cNvCxnSpPr>
            <a:cxnSpLocks/>
            <a:endCxn id="42" idx="4"/>
          </p:cNvCxnSpPr>
          <p:nvPr/>
        </p:nvCxnSpPr>
        <p:spPr>
          <a:xfrm flipV="1">
            <a:off x="5427342" y="4847431"/>
            <a:ext cx="3065" cy="8544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C368014D-12C8-4672-8DF0-7C256D96D504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168" y="4141708"/>
            <a:ext cx="0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D2768F-2CCE-432D-A31F-1A71BDB44689}"/>
              </a:ext>
            </a:extLst>
          </p:cNvPr>
          <p:cNvCxnSpPr>
            <a:cxnSpLocks/>
            <a:stCxn id="28" idx="0"/>
            <a:endCxn id="45" idx="4"/>
          </p:cNvCxnSpPr>
          <p:nvPr/>
        </p:nvCxnSpPr>
        <p:spPr>
          <a:xfrm flipV="1">
            <a:off x="8121895" y="4851264"/>
            <a:ext cx="0" cy="85060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04CC53C3-4D85-4385-812F-C479086BB714}"/>
              </a:ext>
            </a:extLst>
          </p:cNvPr>
          <p:cNvCxnSpPr>
            <a:cxnSpLocks/>
            <a:endCxn id="36" idx="4"/>
          </p:cNvCxnSpPr>
          <p:nvPr/>
        </p:nvCxnSpPr>
        <p:spPr>
          <a:xfrm flipV="1">
            <a:off x="9457169" y="4141708"/>
            <a:ext cx="3065" cy="156016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B1B1705-DB94-411C-B4D0-EE3AF6FE01C0}"/>
              </a:ext>
            </a:extLst>
          </p:cNvPr>
          <p:cNvCxnSpPr>
            <a:cxnSpLocks/>
            <a:stCxn id="30" idx="0"/>
            <a:endCxn id="48" idx="4"/>
          </p:cNvCxnSpPr>
          <p:nvPr/>
        </p:nvCxnSpPr>
        <p:spPr>
          <a:xfrm flipV="1">
            <a:off x="10795507" y="4847431"/>
            <a:ext cx="0" cy="85444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>
            <a:extLst>
              <a:ext uri="{FF2B5EF4-FFF2-40B4-BE49-F238E27FC236}">
                <a16:creationId xmlns:a16="http://schemas.microsoft.com/office/drawing/2014/main" id="{56CD24D7-0284-4267-8A6B-FCE7EB910E68}"/>
              </a:ext>
            </a:extLst>
          </p:cNvPr>
          <p:cNvSpPr/>
          <p:nvPr/>
        </p:nvSpPr>
        <p:spPr>
          <a:xfrm>
            <a:off x="1305428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84156466-033D-4FE1-AE39-99745BDD0347}"/>
              </a:ext>
            </a:extLst>
          </p:cNvPr>
          <p:cNvSpPr/>
          <p:nvPr/>
        </p:nvSpPr>
        <p:spPr>
          <a:xfrm>
            <a:off x="264989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C79C67D6-1152-436E-9A09-3556EEEC448B}"/>
              </a:ext>
            </a:extLst>
          </p:cNvPr>
          <p:cNvSpPr/>
          <p:nvPr/>
        </p:nvSpPr>
        <p:spPr>
          <a:xfrm>
            <a:off x="399436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FB3BA2CA-CD7A-4A86-A1EA-25E74E1F4041}"/>
              </a:ext>
            </a:extLst>
          </p:cNvPr>
          <p:cNvSpPr/>
          <p:nvPr/>
        </p:nvSpPr>
        <p:spPr>
          <a:xfrm>
            <a:off x="53454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E1B65DAF-80A5-4616-834C-1A0A339195FD}"/>
              </a:ext>
            </a:extLst>
          </p:cNvPr>
          <p:cNvSpPr/>
          <p:nvPr/>
        </p:nvSpPr>
        <p:spPr>
          <a:xfrm>
            <a:off x="6683300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18F03FC2-EE3E-4794-A4E7-16A7C1A6EED2}"/>
              </a:ext>
            </a:extLst>
          </p:cNvPr>
          <p:cNvSpPr/>
          <p:nvPr/>
        </p:nvSpPr>
        <p:spPr>
          <a:xfrm>
            <a:off x="8036962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1CF027B-6443-4800-93AD-797D0DDF390C}"/>
              </a:ext>
            </a:extLst>
          </p:cNvPr>
          <p:cNvSpPr/>
          <p:nvPr/>
        </p:nvSpPr>
        <p:spPr>
          <a:xfrm>
            <a:off x="9372236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ED4D1FE9-1A8B-40AB-B024-6F5B43571A6C}"/>
              </a:ext>
            </a:extLst>
          </p:cNvPr>
          <p:cNvSpPr/>
          <p:nvPr/>
        </p:nvSpPr>
        <p:spPr>
          <a:xfrm>
            <a:off x="10710574" y="5701871"/>
            <a:ext cx="169866" cy="16986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EBEF7C19-F4D3-4200-9BAD-CC91FF5C41BA}"/>
              </a:ext>
            </a:extLst>
          </p:cNvPr>
          <p:cNvCxnSpPr>
            <a:cxnSpLocks/>
          </p:cNvCxnSpPr>
          <p:nvPr/>
        </p:nvCxnSpPr>
        <p:spPr>
          <a:xfrm>
            <a:off x="1475295" y="5785325"/>
            <a:ext cx="9241411" cy="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C4F15EE-8198-46F2-8024-3252796484C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3934" y="3150764"/>
            <a:ext cx="992854" cy="990944"/>
          </a:xfrm>
          <a:prstGeom prst="ellipse">
            <a:avLst/>
          </a:prstGeom>
        </p:spPr>
        <p:txBody>
          <a:bodyPr anchor="ctr" anchorCtr="0">
            <a:no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2">
            <a:extLst>
              <a:ext uri="{FF2B5EF4-FFF2-40B4-BE49-F238E27FC236}">
                <a16:creationId xmlns:a16="http://schemas.microsoft.com/office/drawing/2014/main" id="{B395DDFE-B565-411C-AA26-FCDFCC69CF4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636772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5" name="Espace réservé pour une image  2">
            <a:extLst>
              <a:ext uri="{FF2B5EF4-FFF2-40B4-BE49-F238E27FC236}">
                <a16:creationId xmlns:a16="http://schemas.microsoft.com/office/drawing/2014/main" id="{7E61289B-A699-4E12-9D9C-1A57956620C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68741" y="3150764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36" name="Espace réservé pour une image  2">
            <a:extLst>
              <a:ext uri="{FF2B5EF4-FFF2-40B4-BE49-F238E27FC236}">
                <a16:creationId xmlns:a16="http://schemas.microsoft.com/office/drawing/2014/main" id="{9011FB87-D370-4A8B-BBB2-3EFC724A4C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963807" y="3150764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2">
            <a:extLst>
              <a:ext uri="{FF2B5EF4-FFF2-40B4-BE49-F238E27FC236}">
                <a16:creationId xmlns:a16="http://schemas.microsoft.com/office/drawing/2014/main" id="{B113FD84-4844-48A4-9FC1-1DB7508C98A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241467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16E63D34-96DF-4338-A4B6-8A8F92C28B0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33980" y="3856487"/>
            <a:ext cx="992854" cy="990944"/>
          </a:xfrm>
          <a:prstGeom prst="ellipse">
            <a:avLst/>
          </a:prstGeom>
        </p:spPr>
        <p:txBody>
          <a:bodyPr vert="horz" lIns="0" tIns="0" rIns="0" bIns="45720" rtlCol="0" anchor="ctr" anchorCtr="0">
            <a:noAutofit/>
          </a:bodyPr>
          <a:lstStyle>
            <a:lvl1pPr algn="ctr">
              <a:defRPr lang="fr-FR" sz="800" dirty="0">
                <a:latin typeface="+mn-lt"/>
              </a:defRPr>
            </a:lvl1pPr>
          </a:lstStyle>
          <a:p>
            <a:pPr lvl="0" algn="ctr"/>
            <a:r>
              <a:rPr lang="fr-FR"/>
              <a:t>image</a:t>
            </a:r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8DAF90DA-9120-4502-A5E7-6F469CA4C81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25468" y="3860320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8" name="Espace réservé pour une image  2">
            <a:extLst>
              <a:ext uri="{FF2B5EF4-FFF2-40B4-BE49-F238E27FC236}">
                <a16:creationId xmlns:a16="http://schemas.microsoft.com/office/drawing/2014/main" id="{EF896619-5470-4652-ADA6-F46A0375AC0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299080" y="3856487"/>
            <a:ext cx="992854" cy="990944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 algn="ctr">
              <a:defRPr lang="fr-FR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F2EE8F47-35C6-4FA8-B6DD-291715A515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3934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6CDAEF6A-73AE-443C-8A3F-5C27A9A0E2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93934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3" name="Espace réservé du texte 58">
            <a:extLst>
              <a:ext uri="{FF2B5EF4-FFF2-40B4-BE49-F238E27FC236}">
                <a16:creationId xmlns:a16="http://schemas.microsoft.com/office/drawing/2014/main" id="{F1113CAF-E5B1-4401-8F05-34EA54E5E65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36772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4" name="Espace réservé du texte 58">
            <a:extLst>
              <a:ext uri="{FF2B5EF4-FFF2-40B4-BE49-F238E27FC236}">
                <a16:creationId xmlns:a16="http://schemas.microsoft.com/office/drawing/2014/main" id="{8DFF9875-9264-44E3-BD83-78472D8D178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36772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38E29919-B400-4BBF-808E-0BEA84CCB91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68741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6" name="Espace réservé du texte 58">
            <a:extLst>
              <a:ext uri="{FF2B5EF4-FFF2-40B4-BE49-F238E27FC236}">
                <a16:creationId xmlns:a16="http://schemas.microsoft.com/office/drawing/2014/main" id="{6EDFB74A-0E9E-466B-B392-AE030FDBD2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68741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F890D6F5-5BCE-4CE0-9E5D-D8E21908C50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63807" y="2143866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68" name="Espace réservé du texte 58">
            <a:extLst>
              <a:ext uri="{FF2B5EF4-FFF2-40B4-BE49-F238E27FC236}">
                <a16:creationId xmlns:a16="http://schemas.microsoft.com/office/drawing/2014/main" id="{9F9E583A-2B45-4431-B469-7AD704A0A5E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63807" y="2589898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3329381E-DC0C-42F6-99DF-2504C474DC4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3356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0" name="Espace réservé du texte 58">
            <a:extLst>
              <a:ext uri="{FF2B5EF4-FFF2-40B4-BE49-F238E27FC236}">
                <a16:creationId xmlns:a16="http://schemas.microsoft.com/office/drawing/2014/main" id="{C8DFBF34-65A4-415E-90CF-9FD0A4D4BF8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43356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E122F7B8-5588-46D9-B006-D95DCD90DF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339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2" name="Espace réservé du texte 58">
            <a:extLst>
              <a:ext uri="{FF2B5EF4-FFF2-40B4-BE49-F238E27FC236}">
                <a16:creationId xmlns:a16="http://schemas.microsoft.com/office/drawing/2014/main" id="{B2E35B54-BD62-4F9C-BD34-6226C82C8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339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42FD82CC-F691-4F8E-BE08-3B76EB84824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4604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4" name="Espace réservé du texte 58">
            <a:extLst>
              <a:ext uri="{FF2B5EF4-FFF2-40B4-BE49-F238E27FC236}">
                <a16:creationId xmlns:a16="http://schemas.microsoft.com/office/drawing/2014/main" id="{BF1712CC-19CC-4490-A7F4-D6876E821FF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624604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F403AECC-26B0-4C43-AC4B-AF3668E325E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299080" y="2849567"/>
            <a:ext cx="119856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Jour Mois Année</a:t>
            </a:r>
          </a:p>
        </p:txBody>
      </p:sp>
      <p:sp>
        <p:nvSpPr>
          <p:cNvPr id="76" name="Espace réservé du texte 58">
            <a:extLst>
              <a:ext uri="{FF2B5EF4-FFF2-40B4-BE49-F238E27FC236}">
                <a16:creationId xmlns:a16="http://schemas.microsoft.com/office/drawing/2014/main" id="{84D84DE3-1216-4A41-A4B0-CCBD78DC6C7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299080" y="3295599"/>
            <a:ext cx="1198562" cy="379412"/>
          </a:xfrm>
        </p:spPr>
        <p:txBody>
          <a:bodyPr>
            <a:normAutofit/>
          </a:bodyPr>
          <a:lstStyle>
            <a:lvl1pPr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7862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52" name="Espace réservé pour une image  3">
            <a:extLst>
              <a:ext uri="{FF2B5EF4-FFF2-40B4-BE49-F238E27FC236}">
                <a16:creationId xmlns:a16="http://schemas.microsoft.com/office/drawing/2014/main" id="{8703E5DF-A8D1-4656-AC7D-D085997BF125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882650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5" name="Espace réservé du texte 58">
            <a:extLst>
              <a:ext uri="{FF2B5EF4-FFF2-40B4-BE49-F238E27FC236}">
                <a16:creationId xmlns:a16="http://schemas.microsoft.com/office/drawing/2014/main" id="{75F0D076-63F0-4991-82C6-CDB9867317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13146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4" name="Espace réservé pour une image  3">
            <a:extLst>
              <a:ext uri="{FF2B5EF4-FFF2-40B4-BE49-F238E27FC236}">
                <a16:creationId xmlns:a16="http://schemas.microsoft.com/office/drawing/2014/main" id="{6E703B9B-2701-4A29-A41D-E28328B70DEC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489502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5" name="Espace réservé du texte 58">
            <a:extLst>
              <a:ext uri="{FF2B5EF4-FFF2-40B4-BE49-F238E27FC236}">
                <a16:creationId xmlns:a16="http://schemas.microsoft.com/office/drawing/2014/main" id="{C23E4FEA-3D87-4C5E-983A-03719878D4A5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6419998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6" name="Espace réservé pour une image  3">
            <a:extLst>
              <a:ext uri="{FF2B5EF4-FFF2-40B4-BE49-F238E27FC236}">
                <a16:creationId xmlns:a16="http://schemas.microsoft.com/office/drawing/2014/main" id="{7F61C2A9-5D66-4B99-8323-A1954ED1A8E2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8096354" y="180257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7" name="Espace réservé du texte 58">
            <a:extLst>
              <a:ext uri="{FF2B5EF4-FFF2-40B4-BE49-F238E27FC236}">
                <a16:creationId xmlns:a16="http://schemas.microsoft.com/office/drawing/2014/main" id="{D52F5022-596A-405B-AF3C-27DD14266327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0026850" y="180257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pour une image  3">
            <a:extLst>
              <a:ext uri="{FF2B5EF4-FFF2-40B4-BE49-F238E27FC236}">
                <a16:creationId xmlns:a16="http://schemas.microsoft.com/office/drawing/2014/main" id="{A30EFDEE-1C5B-48BF-BB7E-2C1299048F2E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82650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9" name="Espace réservé du texte 58">
            <a:extLst>
              <a:ext uri="{FF2B5EF4-FFF2-40B4-BE49-F238E27FC236}">
                <a16:creationId xmlns:a16="http://schemas.microsoft.com/office/drawing/2014/main" id="{8C601B5A-6683-49E0-9696-C28C19F4C6BA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13146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0" name="Espace réservé pour une image  3">
            <a:extLst>
              <a:ext uri="{FF2B5EF4-FFF2-40B4-BE49-F238E27FC236}">
                <a16:creationId xmlns:a16="http://schemas.microsoft.com/office/drawing/2014/main" id="{11385016-CD08-4C82-82C8-38770FCBBCC2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4489502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1" name="Espace réservé du texte 58">
            <a:extLst>
              <a:ext uri="{FF2B5EF4-FFF2-40B4-BE49-F238E27FC236}">
                <a16:creationId xmlns:a16="http://schemas.microsoft.com/office/drawing/2014/main" id="{8627926E-CC75-40D7-8A7F-10B88FF04DA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419998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2" name="Espace réservé pour une image  3">
            <a:extLst>
              <a:ext uri="{FF2B5EF4-FFF2-40B4-BE49-F238E27FC236}">
                <a16:creationId xmlns:a16="http://schemas.microsoft.com/office/drawing/2014/main" id="{15982FF2-32CD-4BC0-9EBA-7188311414BF}"/>
              </a:ext>
            </a:extLst>
          </p:cNvPr>
          <p:cNvSpPr>
            <a:spLocks noGrp="1"/>
          </p:cNvSpPr>
          <p:nvPr>
            <p:ph type="pic" sz="quarter" idx="67" hasCustomPrompt="1"/>
          </p:nvPr>
        </p:nvSpPr>
        <p:spPr>
          <a:xfrm>
            <a:off x="8096354" y="3306258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3" name="Espace réservé du texte 58">
            <a:extLst>
              <a:ext uri="{FF2B5EF4-FFF2-40B4-BE49-F238E27FC236}">
                <a16:creationId xmlns:a16="http://schemas.microsoft.com/office/drawing/2014/main" id="{5F47F161-E084-4F55-BE47-3AF09BE23F5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0026850" y="3306257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4" name="Espace réservé pour une image  3">
            <a:extLst>
              <a:ext uri="{FF2B5EF4-FFF2-40B4-BE49-F238E27FC236}">
                <a16:creationId xmlns:a16="http://schemas.microsoft.com/office/drawing/2014/main" id="{FB96A3E7-FA6C-4C82-AD27-954B361138FD}"/>
              </a:ext>
            </a:extLst>
          </p:cNvPr>
          <p:cNvSpPr>
            <a:spLocks noGrp="1"/>
          </p:cNvSpPr>
          <p:nvPr>
            <p:ph type="pic" sz="quarter" idx="69" hasCustomPrompt="1"/>
          </p:nvPr>
        </p:nvSpPr>
        <p:spPr>
          <a:xfrm>
            <a:off x="882650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5" name="Espace réservé du texte 58">
            <a:extLst>
              <a:ext uri="{FF2B5EF4-FFF2-40B4-BE49-F238E27FC236}">
                <a16:creationId xmlns:a16="http://schemas.microsoft.com/office/drawing/2014/main" id="{E5498A5A-7208-4C13-B2D8-F9469E283D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2813146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76" name="Espace réservé pour une image  3">
            <a:extLst>
              <a:ext uri="{FF2B5EF4-FFF2-40B4-BE49-F238E27FC236}">
                <a16:creationId xmlns:a16="http://schemas.microsoft.com/office/drawing/2014/main" id="{6F103653-AFE0-429B-94D3-1E741A86E450}"/>
              </a:ext>
            </a:extLst>
          </p:cNvPr>
          <p:cNvSpPr>
            <a:spLocks noGrp="1"/>
          </p:cNvSpPr>
          <p:nvPr>
            <p:ph type="pic" sz="quarter" idx="71" hasCustomPrompt="1"/>
          </p:nvPr>
        </p:nvSpPr>
        <p:spPr>
          <a:xfrm>
            <a:off x="4489502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du texte 58">
            <a:extLst>
              <a:ext uri="{FF2B5EF4-FFF2-40B4-BE49-F238E27FC236}">
                <a16:creationId xmlns:a16="http://schemas.microsoft.com/office/drawing/2014/main" id="{CD163551-001C-4553-8D24-274829D1761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419998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80" name="Espace réservé pour une image  3">
            <a:extLst>
              <a:ext uri="{FF2B5EF4-FFF2-40B4-BE49-F238E27FC236}">
                <a16:creationId xmlns:a16="http://schemas.microsoft.com/office/drawing/2014/main" id="{645E07B2-91AD-4429-9221-F23288198A77}"/>
              </a:ext>
            </a:extLst>
          </p:cNvPr>
          <p:cNvSpPr>
            <a:spLocks noGrp="1"/>
          </p:cNvSpPr>
          <p:nvPr>
            <p:ph type="pic" sz="quarter" idx="73" hasCustomPrompt="1"/>
          </p:nvPr>
        </p:nvSpPr>
        <p:spPr>
          <a:xfrm>
            <a:off x="8096354" y="4809937"/>
            <a:ext cx="1841498" cy="1227664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353D7347-D794-4293-8971-D945DE37FAA3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0026850" y="4809936"/>
            <a:ext cx="1371400" cy="122766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</p:spTree>
    <p:extLst>
      <p:ext uri="{BB962C8B-B14F-4D97-AF65-F5344CB8AC3E}">
        <p14:creationId xmlns:p14="http://schemas.microsoft.com/office/powerpoint/2010/main" val="23300464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lonnes évên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75642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609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00318" y="28101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55641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600318" y="366659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600318" y="452556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600318" y="5379456"/>
            <a:ext cx="2336043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77250" y="28101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477250" y="366659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477250" y="452556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477250" y="5379456"/>
            <a:ext cx="2339112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28" name="Espace réservé pour une image  3">
            <a:extLst>
              <a:ext uri="{FF2B5EF4-FFF2-40B4-BE49-F238E27FC236}">
                <a16:creationId xmlns:a16="http://schemas.microsoft.com/office/drawing/2014/main" id="{197AD628-B4A1-4DB6-9E4E-AACCDF868176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1375638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9" name="Espace réservé pour une image  3">
            <a:extLst>
              <a:ext uri="{FF2B5EF4-FFF2-40B4-BE49-F238E27FC236}">
                <a16:creationId xmlns:a16="http://schemas.microsoft.com/office/drawing/2014/main" id="{0BD73083-9C9C-4B4B-B12E-C45F3BBD76E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1375638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0" name="Espace réservé pour une image  3">
            <a:extLst>
              <a:ext uri="{FF2B5EF4-FFF2-40B4-BE49-F238E27FC236}">
                <a16:creationId xmlns:a16="http://schemas.microsoft.com/office/drawing/2014/main" id="{D8963210-491E-48BE-98A6-5DB062C6ABB2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1375638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1" name="Espace réservé pour une image  3">
            <a:extLst>
              <a:ext uri="{FF2B5EF4-FFF2-40B4-BE49-F238E27FC236}">
                <a16:creationId xmlns:a16="http://schemas.microsoft.com/office/drawing/2014/main" id="{67B0E2FE-ECDA-4F63-AB99-D00A43CEA1A2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375638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2" name="Espace réservé pour une image  3">
            <a:extLst>
              <a:ext uri="{FF2B5EF4-FFF2-40B4-BE49-F238E27FC236}">
                <a16:creationId xmlns:a16="http://schemas.microsoft.com/office/drawing/2014/main" id="{70C1A413-B42E-43AA-9D32-B97EC81862B8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7255640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3" name="Espace réservé pour une image  3">
            <a:extLst>
              <a:ext uri="{FF2B5EF4-FFF2-40B4-BE49-F238E27FC236}">
                <a16:creationId xmlns:a16="http://schemas.microsoft.com/office/drawing/2014/main" id="{C003DA44-7065-4C60-A35F-DD52669180DE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7255640" y="366659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4" name="Espace réservé pour une image  3">
            <a:extLst>
              <a:ext uri="{FF2B5EF4-FFF2-40B4-BE49-F238E27FC236}">
                <a16:creationId xmlns:a16="http://schemas.microsoft.com/office/drawing/2014/main" id="{48F3ED0E-807E-4FD2-8B04-F68CA81A450E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7255640" y="4523026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5" name="Espace réservé pour une image  3">
            <a:extLst>
              <a:ext uri="{FF2B5EF4-FFF2-40B4-BE49-F238E27FC236}">
                <a16:creationId xmlns:a16="http://schemas.microsoft.com/office/drawing/2014/main" id="{0AF17ED5-DAAA-4C4A-80AF-CC8C554F38F7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7255640" y="537770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891986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iptyque évênem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D452A3F-44DC-43CA-A78C-42079ECD20C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638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1EB6825C-9C79-4F73-8DCF-CB284EDBB15B}"/>
              </a:ext>
            </a:extLst>
          </p:cNvPr>
          <p:cNvCxnSpPr/>
          <p:nvPr/>
        </p:nvCxnSpPr>
        <p:spPr>
          <a:xfrm>
            <a:off x="413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7CA025C0-1D63-4D4C-83C8-159D63CAE99E}"/>
              </a:ext>
            </a:extLst>
          </p:cNvPr>
          <p:cNvCxnSpPr/>
          <p:nvPr/>
        </p:nvCxnSpPr>
        <p:spPr>
          <a:xfrm>
            <a:off x="8056000" y="2016760"/>
            <a:ext cx="0" cy="407760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49502CD-7C65-45DA-B9B4-132EE91BBB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1266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68" name="Espace réservé du texte 2">
            <a:extLst>
              <a:ext uri="{FF2B5EF4-FFF2-40B4-BE49-F238E27FC236}">
                <a16:creationId xmlns:a16="http://schemas.microsoft.com/office/drawing/2014/main" id="{4461B78E-2FE1-4925-9BE0-A58C52B08A1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15637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78" name="Espace réservé du texte 2">
            <a:extLst>
              <a:ext uri="{FF2B5EF4-FFF2-40B4-BE49-F238E27FC236}">
                <a16:creationId xmlns:a16="http://schemas.microsoft.com/office/drawing/2014/main" id="{23B01699-F462-48D9-956A-2360082309D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235636" y="2016125"/>
            <a:ext cx="3560717" cy="390525"/>
          </a:xfrm>
        </p:spPr>
        <p:txBody>
          <a:bodyPr/>
          <a:lstStyle>
            <a:lvl1pPr algn="l"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00" name="Espace réservé du texte 58">
            <a:extLst>
              <a:ext uri="{FF2B5EF4-FFF2-40B4-BE49-F238E27FC236}">
                <a16:creationId xmlns:a16="http://schemas.microsoft.com/office/drawing/2014/main" id="{5ECB9DAD-7E80-4309-AC7A-558781B0360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61266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1" name="Espace réservé du texte 58">
            <a:extLst>
              <a:ext uri="{FF2B5EF4-FFF2-40B4-BE49-F238E27FC236}">
                <a16:creationId xmlns:a16="http://schemas.microsoft.com/office/drawing/2014/main" id="{32EC3759-BC64-497D-9C00-96C336EAFA9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61266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2" name="Espace réservé du texte 58">
            <a:extLst>
              <a:ext uri="{FF2B5EF4-FFF2-40B4-BE49-F238E27FC236}">
                <a16:creationId xmlns:a16="http://schemas.microsoft.com/office/drawing/2014/main" id="{65088F8B-CCC4-4524-9AB4-4CF192F27B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61266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3" name="Espace réservé du texte 58">
            <a:extLst>
              <a:ext uri="{FF2B5EF4-FFF2-40B4-BE49-F238E27FC236}">
                <a16:creationId xmlns:a16="http://schemas.microsoft.com/office/drawing/2014/main" id="{450170ED-364B-4B9E-AE10-AEDEF2C0942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562604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4" name="Espace réservé du texte 58">
            <a:extLst>
              <a:ext uri="{FF2B5EF4-FFF2-40B4-BE49-F238E27FC236}">
                <a16:creationId xmlns:a16="http://schemas.microsoft.com/office/drawing/2014/main" id="{B6AF5B0D-DC6E-43F1-A30F-6054740D557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562604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5" name="Espace réservé du texte 58">
            <a:extLst>
              <a:ext uri="{FF2B5EF4-FFF2-40B4-BE49-F238E27FC236}">
                <a16:creationId xmlns:a16="http://schemas.microsoft.com/office/drawing/2014/main" id="{B3E3920F-EBAF-426D-AA90-718743AF281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62604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6" name="Espace réservé du texte 58">
            <a:extLst>
              <a:ext uri="{FF2B5EF4-FFF2-40B4-BE49-F238E27FC236}">
                <a16:creationId xmlns:a16="http://schemas.microsoft.com/office/drawing/2014/main" id="{044286D6-8B6A-4A5F-8655-775CA184BB5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62604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7" name="Espace réservé du texte 58">
            <a:extLst>
              <a:ext uri="{FF2B5EF4-FFF2-40B4-BE49-F238E27FC236}">
                <a16:creationId xmlns:a16="http://schemas.microsoft.com/office/drawing/2014/main" id="{C91DB830-3555-4A42-A5BC-9CC54479A1D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452666" y="28101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8" name="Espace réservé du texte 58">
            <a:extLst>
              <a:ext uri="{FF2B5EF4-FFF2-40B4-BE49-F238E27FC236}">
                <a16:creationId xmlns:a16="http://schemas.microsoft.com/office/drawing/2014/main" id="{8685FA05-6B3C-4025-B943-B8930B68FD9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452666" y="366659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09" name="Espace réservé du texte 58">
            <a:extLst>
              <a:ext uri="{FF2B5EF4-FFF2-40B4-BE49-F238E27FC236}">
                <a16:creationId xmlns:a16="http://schemas.microsoft.com/office/drawing/2014/main" id="{9ADC7D7F-FC5E-4B7A-8450-FC8119A99BD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52666" y="452556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110" name="Espace réservé du texte 58">
            <a:extLst>
              <a:ext uri="{FF2B5EF4-FFF2-40B4-BE49-F238E27FC236}">
                <a16:creationId xmlns:a16="http://schemas.microsoft.com/office/drawing/2014/main" id="{8D11C9E7-A93E-4738-B915-75334410B7B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452666" y="5379456"/>
            <a:ext cx="2343698" cy="714904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defRPr sz="1200" b="1">
                <a:latin typeface="+mj-lt"/>
              </a:defRPr>
            </a:lvl1pPr>
            <a:lvl2pPr>
              <a:defRPr sz="1000">
                <a:latin typeface="+mn-lt"/>
              </a:defRPr>
            </a:lvl2pPr>
            <a:lvl3pPr>
              <a:defRPr/>
            </a:lvl3pPr>
          </a:lstStyle>
          <a:p>
            <a:pPr lvl="0"/>
            <a:r>
              <a:rPr lang="fr-FR"/>
              <a:t>Titre</a:t>
            </a:r>
          </a:p>
          <a:p>
            <a:pPr lvl="1"/>
            <a:r>
              <a:rPr lang="fr-FR"/>
              <a:t>Légende</a:t>
            </a:r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A50204B-D4F7-4C55-A980-3F9FDF832387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395637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6" name="Espace réservé pour une image  3">
            <a:extLst>
              <a:ext uri="{FF2B5EF4-FFF2-40B4-BE49-F238E27FC236}">
                <a16:creationId xmlns:a16="http://schemas.microsoft.com/office/drawing/2014/main" id="{4558778F-7940-4C8E-82F1-284CAB4034ED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395637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7" name="Espace réservé pour une image  3">
            <a:extLst>
              <a:ext uri="{FF2B5EF4-FFF2-40B4-BE49-F238E27FC236}">
                <a16:creationId xmlns:a16="http://schemas.microsoft.com/office/drawing/2014/main" id="{E95A36EC-7BA0-4985-AC8F-7200F27E38C5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395637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8" name="Espace réservé pour une image  3">
            <a:extLst>
              <a:ext uri="{FF2B5EF4-FFF2-40B4-BE49-F238E27FC236}">
                <a16:creationId xmlns:a16="http://schemas.microsoft.com/office/drawing/2014/main" id="{26C99A1B-208F-43D9-869C-8CE2CEC30E2B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395637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39" name="Espace réservé pour une image  3">
            <a:extLst>
              <a:ext uri="{FF2B5EF4-FFF2-40B4-BE49-F238E27FC236}">
                <a16:creationId xmlns:a16="http://schemas.microsoft.com/office/drawing/2014/main" id="{7F502C31-BFD3-4F43-A3FC-A6CACCA0A49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4345573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0" name="Espace réservé pour une image  3">
            <a:extLst>
              <a:ext uri="{FF2B5EF4-FFF2-40B4-BE49-F238E27FC236}">
                <a16:creationId xmlns:a16="http://schemas.microsoft.com/office/drawing/2014/main" id="{7B35A2DD-56BB-4ACD-9C3E-091005D240B2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>
          <a:xfrm>
            <a:off x="4345573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1" name="Espace réservé pour une image  3">
            <a:extLst>
              <a:ext uri="{FF2B5EF4-FFF2-40B4-BE49-F238E27FC236}">
                <a16:creationId xmlns:a16="http://schemas.microsoft.com/office/drawing/2014/main" id="{B0EEF44C-506A-47C1-A6C8-AD699CA6C687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>
          <a:xfrm>
            <a:off x="4345573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2" name="Espace réservé pour une image  3">
            <a:extLst>
              <a:ext uri="{FF2B5EF4-FFF2-40B4-BE49-F238E27FC236}">
                <a16:creationId xmlns:a16="http://schemas.microsoft.com/office/drawing/2014/main" id="{4EBFBFA4-2011-4E4A-ADA0-885592CDFDAC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>
          <a:xfrm>
            <a:off x="4345573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3" name="Espace réservé pour une image  3">
            <a:extLst>
              <a:ext uri="{FF2B5EF4-FFF2-40B4-BE49-F238E27FC236}">
                <a16:creationId xmlns:a16="http://schemas.microsoft.com/office/drawing/2014/main" id="{0FBC86C1-5A8E-47E0-96CF-D6079F3926B5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>
          <a:xfrm>
            <a:off x="8265572" y="36665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4" name="Espace réservé pour une image  3">
            <a:extLst>
              <a:ext uri="{FF2B5EF4-FFF2-40B4-BE49-F238E27FC236}">
                <a16:creationId xmlns:a16="http://schemas.microsoft.com/office/drawing/2014/main" id="{869E5D78-4BB2-449D-A07F-98A16C46A18A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>
          <a:xfrm>
            <a:off x="8265572" y="28058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5" name="Espace réservé pour une image  3">
            <a:extLst>
              <a:ext uri="{FF2B5EF4-FFF2-40B4-BE49-F238E27FC236}">
                <a16:creationId xmlns:a16="http://schemas.microsoft.com/office/drawing/2014/main" id="{93FC7E3A-DBDE-4615-9292-155B9598FEA7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8265572" y="5381995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46" name="Espace réservé pour une image  3">
            <a:extLst>
              <a:ext uri="{FF2B5EF4-FFF2-40B4-BE49-F238E27FC236}">
                <a16:creationId xmlns:a16="http://schemas.microsoft.com/office/drawing/2014/main" id="{5296D107-1694-4635-8A54-AB6BFD1D5918}"/>
              </a:ext>
            </a:extLst>
          </p:cNvPr>
          <p:cNvSpPr>
            <a:spLocks noGrp="1"/>
          </p:cNvSpPr>
          <p:nvPr>
            <p:ph type="pic" sz="quarter" idx="66" hasCustomPrompt="1"/>
          </p:nvPr>
        </p:nvSpPr>
        <p:spPr>
          <a:xfrm>
            <a:off x="8265572" y="4521277"/>
            <a:ext cx="1074981" cy="716653"/>
          </a:xfrm>
        </p:spPr>
        <p:txBody>
          <a:bodyPr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2737965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AA461027-3726-4C77-9494-B54C607F5D9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84225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pour une image  3">
            <a:extLst>
              <a:ext uri="{FF2B5EF4-FFF2-40B4-BE49-F238E27FC236}">
                <a16:creationId xmlns:a16="http://schemas.microsoft.com/office/drawing/2014/main" id="{1184C83D-9D08-4A40-B97E-11DA1BE7D97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409179" y="4292600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1" name="Espace réservé du texte 58">
            <a:extLst>
              <a:ext uri="{FF2B5EF4-FFF2-40B4-BE49-F238E27FC236}">
                <a16:creationId xmlns:a16="http://schemas.microsoft.com/office/drawing/2014/main" id="{8020E028-3EBB-4250-8AAF-FF32BECFC46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84225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2" name="Espace réservé du texte 58">
            <a:extLst>
              <a:ext uri="{FF2B5EF4-FFF2-40B4-BE49-F238E27FC236}">
                <a16:creationId xmlns:a16="http://schemas.microsoft.com/office/drawing/2014/main" id="{3B493C48-CF04-451A-B41D-2E163596B8E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406966" y="5776913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346260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5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09179" y="2011363"/>
            <a:ext cx="4786313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406966" y="3495676"/>
            <a:ext cx="4786312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2434732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A90A25D1-E044-4C93-ACEE-9E9676EFF51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4226" y="2011363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57" name="Espace réservé pour une image  3">
            <a:extLst>
              <a:ext uri="{FF2B5EF4-FFF2-40B4-BE49-F238E27FC236}">
                <a16:creationId xmlns:a16="http://schemas.microsoft.com/office/drawing/2014/main" id="{F841F085-3CC8-43F1-939D-EE5C76DC6F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72607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1" name="Espace réservé pour une image  3">
            <a:extLst>
              <a:ext uri="{FF2B5EF4-FFF2-40B4-BE49-F238E27FC236}">
                <a16:creationId xmlns:a16="http://schemas.microsoft.com/office/drawing/2014/main" id="{3B48B88E-1BE4-479E-B06F-F907C4D0B4D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84226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2" name="Espace réservé pour une image  3">
            <a:extLst>
              <a:ext uri="{FF2B5EF4-FFF2-40B4-BE49-F238E27FC236}">
                <a16:creationId xmlns:a16="http://schemas.microsoft.com/office/drawing/2014/main" id="{2EAA7909-190C-470C-ADD7-74F8ABF788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470393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8" name="Espace réservé pour une image  3">
            <a:extLst>
              <a:ext uri="{FF2B5EF4-FFF2-40B4-BE49-F238E27FC236}">
                <a16:creationId xmlns:a16="http://schemas.microsoft.com/office/drawing/2014/main" id="{B59F1A3E-3165-4558-8C12-D87A7D3BD08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2064" y="4285046"/>
            <a:ext cx="325121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79" name="Espace réservé du texte 58">
            <a:extLst>
              <a:ext uri="{FF2B5EF4-FFF2-40B4-BE49-F238E27FC236}">
                <a16:creationId xmlns:a16="http://schemas.microsoft.com/office/drawing/2014/main" id="{C0EA7FAD-EB47-4870-8D4F-83A644BC04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4225" y="3495676"/>
            <a:ext cx="325121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0" name="Espace réservé du texte 58">
            <a:extLst>
              <a:ext uri="{FF2B5EF4-FFF2-40B4-BE49-F238E27FC236}">
                <a16:creationId xmlns:a16="http://schemas.microsoft.com/office/drawing/2014/main" id="{17A6663E-105C-4833-AAF5-80B6F9DFD8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70393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1" name="Espace réservé du texte 58">
            <a:extLst>
              <a:ext uri="{FF2B5EF4-FFF2-40B4-BE49-F238E27FC236}">
                <a16:creationId xmlns:a16="http://schemas.microsoft.com/office/drawing/2014/main" id="{6ED67E70-9489-4983-8669-51B410A613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4225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2" name="Espace réservé du texte 58">
            <a:extLst>
              <a:ext uri="{FF2B5EF4-FFF2-40B4-BE49-F238E27FC236}">
                <a16:creationId xmlns:a16="http://schemas.microsoft.com/office/drawing/2014/main" id="{2A11ACFC-0169-40C8-8D7E-7CFFB982890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70393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3" name="Espace réservé du texte 58">
            <a:extLst>
              <a:ext uri="{FF2B5EF4-FFF2-40B4-BE49-F238E27FC236}">
                <a16:creationId xmlns:a16="http://schemas.microsoft.com/office/drawing/2014/main" id="{0DB9ECE6-F898-4262-B852-903C341B87B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42064" y="5746116"/>
            <a:ext cx="3264537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19" name="Espace réservé pour une image  3">
            <a:extLst>
              <a:ext uri="{FF2B5EF4-FFF2-40B4-BE49-F238E27FC236}">
                <a16:creationId xmlns:a16="http://schemas.microsoft.com/office/drawing/2014/main" id="{42DBD718-FD81-4A2C-8D74-C7455DCF938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944278" y="2011363"/>
            <a:ext cx="3262324" cy="1350962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20" name="Espace réservé du texte 58">
            <a:extLst>
              <a:ext uri="{FF2B5EF4-FFF2-40B4-BE49-F238E27FC236}">
                <a16:creationId xmlns:a16="http://schemas.microsoft.com/office/drawing/2014/main" id="{0D3752C7-A993-4AEB-A7DA-E9B1E4D3262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942064" y="3495676"/>
            <a:ext cx="3262323" cy="379412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Texte</a:t>
            </a:r>
          </a:p>
        </p:txBody>
      </p:sp>
    </p:spTree>
    <p:extLst>
      <p:ext uri="{BB962C8B-B14F-4D97-AF65-F5344CB8AC3E}">
        <p14:creationId xmlns:p14="http://schemas.microsoft.com/office/powerpoint/2010/main" val="3197521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ar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54EE77EA-00F7-4888-8A66-D819D68646E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500" y="1758950"/>
            <a:ext cx="3175000" cy="4181160"/>
          </a:xfrm>
          <a:prstGeom prst="rect">
            <a:avLst/>
          </a:prstGeom>
        </p:spPr>
      </p:pic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2"/>
            <a:ext cx="4693602" cy="3332331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801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e à puces +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/>
              <a:t>image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81DCE924-A210-48FA-A627-01B72E17F0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49324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3EEE4233-F12F-4FF8-B58F-0DC967B8B8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60198" y="2184400"/>
            <a:ext cx="4693602" cy="33071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0292E81D-2324-441E-A241-FD3D768814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49324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21C829C9-8094-4F17-9EC8-CDCE454CAD7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0198" y="2704403"/>
            <a:ext cx="4693602" cy="2008616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marL="171450" marR="0" lvl="0" indent="-1714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fr-FR"/>
              <a:t>Texte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567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6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EFFA23-0EA2-468B-8E1D-97051218497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5099050"/>
            <a:ext cx="12192000" cy="1758950"/>
          </a:xfrm>
        </p:spPr>
        <p:txBody>
          <a:bodyPr anchor="ctr" anchorCtr="0">
            <a:normAutofit/>
          </a:bodyPr>
          <a:lstStyle>
            <a:lvl1pPr algn="ctr">
              <a:defRPr sz="800">
                <a:latin typeface="+mn-lt"/>
              </a:defRPr>
            </a:lvl1pPr>
          </a:lstStyle>
          <a:p>
            <a:r>
              <a:rPr lang="fr-FR" err="1"/>
              <a:t>imagefdfdfdfdsfzer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484236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484236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484236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864371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818449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4125122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4125122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4125122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505257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459335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222391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866687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591050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75329F71-2E9D-4E44-BAA5-90F5F0E2BA8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20711" y="0"/>
            <a:ext cx="1223342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404642" y="-650940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-41420" y="0"/>
            <a:ext cx="12233420" cy="6858000"/>
          </a:xfrm>
          <a:prstGeom prst="rect">
            <a:avLst/>
          </a:prstGeom>
          <a:gradFill flip="none" rotWithShape="1">
            <a:gsLst>
              <a:gs pos="21000">
                <a:schemeClr val="bg1"/>
              </a:gs>
              <a:gs pos="100000">
                <a:schemeClr val="bg1">
                  <a:alpha val="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6F82ADA-DD52-40F1-B215-0292AB6A9A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863" y="2154766"/>
            <a:ext cx="6214004" cy="2258484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fr-FR" dirty="0"/>
              <a:t>Titre de la présentation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7B334FA-2F84-4F08-8A83-42B2990A176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3863" y="4888971"/>
            <a:ext cx="5538787" cy="29950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Intervenant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4BD5847-0E64-4CCD-9B42-A29FF459EB2A}"/>
              </a:ext>
            </a:extLst>
          </p:cNvPr>
          <p:cNvCxnSpPr>
            <a:cxnSpLocks/>
          </p:cNvCxnSpPr>
          <p:nvPr/>
        </p:nvCxnSpPr>
        <p:spPr>
          <a:xfrm>
            <a:off x="423863" y="4635500"/>
            <a:ext cx="1080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BB31D90D-0A60-44A4-8DB3-621930FF5BB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863" y="6389157"/>
            <a:ext cx="5538787" cy="180974"/>
          </a:xfrm>
        </p:spPr>
        <p:txBody>
          <a:bodyPr anchor="ctr" anchorCtr="0"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Date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959ED1A-41F2-4DDB-A979-C9DB89EC9B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143" y="555527"/>
            <a:ext cx="2794991" cy="134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5760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assement 9 ent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59EFABEA-DBCB-4C8C-B53D-B40EBBDC0D5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2256800"/>
            <a:ext cx="2359031" cy="473004"/>
          </a:xfrm>
          <a:prstGeom prst="rect">
            <a:avLst/>
          </a:prstGeom>
        </p:spPr>
      </p:pic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D4DFC14-B50A-4DC6-A16E-B96B5C56B7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61707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3A1BD5C3-F04D-4A10-BC8D-142C37DED6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4177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CEFE5610-F935-4DD2-A932-C88FB86BAA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2256800"/>
            <a:ext cx="2359031" cy="473004"/>
          </a:xfrm>
          <a:prstGeom prst="rect">
            <a:avLst/>
          </a:prstGeom>
        </p:spPr>
      </p:pic>
      <p:sp>
        <p:nvSpPr>
          <p:cNvPr id="33" name="Espace réservé du texte 4">
            <a:extLst>
              <a:ext uri="{FF2B5EF4-FFF2-40B4-BE49-F238E27FC236}">
                <a16:creationId xmlns:a16="http://schemas.microsoft.com/office/drawing/2014/main" id="{BF927D30-743A-4D6D-8ED4-7B57F34A69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76018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4" name="Espace réservé du texte 7">
            <a:extLst>
              <a:ext uri="{FF2B5EF4-FFF2-40B4-BE49-F238E27FC236}">
                <a16:creationId xmlns:a16="http://schemas.microsoft.com/office/drawing/2014/main" id="{0BE37AD4-C22D-43BB-84C0-B9F767D6A9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18488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2F02D8A-6337-41CF-90F4-4AC7D3E52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2256800"/>
            <a:ext cx="2359031" cy="473004"/>
          </a:xfrm>
          <a:prstGeom prst="rect">
            <a:avLst/>
          </a:prstGeom>
        </p:spPr>
      </p:pic>
      <p:sp>
        <p:nvSpPr>
          <p:cNvPr id="37" name="Espace réservé du texte 4">
            <a:extLst>
              <a:ext uri="{FF2B5EF4-FFF2-40B4-BE49-F238E27FC236}">
                <a16:creationId xmlns:a16="http://schemas.microsoft.com/office/drawing/2014/main" id="{A15BCB3B-BAEB-4193-825F-6A5858050F1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990329" y="2636935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8" name="Espace réservé du texte 7">
            <a:extLst>
              <a:ext uri="{FF2B5EF4-FFF2-40B4-BE49-F238E27FC236}">
                <a16:creationId xmlns:a16="http://schemas.microsoft.com/office/drawing/2014/main" id="{AF1762D1-E51D-4E2B-B67C-B0929D06D3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2799" y="1591013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480D43D0-BCAA-4DDB-A2DF-59E836C2BB8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3845037"/>
            <a:ext cx="2359031" cy="473004"/>
          </a:xfrm>
          <a:prstGeom prst="rect">
            <a:avLst/>
          </a:prstGeom>
        </p:spPr>
      </p:pic>
      <p:sp>
        <p:nvSpPr>
          <p:cNvPr id="53" name="Espace réservé du texte 4">
            <a:extLst>
              <a:ext uri="{FF2B5EF4-FFF2-40B4-BE49-F238E27FC236}">
                <a16:creationId xmlns:a16="http://schemas.microsoft.com/office/drawing/2014/main" id="{51EC6805-8D45-430B-9C13-BA0D6911F1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1707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4" name="Espace réservé du texte 7">
            <a:extLst>
              <a:ext uri="{FF2B5EF4-FFF2-40B4-BE49-F238E27FC236}">
                <a16:creationId xmlns:a16="http://schemas.microsoft.com/office/drawing/2014/main" id="{9ACEBFB1-AAC9-403A-BF20-3F406FA62F1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4177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6" name="Image 55">
            <a:extLst>
              <a:ext uri="{FF2B5EF4-FFF2-40B4-BE49-F238E27FC236}">
                <a16:creationId xmlns:a16="http://schemas.microsoft.com/office/drawing/2014/main" id="{2569A577-044C-4752-A726-4E6DE7A6CE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5037"/>
            <a:ext cx="2359031" cy="473004"/>
          </a:xfrm>
          <a:prstGeom prst="rect">
            <a:avLst/>
          </a:prstGeom>
        </p:spPr>
      </p:pic>
      <p:sp>
        <p:nvSpPr>
          <p:cNvPr id="57" name="Espace réservé du texte 4">
            <a:extLst>
              <a:ext uri="{FF2B5EF4-FFF2-40B4-BE49-F238E27FC236}">
                <a16:creationId xmlns:a16="http://schemas.microsoft.com/office/drawing/2014/main" id="{F839DCE0-959D-44E7-A965-CFD18226F59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976018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8" name="Espace réservé du texte 7">
            <a:extLst>
              <a:ext uri="{FF2B5EF4-FFF2-40B4-BE49-F238E27FC236}">
                <a16:creationId xmlns:a16="http://schemas.microsoft.com/office/drawing/2014/main" id="{D83C0736-9AF5-4BDB-9A7E-B8BE58D38F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18488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148F355C-E65E-457A-AB55-F70245F302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3845037"/>
            <a:ext cx="2359031" cy="473004"/>
          </a:xfrm>
          <a:prstGeom prst="rect">
            <a:avLst/>
          </a:prstGeom>
        </p:spPr>
      </p:pic>
      <p:sp>
        <p:nvSpPr>
          <p:cNvPr id="61" name="Espace réservé du texte 4">
            <a:extLst>
              <a:ext uri="{FF2B5EF4-FFF2-40B4-BE49-F238E27FC236}">
                <a16:creationId xmlns:a16="http://schemas.microsoft.com/office/drawing/2014/main" id="{7D6D1634-FFE4-422F-99BC-C4FC693AF22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90329" y="4225172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62" name="Espace réservé du texte 7">
            <a:extLst>
              <a:ext uri="{FF2B5EF4-FFF2-40B4-BE49-F238E27FC236}">
                <a16:creationId xmlns:a16="http://schemas.microsoft.com/office/drawing/2014/main" id="{6B4EBD24-F915-4087-85FF-FAD6B3BF58A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2799" y="3179250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40" name="Espace réservé du texte 7">
            <a:extLst>
              <a:ext uri="{FF2B5EF4-FFF2-40B4-BE49-F238E27FC236}">
                <a16:creationId xmlns:a16="http://schemas.microsoft.com/office/drawing/2014/main" id="{46E6D575-3938-446F-9A94-04AB3C62673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4072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1" name="Espace réservé du texte 7">
            <a:extLst>
              <a:ext uri="{FF2B5EF4-FFF2-40B4-BE49-F238E27FC236}">
                <a16:creationId xmlns:a16="http://schemas.microsoft.com/office/drawing/2014/main" id="{376A92CA-AEC1-4872-826F-067F89CF2D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5503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2" name="Espace réservé du texte 7">
            <a:extLst>
              <a:ext uri="{FF2B5EF4-FFF2-40B4-BE49-F238E27FC236}">
                <a16:creationId xmlns:a16="http://schemas.microsoft.com/office/drawing/2014/main" id="{A60F062B-CF8B-4807-8AFB-5FA9773FF75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69348" y="1996476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3" name="Espace réservé du texte 7">
            <a:extLst>
              <a:ext uri="{FF2B5EF4-FFF2-40B4-BE49-F238E27FC236}">
                <a16:creationId xmlns:a16="http://schemas.microsoft.com/office/drawing/2014/main" id="{1BB6D59A-4567-4EED-9463-9306038FD392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4072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4" name="Espace réservé du texte 7">
            <a:extLst>
              <a:ext uri="{FF2B5EF4-FFF2-40B4-BE49-F238E27FC236}">
                <a16:creationId xmlns:a16="http://schemas.microsoft.com/office/drawing/2014/main" id="{DE79D9C6-B59D-4DAC-9665-EF7CF2676F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75503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45" name="Espace réservé du texte 7">
            <a:extLst>
              <a:ext uri="{FF2B5EF4-FFF2-40B4-BE49-F238E27FC236}">
                <a16:creationId xmlns:a16="http://schemas.microsoft.com/office/drawing/2014/main" id="{8C0A8F5B-1D1B-422E-B12B-DA8FFEBD1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69348" y="3586602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B4EDEB5A-CF80-45CF-B17D-B8521C93AA0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173" y="5435858"/>
            <a:ext cx="2359031" cy="473004"/>
          </a:xfrm>
          <a:prstGeom prst="rect">
            <a:avLst/>
          </a:prstGeom>
        </p:spPr>
      </p:pic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34B968D2-42BA-4E38-8228-F59D2320AD8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61707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6" name="Espace réservé du texte 7">
            <a:extLst>
              <a:ext uri="{FF2B5EF4-FFF2-40B4-BE49-F238E27FC236}">
                <a16:creationId xmlns:a16="http://schemas.microsoft.com/office/drawing/2014/main" id="{87356F09-603B-4E8D-91BF-662DD7A102F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4177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B681247C-CEFF-4932-8A71-CC0566ACE8C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35858"/>
            <a:ext cx="2359031" cy="473004"/>
          </a:xfrm>
          <a:prstGeom prst="rect">
            <a:avLst/>
          </a:prstGeom>
        </p:spPr>
      </p:pic>
      <p:sp>
        <p:nvSpPr>
          <p:cNvPr id="48" name="Espace réservé du texte 4">
            <a:extLst>
              <a:ext uri="{FF2B5EF4-FFF2-40B4-BE49-F238E27FC236}">
                <a16:creationId xmlns:a16="http://schemas.microsoft.com/office/drawing/2014/main" id="{5671FB4B-0244-4BF6-A099-5E05EF3366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976018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49" name="Espace réservé du texte 7">
            <a:extLst>
              <a:ext uri="{FF2B5EF4-FFF2-40B4-BE49-F238E27FC236}">
                <a16:creationId xmlns:a16="http://schemas.microsoft.com/office/drawing/2014/main" id="{CCD01ED0-A7D7-462D-A7EC-5081A35C545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18488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FA850963-D900-4CA0-8D32-6CF9823C88F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30795" y="5435858"/>
            <a:ext cx="2359031" cy="473004"/>
          </a:xfrm>
          <a:prstGeom prst="rect">
            <a:avLst/>
          </a:prstGeom>
        </p:spPr>
      </p:pic>
      <p:sp>
        <p:nvSpPr>
          <p:cNvPr id="51" name="Espace réservé du texte 4">
            <a:extLst>
              <a:ext uri="{FF2B5EF4-FFF2-40B4-BE49-F238E27FC236}">
                <a16:creationId xmlns:a16="http://schemas.microsoft.com/office/drawing/2014/main" id="{7A80DB67-C424-4C95-89DE-DA01616A68EF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990329" y="5815993"/>
            <a:ext cx="2239963" cy="322263"/>
          </a:xfrm>
        </p:spPr>
        <p:txBody>
          <a:bodyPr>
            <a:noAutofit/>
          </a:bodyPr>
          <a:lstStyle>
            <a:lvl1pPr algn="ctr">
              <a:defRPr sz="1200">
                <a:latin typeface="+mn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55" name="Espace réservé du texte 7">
            <a:extLst>
              <a:ext uri="{FF2B5EF4-FFF2-40B4-BE49-F238E27FC236}">
                <a16:creationId xmlns:a16="http://schemas.microsoft.com/office/drawing/2014/main" id="{F7C721BA-A486-40C1-B6FB-4316395FA3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32799" y="4770071"/>
            <a:ext cx="3355024" cy="326973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Classement</a:t>
            </a:r>
          </a:p>
        </p:txBody>
      </p:sp>
      <p:sp>
        <p:nvSpPr>
          <p:cNvPr id="59" name="Espace réservé du texte 7">
            <a:extLst>
              <a:ext uri="{FF2B5EF4-FFF2-40B4-BE49-F238E27FC236}">
                <a16:creationId xmlns:a16="http://schemas.microsoft.com/office/drawing/2014/main" id="{580454F6-6675-4DA8-B78D-7888D3B8D65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4072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3" name="Espace réservé du texte 7">
            <a:extLst>
              <a:ext uri="{FF2B5EF4-FFF2-40B4-BE49-F238E27FC236}">
                <a16:creationId xmlns:a16="http://schemas.microsoft.com/office/drawing/2014/main" id="{F35437AD-7239-4FC7-B59A-222DDDDDC21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75503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  <p:sp>
        <p:nvSpPr>
          <p:cNvPr id="64" name="Espace réservé du texte 7">
            <a:extLst>
              <a:ext uri="{FF2B5EF4-FFF2-40B4-BE49-F238E27FC236}">
                <a16:creationId xmlns:a16="http://schemas.microsoft.com/office/drawing/2014/main" id="{8ED35C31-4E6E-4974-8F23-5C378EDBCC6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69348" y="5177423"/>
            <a:ext cx="2681922" cy="367040"/>
          </a:xfrm>
        </p:spPr>
        <p:txBody>
          <a:bodyPr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fr-FR"/>
              <a:t>Catégorie</a:t>
            </a:r>
          </a:p>
        </p:txBody>
      </p:sp>
    </p:spTree>
    <p:extLst>
      <p:ext uri="{BB962C8B-B14F-4D97-AF65-F5344CB8AC3E}">
        <p14:creationId xmlns:p14="http://schemas.microsoft.com/office/powerpoint/2010/main" val="19911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caron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llipse 21">
            <a:extLst>
              <a:ext uri="{FF2B5EF4-FFF2-40B4-BE49-F238E27FC236}">
                <a16:creationId xmlns:a16="http://schemas.microsoft.com/office/drawing/2014/main" id="{C69FC4EE-B392-4B41-8366-C1A1913F35DE}"/>
              </a:ext>
            </a:extLst>
          </p:cNvPr>
          <p:cNvSpPr/>
          <p:nvPr/>
        </p:nvSpPr>
        <p:spPr>
          <a:xfrm>
            <a:off x="1459898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0432B5D-0897-49E1-AA79-1D2970AC9142}"/>
              </a:ext>
            </a:extLst>
          </p:cNvPr>
          <p:cNvSpPr/>
          <p:nvPr/>
        </p:nvSpPr>
        <p:spPr>
          <a:xfrm>
            <a:off x="1524157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2BA616-B258-43F7-9B21-01FE264B40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694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D59EBB7B-9951-4F0D-8D29-BFD45A954E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32212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183B699C-8BCD-47FB-B99F-9F04668AD7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76909" y="3167807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AF34217B-654A-4B65-B57B-83ABFAC63D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694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1" name="Espace réservé du texte 3">
            <a:extLst>
              <a:ext uri="{FF2B5EF4-FFF2-40B4-BE49-F238E27FC236}">
                <a16:creationId xmlns:a16="http://schemas.microsoft.com/office/drawing/2014/main" id="{973B75A2-0458-4DEB-BF77-1E3619522C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32212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32" name="Espace réservé du texte 3">
            <a:extLst>
              <a:ext uri="{FF2B5EF4-FFF2-40B4-BE49-F238E27FC236}">
                <a16:creationId xmlns:a16="http://schemas.microsoft.com/office/drawing/2014/main" id="{5D161180-3812-4F03-BDC8-680947903A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76909" y="5210708"/>
            <a:ext cx="2260600" cy="558800"/>
          </a:xfrm>
        </p:spPr>
        <p:txBody>
          <a:bodyPr>
            <a:normAutofit/>
          </a:bodyPr>
          <a:lstStyle>
            <a:lvl1pPr algn="ctr">
              <a:defRPr sz="1200" b="1">
                <a:latin typeface="+mj-lt"/>
              </a:defRPr>
            </a:lvl1pPr>
          </a:lstStyle>
          <a:p>
            <a:pPr lvl="0"/>
            <a:r>
              <a:rPr lang="fr-FR"/>
              <a:t>Texte</a:t>
            </a: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423DCFA8-B447-47F1-9DEF-3D17666A6AC7}"/>
              </a:ext>
            </a:extLst>
          </p:cNvPr>
          <p:cNvSpPr/>
          <p:nvPr/>
        </p:nvSpPr>
        <p:spPr>
          <a:xfrm>
            <a:off x="549942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7CCBAE2-8630-4CCA-B3F9-3399032E2023}"/>
              </a:ext>
            </a:extLst>
          </p:cNvPr>
          <p:cNvSpPr/>
          <p:nvPr/>
        </p:nvSpPr>
        <p:spPr>
          <a:xfrm>
            <a:off x="556367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ADD96079-CCFD-4B1C-8351-880D95610AD6}"/>
              </a:ext>
            </a:extLst>
          </p:cNvPr>
          <p:cNvSpPr/>
          <p:nvPr/>
        </p:nvSpPr>
        <p:spPr>
          <a:xfrm>
            <a:off x="9304340" y="1866577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C133D8D4-F49F-4B2B-B3F5-2182E769AF67}"/>
              </a:ext>
            </a:extLst>
          </p:cNvPr>
          <p:cNvSpPr/>
          <p:nvPr/>
        </p:nvSpPr>
        <p:spPr>
          <a:xfrm>
            <a:off x="9368599" y="1930836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BD2EC4BA-4B68-420B-8FB8-4C0499BCF00D}"/>
              </a:ext>
            </a:extLst>
          </p:cNvPr>
          <p:cNvSpPr/>
          <p:nvPr/>
        </p:nvSpPr>
        <p:spPr>
          <a:xfrm>
            <a:off x="1459898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22231E7C-0263-45A5-882B-281304EBE6CD}"/>
              </a:ext>
            </a:extLst>
          </p:cNvPr>
          <p:cNvSpPr/>
          <p:nvPr/>
        </p:nvSpPr>
        <p:spPr>
          <a:xfrm>
            <a:off x="1524157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45B2744-E1D9-46F9-8FFB-5C89A41212A5}"/>
              </a:ext>
            </a:extLst>
          </p:cNvPr>
          <p:cNvSpPr/>
          <p:nvPr/>
        </p:nvSpPr>
        <p:spPr>
          <a:xfrm>
            <a:off x="549942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81704EB-6A96-42D5-AE3E-E3CA0B98404B}"/>
              </a:ext>
            </a:extLst>
          </p:cNvPr>
          <p:cNvSpPr/>
          <p:nvPr/>
        </p:nvSpPr>
        <p:spPr>
          <a:xfrm>
            <a:off x="556367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AAB49B44-9335-4D35-9A5C-04F9D40E97A9}"/>
              </a:ext>
            </a:extLst>
          </p:cNvPr>
          <p:cNvSpPr/>
          <p:nvPr/>
        </p:nvSpPr>
        <p:spPr>
          <a:xfrm>
            <a:off x="9304340" y="3938403"/>
            <a:ext cx="1054702" cy="1054702"/>
          </a:xfrm>
          <a:prstGeom prst="ellipse">
            <a:avLst/>
          </a:prstGeom>
          <a:solidFill>
            <a:schemeClr val="tx1">
              <a:alpha val="9000"/>
            </a:schemeClr>
          </a:solidFill>
          <a:ln w="127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400" b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D3CBF19D-91EB-4F8C-80B5-62E3DC95CB09}"/>
              </a:ext>
            </a:extLst>
          </p:cNvPr>
          <p:cNvSpPr/>
          <p:nvPr/>
        </p:nvSpPr>
        <p:spPr>
          <a:xfrm>
            <a:off x="9368599" y="4002662"/>
            <a:ext cx="926184" cy="92618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0">
                <a:solidFill>
                  <a:schemeClr val="accent1"/>
                </a:solidFill>
                <a:latin typeface="+mj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2760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ani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77" name="Titre 76">
            <a:extLst>
              <a:ext uri="{FF2B5EF4-FFF2-40B4-BE49-F238E27FC236}">
                <a16:creationId xmlns:a16="http://schemas.microsoft.com/office/drawing/2014/main" id="{5AEF270C-EE97-4687-862D-BB037F944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5376000" y="1577445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0" name="Espace réservé pour une image  2">
            <a:extLst>
              <a:ext uri="{FF2B5EF4-FFF2-40B4-BE49-F238E27FC236}">
                <a16:creationId xmlns:a16="http://schemas.microsoft.com/office/drawing/2014/main" id="{FD3A9172-4FD5-4B6A-B66F-5F27D08DEDEE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>
          <a:xfrm>
            <a:off x="3251066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1" name="Espace réservé pour une image  2">
            <a:extLst>
              <a:ext uri="{FF2B5EF4-FFF2-40B4-BE49-F238E27FC236}">
                <a16:creationId xmlns:a16="http://schemas.microsoft.com/office/drawing/2014/main" id="{34E1E896-0610-4DB8-9008-8DAD4864A17A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5377883" y="3996666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2" name="Espace réservé pour une image  2">
            <a:extLst>
              <a:ext uri="{FF2B5EF4-FFF2-40B4-BE49-F238E27FC236}">
                <a16:creationId xmlns:a16="http://schemas.microsoft.com/office/drawing/2014/main" id="{E5A09D0A-B211-4887-9CF9-468CD1ABE045}"/>
              </a:ext>
            </a:extLst>
          </p:cNvPr>
          <p:cNvSpPr>
            <a:spLocks noGrp="1" noChangeAspect="1"/>
          </p:cNvSpPr>
          <p:nvPr>
            <p:ph type="pic" sz="quarter" idx="13" hasCustomPrompt="1"/>
          </p:nvPr>
        </p:nvSpPr>
        <p:spPr>
          <a:xfrm>
            <a:off x="7500934" y="2874034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4" name="Espace réservé pour une image  2">
            <a:extLst>
              <a:ext uri="{FF2B5EF4-FFF2-40B4-BE49-F238E27FC236}">
                <a16:creationId xmlns:a16="http://schemas.microsoft.com/office/drawing/2014/main" id="{5192263C-BF60-4E13-B8C1-3913B8B19A13}"/>
              </a:ext>
            </a:extLst>
          </p:cNvPr>
          <p:cNvSpPr>
            <a:spLocks noGrp="1" noChangeAspect="1"/>
          </p:cNvSpPr>
          <p:nvPr>
            <p:ph type="pic" sz="quarter" idx="15" hasCustomPrompt="1"/>
          </p:nvPr>
        </p:nvSpPr>
        <p:spPr>
          <a:xfrm>
            <a:off x="1274749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5" name="Espace réservé pour une image  2">
            <a:extLst>
              <a:ext uri="{FF2B5EF4-FFF2-40B4-BE49-F238E27FC236}">
                <a16:creationId xmlns:a16="http://schemas.microsoft.com/office/drawing/2014/main" id="{152D5EAD-2EB8-4E9E-A110-6CE0A8C5A6BA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9481017" y="3987872"/>
            <a:ext cx="1440000" cy="144000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6" name="Espace réservé du texte 58">
            <a:extLst>
              <a:ext uri="{FF2B5EF4-FFF2-40B4-BE49-F238E27FC236}">
                <a16:creationId xmlns:a16="http://schemas.microsoft.com/office/drawing/2014/main" id="{C01DEB5B-CEF6-4FB9-B038-B42FD04AEF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21481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7" name="Espace réservé du texte 58">
            <a:extLst>
              <a:ext uri="{FF2B5EF4-FFF2-40B4-BE49-F238E27FC236}">
                <a16:creationId xmlns:a16="http://schemas.microsoft.com/office/drawing/2014/main" id="{842BAB74-BE45-4141-9FAA-CEFE5BAA744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395468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48" name="Espace réservé du texte 58">
            <a:extLst>
              <a:ext uri="{FF2B5EF4-FFF2-40B4-BE49-F238E27FC236}">
                <a16:creationId xmlns:a16="http://schemas.microsoft.com/office/drawing/2014/main" id="{8E1300C5-5B67-45E9-93F7-6C3EB0D996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22732" y="3139561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49" name="Espace réservé du texte 58">
            <a:extLst>
              <a:ext uri="{FF2B5EF4-FFF2-40B4-BE49-F238E27FC236}">
                <a16:creationId xmlns:a16="http://schemas.microsoft.com/office/drawing/2014/main" id="{73E4084D-255E-4889-A899-D3DA296BB78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96719" y="3475778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0" name="Espace réservé du texte 58">
            <a:extLst>
              <a:ext uri="{FF2B5EF4-FFF2-40B4-BE49-F238E27FC236}">
                <a16:creationId xmlns:a16="http://schemas.microsoft.com/office/drawing/2014/main" id="{9CB315C5-BAA3-4EE4-85F5-EC95182E892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227749" y="5549988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1" name="Espace réservé du texte 58">
            <a:extLst>
              <a:ext uri="{FF2B5EF4-FFF2-40B4-BE49-F238E27FC236}">
                <a16:creationId xmlns:a16="http://schemas.microsoft.com/office/drawing/2014/main" id="{7ECDD607-65C2-4B42-96BB-ABD88C7806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601736" y="5886205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6" name="Espace réservé du texte 58">
            <a:extLst>
              <a:ext uri="{FF2B5EF4-FFF2-40B4-BE49-F238E27FC236}">
                <a16:creationId xmlns:a16="http://schemas.microsoft.com/office/drawing/2014/main" id="{A3655228-E002-464B-905F-D34734BB8BD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7798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7" name="Espace réservé du texte 58">
            <a:extLst>
              <a:ext uri="{FF2B5EF4-FFF2-40B4-BE49-F238E27FC236}">
                <a16:creationId xmlns:a16="http://schemas.microsoft.com/office/drawing/2014/main" id="{3653D8CC-A324-4BD6-9717-2DBFA0F0A9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71785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58" name="Espace réservé du texte 58">
            <a:extLst>
              <a:ext uri="{FF2B5EF4-FFF2-40B4-BE49-F238E27FC236}">
                <a16:creationId xmlns:a16="http://schemas.microsoft.com/office/drawing/2014/main" id="{0909B6F9-CBC9-4056-942B-DF37EC1D81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247666" y="4448766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59" name="Espace réservé du texte 58">
            <a:extLst>
              <a:ext uri="{FF2B5EF4-FFF2-40B4-BE49-F238E27FC236}">
                <a16:creationId xmlns:a16="http://schemas.microsoft.com/office/drawing/2014/main" id="{D2819201-9571-424E-8472-294B73C4F2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21653" y="4784983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  <p:sp>
        <p:nvSpPr>
          <p:cNvPr id="60" name="Espace réservé du texte 58">
            <a:extLst>
              <a:ext uri="{FF2B5EF4-FFF2-40B4-BE49-F238E27FC236}">
                <a16:creationId xmlns:a16="http://schemas.microsoft.com/office/drawing/2014/main" id="{3E63BE3B-9F5B-42A3-929D-B921A7D0D7C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24615" y="5561854"/>
            <a:ext cx="1946536" cy="214101"/>
          </a:xfrm>
        </p:spPr>
        <p:txBody>
          <a:bodyPr>
            <a:noAutofit/>
          </a:bodyPr>
          <a:lstStyle>
            <a:lvl1pPr algn="ctr">
              <a:spcBef>
                <a:spcPts val="0"/>
              </a:spcBef>
              <a:defRPr sz="1200" b="1"/>
            </a:lvl1pPr>
            <a:lvl3pPr>
              <a:defRPr/>
            </a:lvl3pPr>
          </a:lstStyle>
          <a:p>
            <a:pPr lvl="0"/>
            <a:r>
              <a:rPr lang="fr-FR"/>
              <a:t>Prénom Nom</a:t>
            </a:r>
          </a:p>
        </p:txBody>
      </p:sp>
      <p:sp>
        <p:nvSpPr>
          <p:cNvPr id="61" name="Espace réservé du texte 58">
            <a:extLst>
              <a:ext uri="{FF2B5EF4-FFF2-40B4-BE49-F238E27FC236}">
                <a16:creationId xmlns:a16="http://schemas.microsoft.com/office/drawing/2014/main" id="{C3EE5B30-D145-4C68-80E9-C9072C2676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498602" y="5898071"/>
            <a:ext cx="1198562" cy="307567"/>
          </a:xfrm>
        </p:spPr>
        <p:txBody>
          <a:bodyPr>
            <a:normAutofit/>
          </a:bodyPr>
          <a:lstStyle>
            <a:lvl1pPr algn="ctr">
              <a:defRPr sz="1000">
                <a:latin typeface="+mn-lt"/>
              </a:defRPr>
            </a:lvl1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Poste</a:t>
            </a:r>
          </a:p>
        </p:txBody>
      </p:sp>
    </p:spTree>
    <p:extLst>
      <p:ext uri="{BB962C8B-B14F-4D97-AF65-F5344CB8AC3E}">
        <p14:creationId xmlns:p14="http://schemas.microsoft.com/office/powerpoint/2010/main" val="2387621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que 23">
            <a:extLst>
              <a:ext uri="{FF2B5EF4-FFF2-40B4-BE49-F238E27FC236}">
                <a16:creationId xmlns:a16="http://schemas.microsoft.com/office/drawing/2014/main" id="{840E6C15-719F-4381-8E25-23A1F131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22D3DCC-28F9-4FAE-B6A1-E6112452DF6D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F94AFF4-AAFD-4776-88A4-ED6242042BF7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>
          <a:xfrm>
            <a:off x="2130213" y="2003425"/>
            <a:ext cx="2851150" cy="2851150"/>
          </a:xfrm>
          <a:prstGeom prst="ellipse">
            <a:avLst/>
          </a:prstGeom>
        </p:spPr>
        <p:txBody>
          <a:bodyPr bIns="0" anchor="ctr" anchorCtr="0">
            <a:normAutofit/>
          </a:bodyPr>
          <a:lstStyle>
            <a:lvl1pPr algn="ctr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 sz="800">
                <a:latin typeface="+mn-lt"/>
              </a:rPr>
              <a:t>image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F1BC7C2-B081-41BB-AEE0-77A355A1C2F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75063" y="2689624"/>
            <a:ext cx="5352203" cy="365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0"/>
            <a:r>
              <a:rPr lang="fr-FR"/>
              <a:t>NOM Prénom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7BCC2BE6-2879-4C7F-BAA9-B1F06636EF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375063" y="3179762"/>
            <a:ext cx="5352203" cy="365126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1"/>
            <a:r>
              <a:rPr lang="fr-FR"/>
              <a:t>Poste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978A3713-50ED-4BF2-8442-917DA8BABE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75063" y="38299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Mail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0F3E9062-E3C5-41E7-9518-ED7F1757D2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75063" y="4096677"/>
            <a:ext cx="5352203" cy="148299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/>
            </a:lvl4pPr>
            <a:lvl8pPr>
              <a:defRPr>
                <a:solidFill>
                  <a:schemeClr val="accent1"/>
                </a:solidFill>
              </a:defRPr>
            </a:lvl8pPr>
          </a:lstStyle>
          <a:p>
            <a:pPr lvl="3"/>
            <a:r>
              <a:rPr lang="fr-FR"/>
              <a:t>Téléphone</a:t>
            </a:r>
          </a:p>
        </p:txBody>
      </p:sp>
    </p:spTree>
    <p:extLst>
      <p:ext uri="{BB962C8B-B14F-4D97-AF65-F5344CB8AC3E}">
        <p14:creationId xmlns:p14="http://schemas.microsoft.com/office/powerpoint/2010/main" val="1868079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0" dirty="0">
                <a:solidFill>
                  <a:schemeClr val="bg1"/>
                </a:solidFill>
                <a:latin typeface="+mj-lt"/>
              </a:rPr>
              <a:t>Merci</a:t>
            </a:r>
          </a:p>
        </p:txBody>
      </p:sp>
      <p:pic>
        <p:nvPicPr>
          <p:cNvPr id="6" name="Image 5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E8A4FE6D-A8FC-4CCE-BCD0-291E67D4A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04710" y="5657850"/>
            <a:ext cx="158258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0585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4e de 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01" y="-1"/>
            <a:ext cx="10530131" cy="6843253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C935135B-FA35-4CDA-89B2-FDA8DD9660F0}"/>
              </a:ext>
            </a:extLst>
          </p:cNvPr>
          <p:cNvSpPr/>
          <p:nvPr/>
        </p:nvSpPr>
        <p:spPr>
          <a:xfrm rot="10800000">
            <a:off x="6564428" y="-1"/>
            <a:ext cx="5627569" cy="6858000"/>
          </a:xfrm>
          <a:custGeom>
            <a:avLst/>
            <a:gdLst>
              <a:gd name="connsiteX0" fmla="*/ 0 w 10340208"/>
              <a:gd name="connsiteY0" fmla="*/ 0 h 6858000"/>
              <a:gd name="connsiteX1" fmla="*/ 10340208 w 10340208"/>
              <a:gd name="connsiteY1" fmla="*/ 0 h 6858000"/>
              <a:gd name="connsiteX2" fmla="*/ 3482209 w 10340208"/>
              <a:gd name="connsiteY2" fmla="*/ 6858000 h 6858000"/>
              <a:gd name="connsiteX3" fmla="*/ 0 w 1034020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40208" h="6858000">
                <a:moveTo>
                  <a:pt x="0" y="0"/>
                </a:moveTo>
                <a:lnTo>
                  <a:pt x="10340208" y="0"/>
                </a:lnTo>
                <a:lnTo>
                  <a:pt x="348220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9C90A18-458A-4B99-A8FC-8537D1152B40}"/>
              </a:ext>
            </a:extLst>
          </p:cNvPr>
          <p:cNvSpPr/>
          <p:nvPr/>
        </p:nvSpPr>
        <p:spPr>
          <a:xfrm rot="10800000">
            <a:off x="-1" y="-1"/>
            <a:ext cx="1703672" cy="3137265"/>
          </a:xfrm>
          <a:custGeom>
            <a:avLst/>
            <a:gdLst>
              <a:gd name="connsiteX0" fmla="*/ 2156047 w 2156047"/>
              <a:gd name="connsiteY0" fmla="*/ 0 h 2156048"/>
              <a:gd name="connsiteX1" fmla="*/ 2156047 w 2156047"/>
              <a:gd name="connsiteY1" fmla="*/ 2156048 h 2156048"/>
              <a:gd name="connsiteX2" fmla="*/ 0 w 2156047"/>
              <a:gd name="connsiteY2" fmla="*/ 2156048 h 2156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47" h="2156048">
                <a:moveTo>
                  <a:pt x="2156047" y="0"/>
                </a:moveTo>
                <a:lnTo>
                  <a:pt x="2156047" y="2156048"/>
                </a:lnTo>
                <a:lnTo>
                  <a:pt x="0" y="21560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215900" dist="114300" dir="108000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10473539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10876929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11280319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11683708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8980406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7210267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472426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9141375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72957" y="4774489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polytechnique.edu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8360128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8360128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>
                <a:solidFill>
                  <a:schemeClr val="tx1"/>
                </a:solidFill>
              </a:rPr>
              <a:t>xpuissancevous.fr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42E4A165-641E-4F5F-ADD3-1496B410475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96900" y="529756"/>
            <a:ext cx="1886318" cy="908248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8343646" y="5080816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 err="1">
                <a:solidFill>
                  <a:schemeClr val="tx1"/>
                </a:solidFill>
              </a:rPr>
              <a:t>ip-paris.fr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711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e de couvertur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E186DB2F-7D29-4CE0-87AA-38D858BA50E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Graphique 12">
            <a:extLst>
              <a:ext uri="{FF2B5EF4-FFF2-40B4-BE49-F238E27FC236}">
                <a16:creationId xmlns:a16="http://schemas.microsoft.com/office/drawing/2014/main" id="{9C3298E9-4B6B-4DE3-BC1D-DEA3FEBE4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383933" y="-6442325"/>
            <a:ext cx="20959864" cy="2015243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9B8327-15DB-4DDC-B928-3349A59828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chemeClr val="tx1">
                  <a:alpha val="3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aphique 7">
            <a:extLst>
              <a:ext uri="{FF2B5EF4-FFF2-40B4-BE49-F238E27FC236}">
                <a16:creationId xmlns:a16="http://schemas.microsoft.com/office/drawing/2014/main" id="{83C1AD44-A9CD-4E4B-A88B-D70D591C767B}"/>
              </a:ext>
            </a:extLst>
          </p:cNvPr>
          <p:cNvGrpSpPr/>
          <p:nvPr/>
        </p:nvGrpSpPr>
        <p:grpSpPr>
          <a:xfrm>
            <a:off x="3706034" y="6364958"/>
            <a:ext cx="193675" cy="193675"/>
            <a:chOff x="10490472" y="6375399"/>
            <a:chExt cx="193675" cy="193675"/>
          </a:xfrm>
          <a:solidFill>
            <a:schemeClr val="accent1"/>
          </a:solidFill>
        </p:grpSpPr>
        <p:grpSp>
          <p:nvGrpSpPr>
            <p:cNvPr id="12" name="Graphique 7">
              <a:extLst>
                <a:ext uri="{FF2B5EF4-FFF2-40B4-BE49-F238E27FC236}">
                  <a16:creationId xmlns:a16="http://schemas.microsoft.com/office/drawing/2014/main" id="{83C1AD44-A9CD-4E4B-A88B-D70D591C767B}"/>
                </a:ext>
              </a:extLst>
            </p:cNvPr>
            <p:cNvGrpSpPr/>
            <p:nvPr/>
          </p:nvGrpSpPr>
          <p:grpSpPr>
            <a:xfrm>
              <a:off x="10490472" y="6375399"/>
              <a:ext cx="193746" cy="193746"/>
              <a:chOff x="10490472" y="6375399"/>
              <a:chExt cx="193746" cy="193746"/>
            </a:xfrm>
            <a:grp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20F63E40-D19C-40E2-AAE5-B404CAAA0623}"/>
                  </a:ext>
                </a:extLst>
              </p:cNvPr>
              <p:cNvSpPr/>
              <p:nvPr/>
            </p:nvSpPr>
            <p:spPr>
              <a:xfrm>
                <a:off x="10490472" y="6375399"/>
                <a:ext cx="193746" cy="193746"/>
              </a:xfrm>
              <a:custGeom>
                <a:avLst/>
                <a:gdLst>
                  <a:gd name="connsiteX0" fmla="*/ 140278 w 193746"/>
                  <a:gd name="connsiteY0" fmla="*/ 0 h 193746"/>
                  <a:gd name="connsiteX1" fmla="*/ 53466 w 193746"/>
                  <a:gd name="connsiteY1" fmla="*/ 0 h 193746"/>
                  <a:gd name="connsiteX2" fmla="*/ 0 w 193746"/>
                  <a:gd name="connsiteY2" fmla="*/ 53467 h 193746"/>
                  <a:gd name="connsiteX3" fmla="*/ 0 w 193746"/>
                  <a:gd name="connsiteY3" fmla="*/ 140279 h 193746"/>
                  <a:gd name="connsiteX4" fmla="*/ 53466 w 193746"/>
                  <a:gd name="connsiteY4" fmla="*/ 193746 h 193746"/>
                  <a:gd name="connsiteX5" fmla="*/ 140278 w 193746"/>
                  <a:gd name="connsiteY5" fmla="*/ 193746 h 193746"/>
                  <a:gd name="connsiteX6" fmla="*/ 193746 w 193746"/>
                  <a:gd name="connsiteY6" fmla="*/ 140279 h 193746"/>
                  <a:gd name="connsiteX7" fmla="*/ 193746 w 193746"/>
                  <a:gd name="connsiteY7" fmla="*/ 53467 h 193746"/>
                  <a:gd name="connsiteX8" fmla="*/ 140278 w 193746"/>
                  <a:gd name="connsiteY8" fmla="*/ 0 h 193746"/>
                  <a:gd name="connsiteX9" fmla="*/ 176557 w 193746"/>
                  <a:gd name="connsiteY9" fmla="*/ 140279 h 193746"/>
                  <a:gd name="connsiteX10" fmla="*/ 140279 w 193746"/>
                  <a:gd name="connsiteY10" fmla="*/ 176556 h 193746"/>
                  <a:gd name="connsiteX11" fmla="*/ 53466 w 193746"/>
                  <a:gd name="connsiteY11" fmla="*/ 176556 h 193746"/>
                  <a:gd name="connsiteX12" fmla="*/ 17190 w 193746"/>
                  <a:gd name="connsiteY12" fmla="*/ 140279 h 193746"/>
                  <a:gd name="connsiteX13" fmla="*/ 17190 w 193746"/>
                  <a:gd name="connsiteY13" fmla="*/ 53467 h 193746"/>
                  <a:gd name="connsiteX14" fmla="*/ 53466 w 193746"/>
                  <a:gd name="connsiteY14" fmla="*/ 17190 h 193746"/>
                  <a:gd name="connsiteX15" fmla="*/ 140278 w 193746"/>
                  <a:gd name="connsiteY15" fmla="*/ 17190 h 193746"/>
                  <a:gd name="connsiteX16" fmla="*/ 176556 w 193746"/>
                  <a:gd name="connsiteY16" fmla="*/ 53467 h 193746"/>
                  <a:gd name="connsiteX17" fmla="*/ 176556 w 193746"/>
                  <a:gd name="connsiteY17" fmla="*/ 140279 h 1937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3746" h="193746">
                    <a:moveTo>
                      <a:pt x="140278" y="0"/>
                    </a:moveTo>
                    <a:lnTo>
                      <a:pt x="53466" y="0"/>
                    </a:lnTo>
                    <a:cubicBezTo>
                      <a:pt x="23985" y="0"/>
                      <a:pt x="0" y="23986"/>
                      <a:pt x="0" y="53467"/>
                    </a:cubicBezTo>
                    <a:lnTo>
                      <a:pt x="0" y="140279"/>
                    </a:lnTo>
                    <a:cubicBezTo>
                      <a:pt x="0" y="169761"/>
                      <a:pt x="23985" y="193746"/>
                      <a:pt x="53466" y="193746"/>
                    </a:cubicBezTo>
                    <a:lnTo>
                      <a:pt x="140278" y="193746"/>
                    </a:lnTo>
                    <a:cubicBezTo>
                      <a:pt x="169761" y="193746"/>
                      <a:pt x="193746" y="169760"/>
                      <a:pt x="193746" y="140279"/>
                    </a:cubicBezTo>
                    <a:lnTo>
                      <a:pt x="193746" y="53467"/>
                    </a:lnTo>
                    <a:cubicBezTo>
                      <a:pt x="193747" y="23986"/>
                      <a:pt x="169761" y="0"/>
                      <a:pt x="140278" y="0"/>
                    </a:cubicBezTo>
                    <a:close/>
                    <a:moveTo>
                      <a:pt x="176557" y="140279"/>
                    </a:moveTo>
                    <a:cubicBezTo>
                      <a:pt x="176557" y="160283"/>
                      <a:pt x="160283" y="176556"/>
                      <a:pt x="140279" y="176556"/>
                    </a:cubicBezTo>
                    <a:lnTo>
                      <a:pt x="53466" y="176556"/>
                    </a:lnTo>
                    <a:cubicBezTo>
                      <a:pt x="33463" y="176557"/>
                      <a:pt x="17190" y="160283"/>
                      <a:pt x="17190" y="140279"/>
                    </a:cubicBezTo>
                    <a:lnTo>
                      <a:pt x="17190" y="53467"/>
                    </a:lnTo>
                    <a:cubicBezTo>
                      <a:pt x="17190" y="33465"/>
                      <a:pt x="33463" y="17190"/>
                      <a:pt x="53466" y="17190"/>
                    </a:cubicBezTo>
                    <a:lnTo>
                      <a:pt x="140278" y="17190"/>
                    </a:lnTo>
                    <a:cubicBezTo>
                      <a:pt x="160282" y="17190"/>
                      <a:pt x="176556" y="33465"/>
                      <a:pt x="176556" y="53467"/>
                    </a:cubicBezTo>
                    <a:lnTo>
                      <a:pt x="176556" y="140279"/>
                    </a:ln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CDF3FEA9-C68D-4EA9-BC06-F3A9A4B6417C}"/>
                  </a:ext>
                </a:extLst>
              </p:cNvPr>
              <p:cNvSpPr/>
              <p:nvPr/>
            </p:nvSpPr>
            <p:spPr>
              <a:xfrm>
                <a:off x="10537421" y="6422350"/>
                <a:ext cx="99846" cy="99844"/>
              </a:xfrm>
              <a:custGeom>
                <a:avLst/>
                <a:gdLst>
                  <a:gd name="connsiteX0" fmla="*/ 49923 w 99846"/>
                  <a:gd name="connsiteY0" fmla="*/ 0 h 99844"/>
                  <a:gd name="connsiteX1" fmla="*/ 0 w 99846"/>
                  <a:gd name="connsiteY1" fmla="*/ 49923 h 99844"/>
                  <a:gd name="connsiteX2" fmla="*/ 49923 w 99846"/>
                  <a:gd name="connsiteY2" fmla="*/ 99845 h 99844"/>
                  <a:gd name="connsiteX3" fmla="*/ 99847 w 99846"/>
                  <a:gd name="connsiteY3" fmla="*/ 49923 h 99844"/>
                  <a:gd name="connsiteX4" fmla="*/ 49923 w 99846"/>
                  <a:gd name="connsiteY4" fmla="*/ 0 h 99844"/>
                  <a:gd name="connsiteX5" fmla="*/ 49923 w 99846"/>
                  <a:gd name="connsiteY5" fmla="*/ 82653 h 99844"/>
                  <a:gd name="connsiteX6" fmla="*/ 17190 w 99846"/>
                  <a:gd name="connsiteY6" fmla="*/ 49922 h 99844"/>
                  <a:gd name="connsiteX7" fmla="*/ 49923 w 99846"/>
                  <a:gd name="connsiteY7" fmla="*/ 17189 h 99844"/>
                  <a:gd name="connsiteX8" fmla="*/ 82657 w 99846"/>
                  <a:gd name="connsiteY8" fmla="*/ 49922 h 99844"/>
                  <a:gd name="connsiteX9" fmla="*/ 49923 w 99846"/>
                  <a:gd name="connsiteY9" fmla="*/ 82653 h 9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846" h="99844">
                    <a:moveTo>
                      <a:pt x="49923" y="0"/>
                    </a:moveTo>
                    <a:cubicBezTo>
                      <a:pt x="22395" y="0"/>
                      <a:pt x="0" y="22395"/>
                      <a:pt x="0" y="49923"/>
                    </a:cubicBezTo>
                    <a:cubicBezTo>
                      <a:pt x="0" y="77451"/>
                      <a:pt x="22395" y="99845"/>
                      <a:pt x="49923" y="99845"/>
                    </a:cubicBezTo>
                    <a:cubicBezTo>
                      <a:pt x="77452" y="99845"/>
                      <a:pt x="99847" y="77451"/>
                      <a:pt x="99847" y="49923"/>
                    </a:cubicBezTo>
                    <a:cubicBezTo>
                      <a:pt x="99847" y="22395"/>
                      <a:pt x="77452" y="0"/>
                      <a:pt x="49923" y="0"/>
                    </a:cubicBezTo>
                    <a:close/>
                    <a:moveTo>
                      <a:pt x="49923" y="82653"/>
                    </a:moveTo>
                    <a:cubicBezTo>
                      <a:pt x="31875" y="82653"/>
                      <a:pt x="17190" y="67971"/>
                      <a:pt x="17190" y="49922"/>
                    </a:cubicBezTo>
                    <a:cubicBezTo>
                      <a:pt x="17190" y="31873"/>
                      <a:pt x="31874" y="17189"/>
                      <a:pt x="49923" y="17189"/>
                    </a:cubicBezTo>
                    <a:cubicBezTo>
                      <a:pt x="67973" y="17189"/>
                      <a:pt x="82657" y="31873"/>
                      <a:pt x="82657" y="49922"/>
                    </a:cubicBezTo>
                    <a:cubicBezTo>
                      <a:pt x="82657" y="67971"/>
                      <a:pt x="67972" y="82653"/>
                      <a:pt x="49923" y="82653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770CCC7-F398-4AF3-AF14-C67614F38069}"/>
                  </a:ext>
                </a:extLst>
              </p:cNvPr>
              <p:cNvSpPr/>
              <p:nvPr/>
            </p:nvSpPr>
            <p:spPr>
              <a:xfrm>
                <a:off x="10626756" y="6407774"/>
                <a:ext cx="25212" cy="25212"/>
              </a:xfrm>
              <a:custGeom>
                <a:avLst/>
                <a:gdLst>
                  <a:gd name="connsiteX0" fmla="*/ 12606 w 25212"/>
                  <a:gd name="connsiteY0" fmla="*/ 0 h 25212"/>
                  <a:gd name="connsiteX1" fmla="*/ 3702 w 25212"/>
                  <a:gd name="connsiteY1" fmla="*/ 3690 h 25212"/>
                  <a:gd name="connsiteX2" fmla="*/ 0 w 25212"/>
                  <a:gd name="connsiteY2" fmla="*/ 12606 h 25212"/>
                  <a:gd name="connsiteX3" fmla="*/ 3702 w 25212"/>
                  <a:gd name="connsiteY3" fmla="*/ 21522 h 25212"/>
                  <a:gd name="connsiteX4" fmla="*/ 12606 w 25212"/>
                  <a:gd name="connsiteY4" fmla="*/ 25212 h 25212"/>
                  <a:gd name="connsiteX5" fmla="*/ 21522 w 25212"/>
                  <a:gd name="connsiteY5" fmla="*/ 21522 h 25212"/>
                  <a:gd name="connsiteX6" fmla="*/ 25212 w 25212"/>
                  <a:gd name="connsiteY6" fmla="*/ 12606 h 25212"/>
                  <a:gd name="connsiteX7" fmla="*/ 21522 w 25212"/>
                  <a:gd name="connsiteY7" fmla="*/ 3690 h 25212"/>
                  <a:gd name="connsiteX8" fmla="*/ 12606 w 25212"/>
                  <a:gd name="connsiteY8" fmla="*/ 0 h 25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212" h="25212">
                    <a:moveTo>
                      <a:pt x="12606" y="0"/>
                    </a:moveTo>
                    <a:cubicBezTo>
                      <a:pt x="9294" y="0"/>
                      <a:pt x="6041" y="1341"/>
                      <a:pt x="3702" y="3690"/>
                    </a:cubicBezTo>
                    <a:cubicBezTo>
                      <a:pt x="1351" y="6028"/>
                      <a:pt x="0" y="9283"/>
                      <a:pt x="0" y="12606"/>
                    </a:cubicBezTo>
                    <a:cubicBezTo>
                      <a:pt x="0" y="15919"/>
                      <a:pt x="1352" y="19173"/>
                      <a:pt x="3702" y="21522"/>
                    </a:cubicBezTo>
                    <a:cubicBezTo>
                      <a:pt x="6039" y="23860"/>
                      <a:pt x="9294" y="25212"/>
                      <a:pt x="12606" y="25212"/>
                    </a:cubicBezTo>
                    <a:cubicBezTo>
                      <a:pt x="15929" y="25212"/>
                      <a:pt x="19173" y="23860"/>
                      <a:pt x="21522" y="21522"/>
                    </a:cubicBezTo>
                    <a:cubicBezTo>
                      <a:pt x="23871" y="19173"/>
                      <a:pt x="25212" y="15918"/>
                      <a:pt x="25212" y="12606"/>
                    </a:cubicBezTo>
                    <a:cubicBezTo>
                      <a:pt x="25212" y="9283"/>
                      <a:pt x="23871" y="6028"/>
                      <a:pt x="21522" y="3690"/>
                    </a:cubicBezTo>
                    <a:cubicBezTo>
                      <a:pt x="19184" y="1341"/>
                      <a:pt x="15929" y="0"/>
                      <a:pt x="12606" y="0"/>
                    </a:cubicBezTo>
                    <a:close/>
                  </a:path>
                </a:pathLst>
              </a:custGeom>
              <a:grpFill/>
              <a:ln w="1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20" name="Graphique 2">
            <a:extLst>
              <a:ext uri="{FF2B5EF4-FFF2-40B4-BE49-F238E27FC236}">
                <a16:creationId xmlns:a16="http://schemas.microsoft.com/office/drawing/2014/main" id="{9401FED0-1A6E-4FFD-B77B-FE371F0B5CCD}"/>
              </a:ext>
            </a:extLst>
          </p:cNvPr>
          <p:cNvGrpSpPr/>
          <p:nvPr/>
        </p:nvGrpSpPr>
        <p:grpSpPr>
          <a:xfrm>
            <a:off x="4109424" y="6364958"/>
            <a:ext cx="193675" cy="193675"/>
            <a:chOff x="10734728" y="6375399"/>
            <a:chExt cx="193675" cy="193675"/>
          </a:xfrm>
          <a:solidFill>
            <a:schemeClr val="accent1"/>
          </a:solidFill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3A6A225C-B175-4F86-9F2D-FCDC92450AD0}"/>
                </a:ext>
              </a:extLst>
            </p:cNvPr>
            <p:cNvSpPr/>
            <p:nvPr/>
          </p:nvSpPr>
          <p:spPr>
            <a:xfrm>
              <a:off x="10734728" y="6375801"/>
              <a:ext cx="193279" cy="192474"/>
            </a:xfrm>
            <a:custGeom>
              <a:avLst/>
              <a:gdLst>
                <a:gd name="connsiteX0" fmla="*/ 96640 w 193279"/>
                <a:gd name="connsiteY0" fmla="*/ 0 h 192474"/>
                <a:gd name="connsiteX1" fmla="*/ 0 w 193279"/>
                <a:gd name="connsiteY1" fmla="*/ 96640 h 192474"/>
                <a:gd name="connsiteX2" fmla="*/ 80523 w 193279"/>
                <a:gd name="connsiteY2" fmla="*/ 191829 h 192474"/>
                <a:gd name="connsiteX3" fmla="*/ 80523 w 193279"/>
                <a:gd name="connsiteY3" fmla="*/ 116802 h 192474"/>
                <a:gd name="connsiteX4" fmla="*/ 57210 w 193279"/>
                <a:gd name="connsiteY4" fmla="*/ 116802 h 192474"/>
                <a:gd name="connsiteX5" fmla="*/ 57210 w 193279"/>
                <a:gd name="connsiteY5" fmla="*/ 89803 h 192474"/>
                <a:gd name="connsiteX6" fmla="*/ 80523 w 193279"/>
                <a:gd name="connsiteY6" fmla="*/ 89803 h 192474"/>
                <a:gd name="connsiteX7" fmla="*/ 80523 w 193279"/>
                <a:gd name="connsiteY7" fmla="*/ 69895 h 192474"/>
                <a:gd name="connsiteX8" fmla="*/ 115240 w 193279"/>
                <a:gd name="connsiteY8" fmla="*/ 34208 h 192474"/>
                <a:gd name="connsiteX9" fmla="*/ 136056 w 193279"/>
                <a:gd name="connsiteY9" fmla="*/ 35267 h 192474"/>
                <a:gd name="connsiteX10" fmla="*/ 136056 w 193279"/>
                <a:gd name="connsiteY10" fmla="*/ 59412 h 192474"/>
                <a:gd name="connsiteX11" fmla="*/ 121762 w 193279"/>
                <a:gd name="connsiteY11" fmla="*/ 59419 h 192474"/>
                <a:gd name="connsiteX12" fmla="*/ 108396 w 193279"/>
                <a:gd name="connsiteY12" fmla="*/ 72558 h 192474"/>
                <a:gd name="connsiteX13" fmla="*/ 108396 w 193279"/>
                <a:gd name="connsiteY13" fmla="*/ 89789 h 192474"/>
                <a:gd name="connsiteX14" fmla="*/ 135133 w 193279"/>
                <a:gd name="connsiteY14" fmla="*/ 89789 h 192474"/>
                <a:gd name="connsiteX15" fmla="*/ 131646 w 193279"/>
                <a:gd name="connsiteY15" fmla="*/ 116788 h 192474"/>
                <a:gd name="connsiteX16" fmla="*/ 108396 w 193279"/>
                <a:gd name="connsiteY16" fmla="*/ 116788 h 192474"/>
                <a:gd name="connsiteX17" fmla="*/ 108396 w 193279"/>
                <a:gd name="connsiteY17" fmla="*/ 192475 h 192474"/>
                <a:gd name="connsiteX18" fmla="*/ 193280 w 193279"/>
                <a:gd name="connsiteY18" fmla="*/ 96613 h 192474"/>
                <a:gd name="connsiteX19" fmla="*/ 96640 w 193279"/>
                <a:gd name="connsiteY19" fmla="*/ 0 h 192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3279" h="192474">
                  <a:moveTo>
                    <a:pt x="96640" y="0"/>
                  </a:moveTo>
                  <a:cubicBezTo>
                    <a:pt x="43268" y="0"/>
                    <a:pt x="0" y="43268"/>
                    <a:pt x="0" y="96640"/>
                  </a:cubicBezTo>
                  <a:cubicBezTo>
                    <a:pt x="0" y="144509"/>
                    <a:pt x="34841" y="184153"/>
                    <a:pt x="80523" y="191829"/>
                  </a:cubicBezTo>
                  <a:lnTo>
                    <a:pt x="80523" y="116802"/>
                  </a:lnTo>
                  <a:lnTo>
                    <a:pt x="57210" y="116802"/>
                  </a:lnTo>
                  <a:lnTo>
                    <a:pt x="57210" y="89803"/>
                  </a:lnTo>
                  <a:lnTo>
                    <a:pt x="80523" y="89803"/>
                  </a:lnTo>
                  <a:lnTo>
                    <a:pt x="80523" y="69895"/>
                  </a:lnTo>
                  <a:cubicBezTo>
                    <a:pt x="80523" y="46796"/>
                    <a:pt x="94631" y="34208"/>
                    <a:pt x="115240" y="34208"/>
                  </a:cubicBezTo>
                  <a:cubicBezTo>
                    <a:pt x="125111" y="34208"/>
                    <a:pt x="133593" y="34943"/>
                    <a:pt x="136056" y="35267"/>
                  </a:cubicBezTo>
                  <a:lnTo>
                    <a:pt x="136056" y="59412"/>
                  </a:lnTo>
                  <a:lnTo>
                    <a:pt x="121762" y="59419"/>
                  </a:lnTo>
                  <a:cubicBezTo>
                    <a:pt x="110556" y="59419"/>
                    <a:pt x="108396" y="64743"/>
                    <a:pt x="108396" y="72558"/>
                  </a:cubicBezTo>
                  <a:lnTo>
                    <a:pt x="108396" y="89789"/>
                  </a:lnTo>
                  <a:lnTo>
                    <a:pt x="135133" y="89789"/>
                  </a:lnTo>
                  <a:lnTo>
                    <a:pt x="131646" y="116788"/>
                  </a:lnTo>
                  <a:lnTo>
                    <a:pt x="108396" y="116788"/>
                  </a:lnTo>
                  <a:lnTo>
                    <a:pt x="108396" y="192475"/>
                  </a:lnTo>
                  <a:cubicBezTo>
                    <a:pt x="156210" y="186655"/>
                    <a:pt x="193280" y="146002"/>
                    <a:pt x="193280" y="96613"/>
                  </a:cubicBezTo>
                  <a:cubicBezTo>
                    <a:pt x="193280" y="43268"/>
                    <a:pt x="150012" y="0"/>
                    <a:pt x="96640" y="0"/>
                  </a:cubicBezTo>
                  <a:close/>
                </a:path>
              </a:pathLst>
            </a:custGeom>
            <a:grpFill/>
            <a:ln w="113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2" name="Graphique 5">
            <a:extLst>
              <a:ext uri="{FF2B5EF4-FFF2-40B4-BE49-F238E27FC236}">
                <a16:creationId xmlns:a16="http://schemas.microsoft.com/office/drawing/2014/main" id="{049CBD90-75C7-47ED-B496-8C528DE04E0A}"/>
              </a:ext>
            </a:extLst>
          </p:cNvPr>
          <p:cNvGrpSpPr/>
          <p:nvPr/>
        </p:nvGrpSpPr>
        <p:grpSpPr>
          <a:xfrm>
            <a:off x="4512814" y="6364959"/>
            <a:ext cx="193673" cy="193673"/>
            <a:chOff x="11169267" y="6375401"/>
            <a:chExt cx="193673" cy="193673"/>
          </a:xfrm>
          <a:solidFill>
            <a:schemeClr val="accent1"/>
          </a:solidFill>
        </p:grpSpPr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CB030C3D-33EC-4F77-8122-0EF89340D59F}"/>
                </a:ext>
              </a:extLst>
            </p:cNvPr>
            <p:cNvSpPr/>
            <p:nvPr/>
          </p:nvSpPr>
          <p:spPr>
            <a:xfrm>
              <a:off x="11169267" y="6375401"/>
              <a:ext cx="193673" cy="193673"/>
            </a:xfrm>
            <a:custGeom>
              <a:avLst/>
              <a:gdLst>
                <a:gd name="connsiteX0" fmla="*/ 96837 w 193673"/>
                <a:gd name="connsiteY0" fmla="*/ 0 h 193673"/>
                <a:gd name="connsiteX1" fmla="*/ 0 w 193673"/>
                <a:gd name="connsiteY1" fmla="*/ 96837 h 193673"/>
                <a:gd name="connsiteX2" fmla="*/ 96837 w 193673"/>
                <a:gd name="connsiteY2" fmla="*/ 193673 h 193673"/>
                <a:gd name="connsiteX3" fmla="*/ 193673 w 193673"/>
                <a:gd name="connsiteY3" fmla="*/ 96837 h 193673"/>
                <a:gd name="connsiteX4" fmla="*/ 96837 w 193673"/>
                <a:gd name="connsiteY4" fmla="*/ 0 h 193673"/>
                <a:gd name="connsiteX5" fmla="*/ 61104 w 193673"/>
                <a:gd name="connsiteY5" fmla="*/ 125324 h 193673"/>
                <a:gd name="connsiteX6" fmla="*/ 32617 w 193673"/>
                <a:gd name="connsiteY6" fmla="*/ 96831 h 193673"/>
                <a:gd name="connsiteX7" fmla="*/ 61104 w 193673"/>
                <a:gd name="connsiteY7" fmla="*/ 68349 h 193673"/>
                <a:gd name="connsiteX8" fmla="*/ 89591 w 193673"/>
                <a:gd name="connsiteY8" fmla="*/ 96831 h 193673"/>
                <a:gd name="connsiteX9" fmla="*/ 61104 w 193673"/>
                <a:gd name="connsiteY9" fmla="*/ 125324 h 193673"/>
                <a:gd name="connsiteX10" fmla="*/ 132569 w 193673"/>
                <a:gd name="connsiteY10" fmla="*/ 125324 h 193673"/>
                <a:gd name="connsiteX11" fmla="*/ 104088 w 193673"/>
                <a:gd name="connsiteY11" fmla="*/ 96831 h 193673"/>
                <a:gd name="connsiteX12" fmla="*/ 132569 w 193673"/>
                <a:gd name="connsiteY12" fmla="*/ 68349 h 193673"/>
                <a:gd name="connsiteX13" fmla="*/ 161051 w 193673"/>
                <a:gd name="connsiteY13" fmla="*/ 96831 h 193673"/>
                <a:gd name="connsiteX14" fmla="*/ 132569 w 193673"/>
                <a:gd name="connsiteY14" fmla="*/ 125324 h 19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3673" h="193673">
                  <a:moveTo>
                    <a:pt x="96837" y="0"/>
                  </a:moveTo>
                  <a:cubicBezTo>
                    <a:pt x="43354" y="0"/>
                    <a:pt x="0" y="43349"/>
                    <a:pt x="0" y="96837"/>
                  </a:cubicBezTo>
                  <a:cubicBezTo>
                    <a:pt x="0" y="150330"/>
                    <a:pt x="43354" y="193673"/>
                    <a:pt x="96837" y="193673"/>
                  </a:cubicBezTo>
                  <a:cubicBezTo>
                    <a:pt x="150319" y="193673"/>
                    <a:pt x="193673" y="150330"/>
                    <a:pt x="193673" y="96837"/>
                  </a:cubicBezTo>
                  <a:cubicBezTo>
                    <a:pt x="193673" y="43349"/>
                    <a:pt x="150319" y="0"/>
                    <a:pt x="96837" y="0"/>
                  </a:cubicBezTo>
                  <a:close/>
                  <a:moveTo>
                    <a:pt x="61104" y="125324"/>
                  </a:moveTo>
                  <a:cubicBezTo>
                    <a:pt x="45371" y="125324"/>
                    <a:pt x="32617" y="112558"/>
                    <a:pt x="32617" y="96831"/>
                  </a:cubicBezTo>
                  <a:cubicBezTo>
                    <a:pt x="32617" y="81098"/>
                    <a:pt x="45371" y="68349"/>
                    <a:pt x="61104" y="68349"/>
                  </a:cubicBezTo>
                  <a:cubicBezTo>
                    <a:pt x="76831" y="68349"/>
                    <a:pt x="89591" y="81098"/>
                    <a:pt x="89591" y="96831"/>
                  </a:cubicBezTo>
                  <a:cubicBezTo>
                    <a:pt x="89591" y="112558"/>
                    <a:pt x="76831" y="125324"/>
                    <a:pt x="61104" y="125324"/>
                  </a:cubicBezTo>
                  <a:close/>
                  <a:moveTo>
                    <a:pt x="132569" y="125324"/>
                  </a:moveTo>
                  <a:cubicBezTo>
                    <a:pt x="116836" y="125324"/>
                    <a:pt x="104088" y="112558"/>
                    <a:pt x="104088" y="96831"/>
                  </a:cubicBezTo>
                  <a:cubicBezTo>
                    <a:pt x="104088" y="81098"/>
                    <a:pt x="116836" y="68349"/>
                    <a:pt x="132569" y="68349"/>
                  </a:cubicBezTo>
                  <a:cubicBezTo>
                    <a:pt x="148302" y="68349"/>
                    <a:pt x="161051" y="81098"/>
                    <a:pt x="161051" y="96831"/>
                  </a:cubicBezTo>
                  <a:cubicBezTo>
                    <a:pt x="161051" y="112558"/>
                    <a:pt x="148302" y="125324"/>
                    <a:pt x="132569" y="125324"/>
                  </a:cubicBezTo>
                  <a:close/>
                </a:path>
              </a:pathLst>
            </a:custGeom>
            <a:grpFill/>
            <a:ln w="560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24" name="Graphique 9">
            <a:extLst>
              <a:ext uri="{FF2B5EF4-FFF2-40B4-BE49-F238E27FC236}">
                <a16:creationId xmlns:a16="http://schemas.microsoft.com/office/drawing/2014/main" id="{23536F57-EC62-42E4-A6A4-23561A434EBD}"/>
              </a:ext>
            </a:extLst>
          </p:cNvPr>
          <p:cNvGrpSpPr/>
          <p:nvPr/>
        </p:nvGrpSpPr>
        <p:grpSpPr>
          <a:xfrm>
            <a:off x="4916203" y="6364958"/>
            <a:ext cx="193674" cy="193674"/>
            <a:chOff x="11700641" y="6375400"/>
            <a:chExt cx="193674" cy="193674"/>
          </a:xfrm>
          <a:solidFill>
            <a:schemeClr val="accent1"/>
          </a:solidFill>
        </p:grpSpPr>
        <p:grpSp>
          <p:nvGrpSpPr>
            <p:cNvPr id="25" name="Graphique 9">
              <a:extLst>
                <a:ext uri="{FF2B5EF4-FFF2-40B4-BE49-F238E27FC236}">
                  <a16:creationId xmlns:a16="http://schemas.microsoft.com/office/drawing/2014/main" id="{23536F57-EC62-42E4-A6A4-23561A434EBD}"/>
                </a:ext>
              </a:extLst>
            </p:cNvPr>
            <p:cNvGrpSpPr/>
            <p:nvPr/>
          </p:nvGrpSpPr>
          <p:grpSpPr>
            <a:xfrm>
              <a:off x="11717377" y="6375400"/>
              <a:ext cx="160058" cy="193533"/>
              <a:chOff x="11717377" y="6375400"/>
              <a:chExt cx="160058" cy="193533"/>
            </a:xfrm>
            <a:grpFill/>
          </p:grpSpPr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3B5AE801-BA57-494F-AE9A-A5FDC1460DFB}"/>
                  </a:ext>
                </a:extLst>
              </p:cNvPr>
              <p:cNvSpPr/>
              <p:nvPr/>
            </p:nvSpPr>
            <p:spPr>
              <a:xfrm>
                <a:off x="11717377" y="6457479"/>
                <a:ext cx="160058" cy="111454"/>
              </a:xfrm>
              <a:custGeom>
                <a:avLst/>
                <a:gdLst>
                  <a:gd name="connsiteX0" fmla="*/ 157250 w 160058"/>
                  <a:gd name="connsiteY0" fmla="*/ 17926 h 111454"/>
                  <a:gd name="connsiteX1" fmla="*/ 151040 w 160058"/>
                  <a:gd name="connsiteY1" fmla="*/ 7235 h 111454"/>
                  <a:gd name="connsiteX2" fmla="*/ 139968 w 160058"/>
                  <a:gd name="connsiteY2" fmla="*/ 2159 h 111454"/>
                  <a:gd name="connsiteX3" fmla="*/ 80029 w 160058"/>
                  <a:gd name="connsiteY3" fmla="*/ 0 h 111454"/>
                  <a:gd name="connsiteX4" fmla="*/ 20197 w 160058"/>
                  <a:gd name="connsiteY4" fmla="*/ 2159 h 111454"/>
                  <a:gd name="connsiteX5" fmla="*/ 9073 w 160058"/>
                  <a:gd name="connsiteY5" fmla="*/ 7235 h 111454"/>
                  <a:gd name="connsiteX6" fmla="*/ 2808 w 160058"/>
                  <a:gd name="connsiteY6" fmla="*/ 17926 h 111454"/>
                  <a:gd name="connsiteX7" fmla="*/ 0 w 160058"/>
                  <a:gd name="connsiteY7" fmla="*/ 55727 h 111454"/>
                  <a:gd name="connsiteX8" fmla="*/ 2808 w 160058"/>
                  <a:gd name="connsiteY8" fmla="*/ 93528 h 111454"/>
                  <a:gd name="connsiteX9" fmla="*/ 9019 w 160058"/>
                  <a:gd name="connsiteY9" fmla="*/ 104218 h 111454"/>
                  <a:gd name="connsiteX10" fmla="*/ 20089 w 160058"/>
                  <a:gd name="connsiteY10" fmla="*/ 109186 h 111454"/>
                  <a:gd name="connsiteX11" fmla="*/ 80030 w 160058"/>
                  <a:gd name="connsiteY11" fmla="*/ 111454 h 111454"/>
                  <a:gd name="connsiteX12" fmla="*/ 139968 w 160058"/>
                  <a:gd name="connsiteY12" fmla="*/ 109186 h 111454"/>
                  <a:gd name="connsiteX13" fmla="*/ 150985 w 160058"/>
                  <a:gd name="connsiteY13" fmla="*/ 104218 h 111454"/>
                  <a:gd name="connsiteX14" fmla="*/ 157249 w 160058"/>
                  <a:gd name="connsiteY14" fmla="*/ 93528 h 111454"/>
                  <a:gd name="connsiteX15" fmla="*/ 160058 w 160058"/>
                  <a:gd name="connsiteY15" fmla="*/ 55727 h 111454"/>
                  <a:gd name="connsiteX16" fmla="*/ 157250 w 160058"/>
                  <a:gd name="connsiteY16" fmla="*/ 17926 h 111454"/>
                  <a:gd name="connsiteX17" fmla="*/ 45687 w 160058"/>
                  <a:gd name="connsiteY17" fmla="*/ 28836 h 111454"/>
                  <a:gd name="connsiteX18" fmla="*/ 34132 w 160058"/>
                  <a:gd name="connsiteY18" fmla="*/ 28836 h 111454"/>
                  <a:gd name="connsiteX19" fmla="*/ 34132 w 160058"/>
                  <a:gd name="connsiteY19" fmla="*/ 90286 h 111454"/>
                  <a:gd name="connsiteX20" fmla="*/ 23332 w 160058"/>
                  <a:gd name="connsiteY20" fmla="*/ 90286 h 111454"/>
                  <a:gd name="connsiteX21" fmla="*/ 23332 w 160058"/>
                  <a:gd name="connsiteY21" fmla="*/ 28836 h 111454"/>
                  <a:gd name="connsiteX22" fmla="*/ 11992 w 160058"/>
                  <a:gd name="connsiteY22" fmla="*/ 28836 h 111454"/>
                  <a:gd name="connsiteX23" fmla="*/ 11992 w 160058"/>
                  <a:gd name="connsiteY23" fmla="*/ 18685 h 111454"/>
                  <a:gd name="connsiteX24" fmla="*/ 45688 w 160058"/>
                  <a:gd name="connsiteY24" fmla="*/ 18685 h 111454"/>
                  <a:gd name="connsiteX25" fmla="*/ 45688 w 160058"/>
                  <a:gd name="connsiteY25" fmla="*/ 28836 h 111454"/>
                  <a:gd name="connsiteX26" fmla="*/ 74846 w 160058"/>
                  <a:gd name="connsiteY26" fmla="*/ 90286 h 111454"/>
                  <a:gd name="connsiteX27" fmla="*/ 65234 w 160058"/>
                  <a:gd name="connsiteY27" fmla="*/ 90286 h 111454"/>
                  <a:gd name="connsiteX28" fmla="*/ 65234 w 160058"/>
                  <a:gd name="connsiteY28" fmla="*/ 84453 h 111454"/>
                  <a:gd name="connsiteX29" fmla="*/ 54217 w 160058"/>
                  <a:gd name="connsiteY29" fmla="*/ 91042 h 111454"/>
                  <a:gd name="connsiteX30" fmla="*/ 47955 w 160058"/>
                  <a:gd name="connsiteY30" fmla="*/ 87046 h 111454"/>
                  <a:gd name="connsiteX31" fmla="*/ 47090 w 160058"/>
                  <a:gd name="connsiteY31" fmla="*/ 79161 h 111454"/>
                  <a:gd name="connsiteX32" fmla="*/ 47090 w 160058"/>
                  <a:gd name="connsiteY32" fmla="*/ 36935 h 111454"/>
                  <a:gd name="connsiteX33" fmla="*/ 56702 w 160058"/>
                  <a:gd name="connsiteY33" fmla="*/ 36935 h 111454"/>
                  <a:gd name="connsiteX34" fmla="*/ 56702 w 160058"/>
                  <a:gd name="connsiteY34" fmla="*/ 76246 h 111454"/>
                  <a:gd name="connsiteX35" fmla="*/ 56811 w 160058"/>
                  <a:gd name="connsiteY35" fmla="*/ 80026 h 111454"/>
                  <a:gd name="connsiteX36" fmla="*/ 59079 w 160058"/>
                  <a:gd name="connsiteY36" fmla="*/ 82294 h 111454"/>
                  <a:gd name="connsiteX37" fmla="*/ 65235 w 160058"/>
                  <a:gd name="connsiteY37" fmla="*/ 77758 h 111454"/>
                  <a:gd name="connsiteX38" fmla="*/ 65235 w 160058"/>
                  <a:gd name="connsiteY38" fmla="*/ 36935 h 111454"/>
                  <a:gd name="connsiteX39" fmla="*/ 74847 w 160058"/>
                  <a:gd name="connsiteY39" fmla="*/ 36935 h 111454"/>
                  <a:gd name="connsiteX40" fmla="*/ 74847 w 160058"/>
                  <a:gd name="connsiteY40" fmla="*/ 90286 h 111454"/>
                  <a:gd name="connsiteX41" fmla="*/ 111566 w 160058"/>
                  <a:gd name="connsiteY41" fmla="*/ 74302 h 111454"/>
                  <a:gd name="connsiteX42" fmla="*/ 110598 w 160058"/>
                  <a:gd name="connsiteY42" fmla="*/ 85104 h 111454"/>
                  <a:gd name="connsiteX43" fmla="*/ 102929 w 160058"/>
                  <a:gd name="connsiteY43" fmla="*/ 91042 h 111454"/>
                  <a:gd name="connsiteX44" fmla="*/ 92884 w 160058"/>
                  <a:gd name="connsiteY44" fmla="*/ 85104 h 111454"/>
                  <a:gd name="connsiteX45" fmla="*/ 92884 w 160058"/>
                  <a:gd name="connsiteY45" fmla="*/ 90287 h 111454"/>
                  <a:gd name="connsiteX46" fmla="*/ 83273 w 160058"/>
                  <a:gd name="connsiteY46" fmla="*/ 90287 h 111454"/>
                  <a:gd name="connsiteX47" fmla="*/ 83273 w 160058"/>
                  <a:gd name="connsiteY47" fmla="*/ 18685 h 111454"/>
                  <a:gd name="connsiteX48" fmla="*/ 92884 w 160058"/>
                  <a:gd name="connsiteY48" fmla="*/ 18685 h 111454"/>
                  <a:gd name="connsiteX49" fmla="*/ 92884 w 160058"/>
                  <a:gd name="connsiteY49" fmla="*/ 42120 h 111454"/>
                  <a:gd name="connsiteX50" fmla="*/ 102929 w 160058"/>
                  <a:gd name="connsiteY50" fmla="*/ 36290 h 111454"/>
                  <a:gd name="connsiteX51" fmla="*/ 110598 w 160058"/>
                  <a:gd name="connsiteY51" fmla="*/ 42338 h 111454"/>
                  <a:gd name="connsiteX52" fmla="*/ 111566 w 160058"/>
                  <a:gd name="connsiteY52" fmla="*/ 53029 h 111454"/>
                  <a:gd name="connsiteX53" fmla="*/ 111566 w 160058"/>
                  <a:gd name="connsiteY53" fmla="*/ 74302 h 111454"/>
                  <a:gd name="connsiteX54" fmla="*/ 148070 w 160058"/>
                  <a:gd name="connsiteY54" fmla="*/ 65447 h 111454"/>
                  <a:gd name="connsiteX55" fmla="*/ 128739 w 160058"/>
                  <a:gd name="connsiteY55" fmla="*/ 65447 h 111454"/>
                  <a:gd name="connsiteX56" fmla="*/ 128739 w 160058"/>
                  <a:gd name="connsiteY56" fmla="*/ 74843 h 111454"/>
                  <a:gd name="connsiteX57" fmla="*/ 133706 w 160058"/>
                  <a:gd name="connsiteY57" fmla="*/ 82294 h 111454"/>
                  <a:gd name="connsiteX58" fmla="*/ 138026 w 160058"/>
                  <a:gd name="connsiteY58" fmla="*/ 78405 h 111454"/>
                  <a:gd name="connsiteX59" fmla="*/ 138242 w 160058"/>
                  <a:gd name="connsiteY59" fmla="*/ 71819 h 111454"/>
                  <a:gd name="connsiteX60" fmla="*/ 148069 w 160058"/>
                  <a:gd name="connsiteY60" fmla="*/ 71819 h 111454"/>
                  <a:gd name="connsiteX61" fmla="*/ 148069 w 160058"/>
                  <a:gd name="connsiteY61" fmla="*/ 73222 h 111454"/>
                  <a:gd name="connsiteX62" fmla="*/ 147853 w 160058"/>
                  <a:gd name="connsiteY62" fmla="*/ 79487 h 111454"/>
                  <a:gd name="connsiteX63" fmla="*/ 145585 w 160058"/>
                  <a:gd name="connsiteY63" fmla="*/ 85318 h 111454"/>
                  <a:gd name="connsiteX64" fmla="*/ 133919 w 160058"/>
                  <a:gd name="connsiteY64" fmla="*/ 91042 h 111454"/>
                  <a:gd name="connsiteX65" fmla="*/ 122256 w 160058"/>
                  <a:gd name="connsiteY65" fmla="*/ 85535 h 111454"/>
                  <a:gd name="connsiteX66" fmla="*/ 119126 w 160058"/>
                  <a:gd name="connsiteY66" fmla="*/ 73007 h 111454"/>
                  <a:gd name="connsiteX67" fmla="*/ 119126 w 160058"/>
                  <a:gd name="connsiteY67" fmla="*/ 54322 h 111454"/>
                  <a:gd name="connsiteX68" fmla="*/ 122147 w 160058"/>
                  <a:gd name="connsiteY68" fmla="*/ 41794 h 111454"/>
                  <a:gd name="connsiteX69" fmla="*/ 133706 w 160058"/>
                  <a:gd name="connsiteY69" fmla="*/ 36287 h 111454"/>
                  <a:gd name="connsiteX70" fmla="*/ 145153 w 160058"/>
                  <a:gd name="connsiteY70" fmla="*/ 41794 h 111454"/>
                  <a:gd name="connsiteX71" fmla="*/ 148070 w 160058"/>
                  <a:gd name="connsiteY71" fmla="*/ 54322 h 111454"/>
                  <a:gd name="connsiteX72" fmla="*/ 148070 w 160058"/>
                  <a:gd name="connsiteY72" fmla="*/ 65447 h 111454"/>
                  <a:gd name="connsiteX73" fmla="*/ 148070 w 160058"/>
                  <a:gd name="connsiteY73" fmla="*/ 65447 h 111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</a:cxnLst>
                <a:rect l="l" t="t" r="r" b="b"/>
                <a:pathLst>
                  <a:path w="160058" h="111454">
                    <a:moveTo>
                      <a:pt x="157250" y="17926"/>
                    </a:moveTo>
                    <a:cubicBezTo>
                      <a:pt x="156315" y="13677"/>
                      <a:pt x="154243" y="10114"/>
                      <a:pt x="151040" y="7235"/>
                    </a:cubicBezTo>
                    <a:cubicBezTo>
                      <a:pt x="147835" y="4356"/>
                      <a:pt x="144146" y="2663"/>
                      <a:pt x="139968" y="2159"/>
                    </a:cubicBezTo>
                    <a:cubicBezTo>
                      <a:pt x="126721" y="719"/>
                      <a:pt x="106742" y="0"/>
                      <a:pt x="80029" y="0"/>
                    </a:cubicBezTo>
                    <a:cubicBezTo>
                      <a:pt x="53316" y="0"/>
                      <a:pt x="33373" y="720"/>
                      <a:pt x="20197" y="2159"/>
                    </a:cubicBezTo>
                    <a:cubicBezTo>
                      <a:pt x="15950" y="2663"/>
                      <a:pt x="12242" y="4356"/>
                      <a:pt x="9073" y="7235"/>
                    </a:cubicBezTo>
                    <a:cubicBezTo>
                      <a:pt x="5904" y="10115"/>
                      <a:pt x="3816" y="13679"/>
                      <a:pt x="2808" y="17926"/>
                    </a:cubicBezTo>
                    <a:cubicBezTo>
                      <a:pt x="936" y="26280"/>
                      <a:pt x="0" y="38879"/>
                      <a:pt x="0" y="55727"/>
                    </a:cubicBezTo>
                    <a:cubicBezTo>
                      <a:pt x="0" y="72862"/>
                      <a:pt x="936" y="85463"/>
                      <a:pt x="2808" y="93528"/>
                    </a:cubicBezTo>
                    <a:cubicBezTo>
                      <a:pt x="3745" y="97774"/>
                      <a:pt x="5816" y="101340"/>
                      <a:pt x="9019" y="104218"/>
                    </a:cubicBezTo>
                    <a:cubicBezTo>
                      <a:pt x="12223" y="107098"/>
                      <a:pt x="15913" y="108754"/>
                      <a:pt x="20089" y="109186"/>
                    </a:cubicBezTo>
                    <a:cubicBezTo>
                      <a:pt x="33338" y="110698"/>
                      <a:pt x="53319" y="111454"/>
                      <a:pt x="80030" y="111454"/>
                    </a:cubicBezTo>
                    <a:cubicBezTo>
                      <a:pt x="106739" y="111454"/>
                      <a:pt x="126723" y="110698"/>
                      <a:pt x="139968" y="109186"/>
                    </a:cubicBezTo>
                    <a:cubicBezTo>
                      <a:pt x="144145" y="108754"/>
                      <a:pt x="147816" y="107098"/>
                      <a:pt x="150985" y="104218"/>
                    </a:cubicBezTo>
                    <a:cubicBezTo>
                      <a:pt x="154154" y="101340"/>
                      <a:pt x="156242" y="97774"/>
                      <a:pt x="157249" y="93528"/>
                    </a:cubicBezTo>
                    <a:cubicBezTo>
                      <a:pt x="159121" y="85174"/>
                      <a:pt x="160058" y="72575"/>
                      <a:pt x="160058" y="55727"/>
                    </a:cubicBezTo>
                    <a:cubicBezTo>
                      <a:pt x="160058" y="38591"/>
                      <a:pt x="159121" y="25991"/>
                      <a:pt x="157250" y="17926"/>
                    </a:cubicBezTo>
                    <a:close/>
                    <a:moveTo>
                      <a:pt x="45687" y="28836"/>
                    </a:moveTo>
                    <a:lnTo>
                      <a:pt x="34132" y="28836"/>
                    </a:lnTo>
                    <a:lnTo>
                      <a:pt x="34132" y="90286"/>
                    </a:lnTo>
                    <a:lnTo>
                      <a:pt x="23332" y="90286"/>
                    </a:lnTo>
                    <a:lnTo>
                      <a:pt x="23332" y="28836"/>
                    </a:lnTo>
                    <a:lnTo>
                      <a:pt x="11992" y="28836"/>
                    </a:lnTo>
                    <a:lnTo>
                      <a:pt x="11992" y="18685"/>
                    </a:lnTo>
                    <a:lnTo>
                      <a:pt x="45688" y="18685"/>
                    </a:lnTo>
                    <a:lnTo>
                      <a:pt x="45688" y="28836"/>
                    </a:lnTo>
                    <a:close/>
                    <a:moveTo>
                      <a:pt x="74846" y="90286"/>
                    </a:moveTo>
                    <a:lnTo>
                      <a:pt x="65234" y="90286"/>
                    </a:lnTo>
                    <a:lnTo>
                      <a:pt x="65234" y="84453"/>
                    </a:lnTo>
                    <a:cubicBezTo>
                      <a:pt x="61347" y="88846"/>
                      <a:pt x="57673" y="91042"/>
                      <a:pt x="54217" y="91042"/>
                    </a:cubicBezTo>
                    <a:cubicBezTo>
                      <a:pt x="50906" y="91042"/>
                      <a:pt x="48818" y="89709"/>
                      <a:pt x="47955" y="87046"/>
                    </a:cubicBezTo>
                    <a:cubicBezTo>
                      <a:pt x="47379" y="85318"/>
                      <a:pt x="47090" y="82689"/>
                      <a:pt x="47090" y="79161"/>
                    </a:cubicBezTo>
                    <a:lnTo>
                      <a:pt x="47090" y="36935"/>
                    </a:lnTo>
                    <a:lnTo>
                      <a:pt x="56702" y="36935"/>
                    </a:lnTo>
                    <a:lnTo>
                      <a:pt x="56702" y="76246"/>
                    </a:lnTo>
                    <a:cubicBezTo>
                      <a:pt x="56702" y="78549"/>
                      <a:pt x="56738" y="79810"/>
                      <a:pt x="56811" y="80026"/>
                    </a:cubicBezTo>
                    <a:cubicBezTo>
                      <a:pt x="57027" y="81538"/>
                      <a:pt x="57782" y="82294"/>
                      <a:pt x="59079" y="82294"/>
                    </a:cubicBezTo>
                    <a:cubicBezTo>
                      <a:pt x="61022" y="82294"/>
                      <a:pt x="63076" y="80782"/>
                      <a:pt x="65235" y="77758"/>
                    </a:cubicBezTo>
                    <a:lnTo>
                      <a:pt x="65235" y="36935"/>
                    </a:lnTo>
                    <a:lnTo>
                      <a:pt x="74847" y="36935"/>
                    </a:lnTo>
                    <a:lnTo>
                      <a:pt x="74847" y="90286"/>
                    </a:lnTo>
                    <a:close/>
                    <a:moveTo>
                      <a:pt x="111566" y="74302"/>
                    </a:moveTo>
                    <a:cubicBezTo>
                      <a:pt x="111566" y="79557"/>
                      <a:pt x="111243" y="83160"/>
                      <a:pt x="110598" y="85104"/>
                    </a:cubicBezTo>
                    <a:cubicBezTo>
                      <a:pt x="109371" y="89062"/>
                      <a:pt x="106817" y="91042"/>
                      <a:pt x="102929" y="91042"/>
                    </a:cubicBezTo>
                    <a:cubicBezTo>
                      <a:pt x="99473" y="91042"/>
                      <a:pt x="96125" y="89062"/>
                      <a:pt x="92884" y="85104"/>
                    </a:cubicBezTo>
                    <a:lnTo>
                      <a:pt x="92884" y="90287"/>
                    </a:lnTo>
                    <a:lnTo>
                      <a:pt x="83273" y="90287"/>
                    </a:lnTo>
                    <a:lnTo>
                      <a:pt x="83273" y="18685"/>
                    </a:lnTo>
                    <a:lnTo>
                      <a:pt x="92884" y="18685"/>
                    </a:lnTo>
                    <a:lnTo>
                      <a:pt x="92884" y="42120"/>
                    </a:lnTo>
                    <a:cubicBezTo>
                      <a:pt x="95981" y="38234"/>
                      <a:pt x="99328" y="36290"/>
                      <a:pt x="102929" y="36290"/>
                    </a:cubicBezTo>
                    <a:cubicBezTo>
                      <a:pt x="106817" y="36290"/>
                      <a:pt x="109371" y="38307"/>
                      <a:pt x="110598" y="42338"/>
                    </a:cubicBezTo>
                    <a:cubicBezTo>
                      <a:pt x="111242" y="44210"/>
                      <a:pt x="111566" y="47773"/>
                      <a:pt x="111566" y="53029"/>
                    </a:cubicBezTo>
                    <a:lnTo>
                      <a:pt x="111566" y="74302"/>
                    </a:lnTo>
                    <a:close/>
                    <a:moveTo>
                      <a:pt x="148070" y="65447"/>
                    </a:moveTo>
                    <a:lnTo>
                      <a:pt x="128739" y="65447"/>
                    </a:lnTo>
                    <a:lnTo>
                      <a:pt x="128739" y="74843"/>
                    </a:lnTo>
                    <a:cubicBezTo>
                      <a:pt x="128739" y="79811"/>
                      <a:pt x="130393" y="82294"/>
                      <a:pt x="133706" y="82294"/>
                    </a:cubicBezTo>
                    <a:cubicBezTo>
                      <a:pt x="136081" y="82294"/>
                      <a:pt x="137522" y="80999"/>
                      <a:pt x="138026" y="78405"/>
                    </a:cubicBezTo>
                    <a:cubicBezTo>
                      <a:pt x="138168" y="77686"/>
                      <a:pt x="138242" y="75490"/>
                      <a:pt x="138242" y="71819"/>
                    </a:cubicBezTo>
                    <a:lnTo>
                      <a:pt x="148069" y="71819"/>
                    </a:lnTo>
                    <a:lnTo>
                      <a:pt x="148069" y="73222"/>
                    </a:lnTo>
                    <a:cubicBezTo>
                      <a:pt x="148069" y="76751"/>
                      <a:pt x="147996" y="78838"/>
                      <a:pt x="147853" y="79487"/>
                    </a:cubicBezTo>
                    <a:cubicBezTo>
                      <a:pt x="147639" y="81429"/>
                      <a:pt x="146885" y="83373"/>
                      <a:pt x="145585" y="85318"/>
                    </a:cubicBezTo>
                    <a:cubicBezTo>
                      <a:pt x="142993" y="89134"/>
                      <a:pt x="139102" y="91042"/>
                      <a:pt x="133919" y="91042"/>
                    </a:cubicBezTo>
                    <a:cubicBezTo>
                      <a:pt x="128954" y="91042"/>
                      <a:pt x="125065" y="89205"/>
                      <a:pt x="122256" y="85535"/>
                    </a:cubicBezTo>
                    <a:cubicBezTo>
                      <a:pt x="120169" y="82871"/>
                      <a:pt x="119126" y="78695"/>
                      <a:pt x="119126" y="73007"/>
                    </a:cubicBezTo>
                    <a:lnTo>
                      <a:pt x="119126" y="54322"/>
                    </a:lnTo>
                    <a:cubicBezTo>
                      <a:pt x="119126" y="48634"/>
                      <a:pt x="120133" y="44458"/>
                      <a:pt x="122147" y="41794"/>
                    </a:cubicBezTo>
                    <a:cubicBezTo>
                      <a:pt x="124956" y="38123"/>
                      <a:pt x="128808" y="36287"/>
                      <a:pt x="133706" y="36287"/>
                    </a:cubicBezTo>
                    <a:cubicBezTo>
                      <a:pt x="138531" y="36287"/>
                      <a:pt x="142349" y="38123"/>
                      <a:pt x="145153" y="41794"/>
                    </a:cubicBezTo>
                    <a:cubicBezTo>
                      <a:pt x="147100" y="44458"/>
                      <a:pt x="148070" y="48634"/>
                      <a:pt x="148070" y="54322"/>
                    </a:cubicBezTo>
                    <a:lnTo>
                      <a:pt x="148070" y="65447"/>
                    </a:lnTo>
                    <a:lnTo>
                      <a:pt x="148070" y="65447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C17E9F6C-0389-4F69-87E8-1A7559C1F500}"/>
                  </a:ext>
                </a:extLst>
              </p:cNvPr>
              <p:cNvSpPr/>
              <p:nvPr/>
            </p:nvSpPr>
            <p:spPr>
              <a:xfrm>
                <a:off x="11810258" y="6502514"/>
                <a:ext cx="9073" cy="37258"/>
              </a:xfrm>
              <a:custGeom>
                <a:avLst/>
                <a:gdLst>
                  <a:gd name="connsiteX0" fmla="*/ 4860 w 9073"/>
                  <a:gd name="connsiteY0" fmla="*/ 0 h 37258"/>
                  <a:gd name="connsiteX1" fmla="*/ 0 w 9073"/>
                  <a:gd name="connsiteY1" fmla="*/ 2377 h 37258"/>
                  <a:gd name="connsiteX2" fmla="*/ 0 w 9073"/>
                  <a:gd name="connsiteY2" fmla="*/ 34883 h 37258"/>
                  <a:gd name="connsiteX3" fmla="*/ 4860 w 9073"/>
                  <a:gd name="connsiteY3" fmla="*/ 37258 h 37258"/>
                  <a:gd name="connsiteX4" fmla="*/ 9074 w 9073"/>
                  <a:gd name="connsiteY4" fmla="*/ 30022 h 37258"/>
                  <a:gd name="connsiteX5" fmla="*/ 9074 w 9073"/>
                  <a:gd name="connsiteY5" fmla="*/ 7236 h 37258"/>
                  <a:gd name="connsiteX6" fmla="*/ 4860 w 9073"/>
                  <a:gd name="connsiteY6" fmla="*/ 0 h 37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3" h="37258">
                    <a:moveTo>
                      <a:pt x="4860" y="0"/>
                    </a:moveTo>
                    <a:cubicBezTo>
                      <a:pt x="3203" y="0"/>
                      <a:pt x="1585" y="795"/>
                      <a:pt x="0" y="2377"/>
                    </a:cubicBezTo>
                    <a:lnTo>
                      <a:pt x="0" y="34883"/>
                    </a:lnTo>
                    <a:cubicBezTo>
                      <a:pt x="1584" y="36466"/>
                      <a:pt x="3203" y="37258"/>
                      <a:pt x="4860" y="37258"/>
                    </a:cubicBezTo>
                    <a:cubicBezTo>
                      <a:pt x="7666" y="37258"/>
                      <a:pt x="9074" y="34848"/>
                      <a:pt x="9074" y="30022"/>
                    </a:cubicBezTo>
                    <a:lnTo>
                      <a:pt x="9074" y="7236"/>
                    </a:lnTo>
                    <a:cubicBezTo>
                      <a:pt x="9073" y="2411"/>
                      <a:pt x="7669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E10E328D-2CB6-4D7A-A1B0-8BC484E29D4A}"/>
                  </a:ext>
                </a:extLst>
              </p:cNvPr>
              <p:cNvSpPr/>
              <p:nvPr/>
            </p:nvSpPr>
            <p:spPr>
              <a:xfrm>
                <a:off x="11846116" y="6502514"/>
                <a:ext cx="9718" cy="12310"/>
              </a:xfrm>
              <a:custGeom>
                <a:avLst/>
                <a:gdLst>
                  <a:gd name="connsiteX0" fmla="*/ 4860 w 9718"/>
                  <a:gd name="connsiteY0" fmla="*/ 0 h 12310"/>
                  <a:gd name="connsiteX1" fmla="*/ 0 w 9718"/>
                  <a:gd name="connsiteY1" fmla="*/ 7342 h 12310"/>
                  <a:gd name="connsiteX2" fmla="*/ 0 w 9718"/>
                  <a:gd name="connsiteY2" fmla="*/ 12310 h 12310"/>
                  <a:gd name="connsiteX3" fmla="*/ 9719 w 9718"/>
                  <a:gd name="connsiteY3" fmla="*/ 12310 h 12310"/>
                  <a:gd name="connsiteX4" fmla="*/ 9719 w 9718"/>
                  <a:gd name="connsiteY4" fmla="*/ 7342 h 12310"/>
                  <a:gd name="connsiteX5" fmla="*/ 4860 w 9718"/>
                  <a:gd name="connsiteY5" fmla="*/ 0 h 123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18" h="12310">
                    <a:moveTo>
                      <a:pt x="4860" y="0"/>
                    </a:moveTo>
                    <a:cubicBezTo>
                      <a:pt x="1620" y="0"/>
                      <a:pt x="0" y="2449"/>
                      <a:pt x="0" y="7342"/>
                    </a:cubicBezTo>
                    <a:lnTo>
                      <a:pt x="0" y="12310"/>
                    </a:lnTo>
                    <a:lnTo>
                      <a:pt x="9719" y="12310"/>
                    </a:lnTo>
                    <a:lnTo>
                      <a:pt x="9719" y="7342"/>
                    </a:lnTo>
                    <a:cubicBezTo>
                      <a:pt x="9719" y="2447"/>
                      <a:pt x="8098" y="0"/>
                      <a:pt x="4860" y="0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5DCD05D9-95BE-4743-8821-9BB14D53FF48}"/>
                  </a:ext>
                </a:extLst>
              </p:cNvPr>
              <p:cNvSpPr/>
              <p:nvPr/>
            </p:nvSpPr>
            <p:spPr>
              <a:xfrm>
                <a:off x="11743195" y="6375400"/>
                <a:ext cx="37473" cy="72359"/>
              </a:xfrm>
              <a:custGeom>
                <a:avLst/>
                <a:gdLst>
                  <a:gd name="connsiteX0" fmla="*/ 13609 w 37473"/>
                  <a:gd name="connsiteY0" fmla="*/ 43091 h 72359"/>
                  <a:gd name="connsiteX1" fmla="*/ 13609 w 37473"/>
                  <a:gd name="connsiteY1" fmla="*/ 72360 h 72359"/>
                  <a:gd name="connsiteX2" fmla="*/ 24408 w 37473"/>
                  <a:gd name="connsiteY2" fmla="*/ 72360 h 72359"/>
                  <a:gd name="connsiteX3" fmla="*/ 24408 w 37473"/>
                  <a:gd name="connsiteY3" fmla="*/ 43091 h 72359"/>
                  <a:gd name="connsiteX4" fmla="*/ 37474 w 37473"/>
                  <a:gd name="connsiteY4" fmla="*/ 0 h 72359"/>
                  <a:gd name="connsiteX5" fmla="*/ 26458 w 37473"/>
                  <a:gd name="connsiteY5" fmla="*/ 0 h 72359"/>
                  <a:gd name="connsiteX6" fmla="*/ 19116 w 37473"/>
                  <a:gd name="connsiteY6" fmla="*/ 28404 h 72359"/>
                  <a:gd name="connsiteX7" fmla="*/ 11447 w 37473"/>
                  <a:gd name="connsiteY7" fmla="*/ 0 h 72359"/>
                  <a:gd name="connsiteX8" fmla="*/ 0 w 37473"/>
                  <a:gd name="connsiteY8" fmla="*/ 0 h 72359"/>
                  <a:gd name="connsiteX9" fmla="*/ 7020 w 37473"/>
                  <a:gd name="connsiteY9" fmla="*/ 20196 h 72359"/>
                  <a:gd name="connsiteX10" fmla="*/ 13609 w 37473"/>
                  <a:gd name="connsiteY10" fmla="*/ 43091 h 72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473" h="72359">
                    <a:moveTo>
                      <a:pt x="13609" y="43091"/>
                    </a:moveTo>
                    <a:lnTo>
                      <a:pt x="13609" y="72360"/>
                    </a:lnTo>
                    <a:lnTo>
                      <a:pt x="24408" y="72360"/>
                    </a:lnTo>
                    <a:lnTo>
                      <a:pt x="24408" y="43091"/>
                    </a:lnTo>
                    <a:lnTo>
                      <a:pt x="37474" y="0"/>
                    </a:lnTo>
                    <a:lnTo>
                      <a:pt x="26458" y="0"/>
                    </a:lnTo>
                    <a:lnTo>
                      <a:pt x="19116" y="28404"/>
                    </a:lnTo>
                    <a:lnTo>
                      <a:pt x="11447" y="0"/>
                    </a:lnTo>
                    <a:lnTo>
                      <a:pt x="0" y="0"/>
                    </a:lnTo>
                    <a:cubicBezTo>
                      <a:pt x="2016" y="6049"/>
                      <a:pt x="4356" y="12780"/>
                      <a:pt x="7020" y="20196"/>
                    </a:cubicBezTo>
                    <a:cubicBezTo>
                      <a:pt x="10405" y="30131"/>
                      <a:pt x="12599" y="37765"/>
                      <a:pt x="13609" y="43091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C55961F2-FEB0-4CDE-9CB1-0AAFF17E1F1B}"/>
                  </a:ext>
                </a:extLst>
              </p:cNvPr>
              <p:cNvSpPr/>
              <p:nvPr/>
            </p:nvSpPr>
            <p:spPr>
              <a:xfrm>
                <a:off x="11780776" y="6393219"/>
                <a:ext cx="28834" cy="55296"/>
              </a:xfrm>
              <a:custGeom>
                <a:avLst/>
                <a:gdLst>
                  <a:gd name="connsiteX0" fmla="*/ 14364 w 28834"/>
                  <a:gd name="connsiteY0" fmla="*/ 55297 h 55296"/>
                  <a:gd name="connsiteX1" fmla="*/ 25811 w 28834"/>
                  <a:gd name="connsiteY1" fmla="*/ 49789 h 55296"/>
                  <a:gd name="connsiteX2" fmla="*/ 28835 w 28834"/>
                  <a:gd name="connsiteY2" fmla="*/ 37045 h 55296"/>
                  <a:gd name="connsiteX3" fmla="*/ 28835 w 28834"/>
                  <a:gd name="connsiteY3" fmla="*/ 18144 h 55296"/>
                  <a:gd name="connsiteX4" fmla="*/ 25811 w 28834"/>
                  <a:gd name="connsiteY4" fmla="*/ 5508 h 55296"/>
                  <a:gd name="connsiteX5" fmla="*/ 14364 w 28834"/>
                  <a:gd name="connsiteY5" fmla="*/ 0 h 55296"/>
                  <a:gd name="connsiteX6" fmla="*/ 3023 w 28834"/>
                  <a:gd name="connsiteY6" fmla="*/ 5508 h 55296"/>
                  <a:gd name="connsiteX7" fmla="*/ 0 w 28834"/>
                  <a:gd name="connsiteY7" fmla="*/ 18144 h 55296"/>
                  <a:gd name="connsiteX8" fmla="*/ 0 w 28834"/>
                  <a:gd name="connsiteY8" fmla="*/ 37045 h 55296"/>
                  <a:gd name="connsiteX9" fmla="*/ 3023 w 28834"/>
                  <a:gd name="connsiteY9" fmla="*/ 49788 h 55296"/>
                  <a:gd name="connsiteX10" fmla="*/ 14364 w 28834"/>
                  <a:gd name="connsiteY10" fmla="*/ 55297 h 55296"/>
                  <a:gd name="connsiteX11" fmla="*/ 9719 w 28834"/>
                  <a:gd name="connsiteY11" fmla="*/ 16200 h 55296"/>
                  <a:gd name="connsiteX12" fmla="*/ 14364 w 28834"/>
                  <a:gd name="connsiteY12" fmla="*/ 8748 h 55296"/>
                  <a:gd name="connsiteX13" fmla="*/ 19007 w 28834"/>
                  <a:gd name="connsiteY13" fmla="*/ 16200 h 55296"/>
                  <a:gd name="connsiteX14" fmla="*/ 19007 w 28834"/>
                  <a:gd name="connsiteY14" fmla="*/ 38879 h 55296"/>
                  <a:gd name="connsiteX15" fmla="*/ 14364 w 28834"/>
                  <a:gd name="connsiteY15" fmla="*/ 46439 h 55296"/>
                  <a:gd name="connsiteX16" fmla="*/ 9719 w 28834"/>
                  <a:gd name="connsiteY16" fmla="*/ 38879 h 55296"/>
                  <a:gd name="connsiteX17" fmla="*/ 9719 w 28834"/>
                  <a:gd name="connsiteY17" fmla="*/ 16200 h 55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834" h="55296">
                    <a:moveTo>
                      <a:pt x="14364" y="55297"/>
                    </a:moveTo>
                    <a:cubicBezTo>
                      <a:pt x="19332" y="55297"/>
                      <a:pt x="23147" y="53460"/>
                      <a:pt x="25811" y="49789"/>
                    </a:cubicBezTo>
                    <a:cubicBezTo>
                      <a:pt x="27828" y="47124"/>
                      <a:pt x="28835" y="42876"/>
                      <a:pt x="28835" y="37045"/>
                    </a:cubicBezTo>
                    <a:lnTo>
                      <a:pt x="28835" y="18144"/>
                    </a:lnTo>
                    <a:cubicBezTo>
                      <a:pt x="28835" y="12385"/>
                      <a:pt x="27825" y="8172"/>
                      <a:pt x="25811" y="5508"/>
                    </a:cubicBezTo>
                    <a:cubicBezTo>
                      <a:pt x="23147" y="1836"/>
                      <a:pt x="19332" y="0"/>
                      <a:pt x="14364" y="0"/>
                    </a:cubicBezTo>
                    <a:cubicBezTo>
                      <a:pt x="9538" y="0"/>
                      <a:pt x="5758" y="1836"/>
                      <a:pt x="3023" y="5508"/>
                    </a:cubicBezTo>
                    <a:cubicBezTo>
                      <a:pt x="1008" y="8172"/>
                      <a:pt x="0" y="12385"/>
                      <a:pt x="0" y="18144"/>
                    </a:cubicBezTo>
                    <a:lnTo>
                      <a:pt x="0" y="37045"/>
                    </a:lnTo>
                    <a:cubicBezTo>
                      <a:pt x="0" y="42804"/>
                      <a:pt x="1007" y="47053"/>
                      <a:pt x="3023" y="49788"/>
                    </a:cubicBezTo>
                    <a:cubicBezTo>
                      <a:pt x="5759" y="53460"/>
                      <a:pt x="9538" y="55297"/>
                      <a:pt x="14364" y="55297"/>
                    </a:cubicBezTo>
                    <a:close/>
                    <a:moveTo>
                      <a:pt x="9719" y="16200"/>
                    </a:moveTo>
                    <a:cubicBezTo>
                      <a:pt x="9719" y="11232"/>
                      <a:pt x="11267" y="8748"/>
                      <a:pt x="14364" y="8748"/>
                    </a:cubicBezTo>
                    <a:cubicBezTo>
                      <a:pt x="17460" y="8748"/>
                      <a:pt x="19007" y="11232"/>
                      <a:pt x="19007" y="16200"/>
                    </a:cubicBezTo>
                    <a:lnTo>
                      <a:pt x="19007" y="38879"/>
                    </a:lnTo>
                    <a:cubicBezTo>
                      <a:pt x="19007" y="43921"/>
                      <a:pt x="17460" y="46439"/>
                      <a:pt x="14364" y="46439"/>
                    </a:cubicBezTo>
                    <a:cubicBezTo>
                      <a:pt x="11267" y="46439"/>
                      <a:pt x="9719" y="43919"/>
                      <a:pt x="9719" y="38879"/>
                    </a:cubicBezTo>
                    <a:lnTo>
                      <a:pt x="9719" y="16200"/>
                    </a:ln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CEA1102C-244B-447F-8ED8-84EF1E27170E}"/>
                  </a:ext>
                </a:extLst>
              </p:cNvPr>
              <p:cNvSpPr/>
              <p:nvPr/>
            </p:nvSpPr>
            <p:spPr>
              <a:xfrm>
                <a:off x="11817601" y="6393867"/>
                <a:ext cx="28190" cy="54648"/>
              </a:xfrm>
              <a:custGeom>
                <a:avLst/>
                <a:gdLst>
                  <a:gd name="connsiteX0" fmla="*/ 7236 w 28190"/>
                  <a:gd name="connsiteY0" fmla="*/ 54648 h 54648"/>
                  <a:gd name="connsiteX1" fmla="*/ 18362 w 28190"/>
                  <a:gd name="connsiteY1" fmla="*/ 47951 h 54648"/>
                  <a:gd name="connsiteX2" fmla="*/ 18362 w 28190"/>
                  <a:gd name="connsiteY2" fmla="*/ 53891 h 54648"/>
                  <a:gd name="connsiteX3" fmla="*/ 28190 w 28190"/>
                  <a:gd name="connsiteY3" fmla="*/ 53891 h 54648"/>
                  <a:gd name="connsiteX4" fmla="*/ 28190 w 28190"/>
                  <a:gd name="connsiteY4" fmla="*/ 0 h 54648"/>
                  <a:gd name="connsiteX5" fmla="*/ 18362 w 28190"/>
                  <a:gd name="connsiteY5" fmla="*/ 0 h 54648"/>
                  <a:gd name="connsiteX6" fmla="*/ 18362 w 28190"/>
                  <a:gd name="connsiteY6" fmla="*/ 41147 h 54648"/>
                  <a:gd name="connsiteX7" fmla="*/ 12204 w 28190"/>
                  <a:gd name="connsiteY7" fmla="*/ 45790 h 54648"/>
                  <a:gd name="connsiteX8" fmla="*/ 9936 w 28190"/>
                  <a:gd name="connsiteY8" fmla="*/ 43415 h 54648"/>
                  <a:gd name="connsiteX9" fmla="*/ 9828 w 28190"/>
                  <a:gd name="connsiteY9" fmla="*/ 39634 h 54648"/>
                  <a:gd name="connsiteX10" fmla="*/ 9828 w 28190"/>
                  <a:gd name="connsiteY10" fmla="*/ 0 h 54648"/>
                  <a:gd name="connsiteX11" fmla="*/ 0 w 28190"/>
                  <a:gd name="connsiteY11" fmla="*/ 0 h 54648"/>
                  <a:gd name="connsiteX12" fmla="*/ 0 w 28190"/>
                  <a:gd name="connsiteY12" fmla="*/ 42552 h 54648"/>
                  <a:gd name="connsiteX13" fmla="*/ 865 w 28190"/>
                  <a:gd name="connsiteY13" fmla="*/ 50651 h 54648"/>
                  <a:gd name="connsiteX14" fmla="*/ 7236 w 28190"/>
                  <a:gd name="connsiteY14" fmla="*/ 54648 h 546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190" h="54648">
                    <a:moveTo>
                      <a:pt x="7236" y="54648"/>
                    </a:moveTo>
                    <a:cubicBezTo>
                      <a:pt x="10839" y="54648"/>
                      <a:pt x="14547" y="52416"/>
                      <a:pt x="18362" y="47951"/>
                    </a:cubicBezTo>
                    <a:lnTo>
                      <a:pt x="18362" y="53891"/>
                    </a:lnTo>
                    <a:lnTo>
                      <a:pt x="28190" y="53891"/>
                    </a:lnTo>
                    <a:lnTo>
                      <a:pt x="28190" y="0"/>
                    </a:lnTo>
                    <a:lnTo>
                      <a:pt x="18362" y="0"/>
                    </a:lnTo>
                    <a:lnTo>
                      <a:pt x="18362" y="41147"/>
                    </a:lnTo>
                    <a:cubicBezTo>
                      <a:pt x="16202" y="44244"/>
                      <a:pt x="14151" y="45790"/>
                      <a:pt x="12204" y="45790"/>
                    </a:cubicBezTo>
                    <a:cubicBezTo>
                      <a:pt x="10907" y="45790"/>
                      <a:pt x="10151" y="44999"/>
                      <a:pt x="9936" y="43415"/>
                    </a:cubicBezTo>
                    <a:cubicBezTo>
                      <a:pt x="9864" y="43271"/>
                      <a:pt x="9828" y="42009"/>
                      <a:pt x="9828" y="39634"/>
                    </a:cubicBezTo>
                    <a:lnTo>
                      <a:pt x="9828" y="0"/>
                    </a:lnTo>
                    <a:lnTo>
                      <a:pt x="0" y="0"/>
                    </a:lnTo>
                    <a:lnTo>
                      <a:pt x="0" y="42552"/>
                    </a:lnTo>
                    <a:cubicBezTo>
                      <a:pt x="0" y="46223"/>
                      <a:pt x="290" y="48922"/>
                      <a:pt x="865" y="50651"/>
                    </a:cubicBezTo>
                    <a:cubicBezTo>
                      <a:pt x="1802" y="53316"/>
                      <a:pt x="3925" y="54648"/>
                      <a:pt x="7236" y="54648"/>
                    </a:cubicBezTo>
                    <a:close/>
                  </a:path>
                </a:pathLst>
              </a:custGeom>
              <a:grpFill/>
              <a:ln w="3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l"/>
                <a:endParaRPr lang="fr-FR"/>
              </a:p>
            </p:txBody>
          </p:sp>
        </p:grpSp>
      </p:grpSp>
      <p:grpSp>
        <p:nvGrpSpPr>
          <p:cNvPr id="36" name="Graphique 34">
            <a:extLst>
              <a:ext uri="{FF2B5EF4-FFF2-40B4-BE49-F238E27FC236}">
                <a16:creationId xmlns:a16="http://schemas.microsoft.com/office/drawing/2014/main" id="{033AD922-7AA4-4889-A4AE-40AD56F87FA3}"/>
              </a:ext>
            </a:extLst>
          </p:cNvPr>
          <p:cNvGrpSpPr/>
          <p:nvPr/>
        </p:nvGrpSpPr>
        <p:grpSpPr>
          <a:xfrm>
            <a:off x="2212901" y="6362240"/>
            <a:ext cx="199111" cy="199111"/>
            <a:chOff x="8204200" y="3295650"/>
            <a:chExt cx="266700" cy="266700"/>
          </a:xfrm>
          <a:solidFill>
            <a:schemeClr val="accent1"/>
          </a:solidFill>
        </p:grpSpPr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DE1A89D0-235D-439D-A6EF-17D7369E6730}"/>
                </a:ext>
              </a:extLst>
            </p:cNvPr>
            <p:cNvSpPr/>
            <p:nvPr/>
          </p:nvSpPr>
          <p:spPr>
            <a:xfrm>
              <a:off x="8204200" y="3320653"/>
              <a:ext cx="266700" cy="216693"/>
            </a:xfrm>
            <a:custGeom>
              <a:avLst/>
              <a:gdLst>
                <a:gd name="connsiteX0" fmla="*/ 266700 w 266700"/>
                <a:gd name="connsiteY0" fmla="*/ 25653 h 216693"/>
                <a:gd name="connsiteX1" fmla="*/ 235196 w 266700"/>
                <a:gd name="connsiteY1" fmla="*/ 34288 h 216693"/>
                <a:gd name="connsiteX2" fmla="*/ 259249 w 266700"/>
                <a:gd name="connsiteY2" fmla="*/ 4067 h 216693"/>
                <a:gd name="connsiteX3" fmla="*/ 224578 w 266700"/>
                <a:gd name="connsiteY3" fmla="*/ 17302 h 216693"/>
                <a:gd name="connsiteX4" fmla="*/ 184640 w 266700"/>
                <a:gd name="connsiteY4" fmla="*/ 0 h 216693"/>
                <a:gd name="connsiteX5" fmla="*/ 130000 w 266700"/>
                <a:gd name="connsiteY5" fmla="*/ 54690 h 216693"/>
                <a:gd name="connsiteX6" fmla="*/ 131266 w 266700"/>
                <a:gd name="connsiteY6" fmla="*/ 67158 h 216693"/>
                <a:gd name="connsiteX7" fmla="*/ 18569 w 266700"/>
                <a:gd name="connsiteY7" fmla="*/ 9968 h 216693"/>
                <a:gd name="connsiteX8" fmla="*/ 11085 w 266700"/>
                <a:gd name="connsiteY8" fmla="*/ 37605 h 216693"/>
                <a:gd name="connsiteX9" fmla="*/ 35371 w 266700"/>
                <a:gd name="connsiteY9" fmla="*/ 83044 h 216693"/>
                <a:gd name="connsiteX10" fmla="*/ 10668 w 266700"/>
                <a:gd name="connsiteY10" fmla="*/ 76310 h 216693"/>
                <a:gd name="connsiteX11" fmla="*/ 10668 w 266700"/>
                <a:gd name="connsiteY11" fmla="*/ 76910 h 216693"/>
                <a:gd name="connsiteX12" fmla="*/ 54473 w 266700"/>
                <a:gd name="connsiteY12" fmla="*/ 130633 h 216693"/>
                <a:gd name="connsiteX13" fmla="*/ 40138 w 266700"/>
                <a:gd name="connsiteY13" fmla="*/ 132433 h 216693"/>
                <a:gd name="connsiteX14" fmla="*/ 29787 w 266700"/>
                <a:gd name="connsiteY14" fmla="*/ 131500 h 216693"/>
                <a:gd name="connsiteX15" fmla="*/ 80877 w 266700"/>
                <a:gd name="connsiteY15" fmla="*/ 169588 h 216693"/>
                <a:gd name="connsiteX16" fmla="*/ 13085 w 266700"/>
                <a:gd name="connsiteY16" fmla="*/ 192907 h 216693"/>
                <a:gd name="connsiteX17" fmla="*/ 0 w 266700"/>
                <a:gd name="connsiteY17" fmla="*/ 192157 h 216693"/>
                <a:gd name="connsiteX18" fmla="*/ 83877 w 266700"/>
                <a:gd name="connsiteY18" fmla="*/ 216694 h 216693"/>
                <a:gd name="connsiteX19" fmla="*/ 239497 w 266700"/>
                <a:gd name="connsiteY19" fmla="*/ 61108 h 216693"/>
                <a:gd name="connsiteX20" fmla="*/ 239297 w 266700"/>
                <a:gd name="connsiteY20" fmla="*/ 54040 h 216693"/>
                <a:gd name="connsiteX21" fmla="*/ 266700 w 266700"/>
                <a:gd name="connsiteY21" fmla="*/ 25653 h 21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66700" h="216693">
                  <a:moveTo>
                    <a:pt x="266700" y="25653"/>
                  </a:moveTo>
                  <a:cubicBezTo>
                    <a:pt x="256782" y="30004"/>
                    <a:pt x="246214" y="32887"/>
                    <a:pt x="235196" y="34288"/>
                  </a:cubicBezTo>
                  <a:cubicBezTo>
                    <a:pt x="246531" y="27520"/>
                    <a:pt x="255182" y="16885"/>
                    <a:pt x="259249" y="4067"/>
                  </a:cubicBezTo>
                  <a:cubicBezTo>
                    <a:pt x="248681" y="10368"/>
                    <a:pt x="237013" y="14819"/>
                    <a:pt x="224578" y="17302"/>
                  </a:cubicBezTo>
                  <a:cubicBezTo>
                    <a:pt x="214543" y="6617"/>
                    <a:pt x="200242" y="0"/>
                    <a:pt x="184640" y="0"/>
                  </a:cubicBezTo>
                  <a:cubicBezTo>
                    <a:pt x="154369" y="0"/>
                    <a:pt x="130000" y="24570"/>
                    <a:pt x="130000" y="54690"/>
                  </a:cubicBezTo>
                  <a:cubicBezTo>
                    <a:pt x="130000" y="59024"/>
                    <a:pt x="130366" y="63191"/>
                    <a:pt x="131266" y="67158"/>
                  </a:cubicBezTo>
                  <a:cubicBezTo>
                    <a:pt x="85811" y="64941"/>
                    <a:pt x="45589" y="43155"/>
                    <a:pt x="18569" y="9968"/>
                  </a:cubicBezTo>
                  <a:cubicBezTo>
                    <a:pt x="13852" y="18152"/>
                    <a:pt x="11085" y="27520"/>
                    <a:pt x="11085" y="37605"/>
                  </a:cubicBezTo>
                  <a:cubicBezTo>
                    <a:pt x="11085" y="56540"/>
                    <a:pt x="20836" y="73326"/>
                    <a:pt x="35371" y="83044"/>
                  </a:cubicBezTo>
                  <a:cubicBezTo>
                    <a:pt x="26587" y="82877"/>
                    <a:pt x="17969" y="80327"/>
                    <a:pt x="10668" y="76310"/>
                  </a:cubicBezTo>
                  <a:cubicBezTo>
                    <a:pt x="10668" y="76476"/>
                    <a:pt x="10668" y="76693"/>
                    <a:pt x="10668" y="76910"/>
                  </a:cubicBezTo>
                  <a:cubicBezTo>
                    <a:pt x="10668" y="103480"/>
                    <a:pt x="29620" y="125549"/>
                    <a:pt x="54473" y="130633"/>
                  </a:cubicBezTo>
                  <a:cubicBezTo>
                    <a:pt x="50023" y="131850"/>
                    <a:pt x="45172" y="132433"/>
                    <a:pt x="40138" y="132433"/>
                  </a:cubicBezTo>
                  <a:cubicBezTo>
                    <a:pt x="36638" y="132433"/>
                    <a:pt x="33104" y="132233"/>
                    <a:pt x="29787" y="131500"/>
                  </a:cubicBezTo>
                  <a:cubicBezTo>
                    <a:pt x="36871" y="153152"/>
                    <a:pt x="56974" y="169071"/>
                    <a:pt x="80877" y="169588"/>
                  </a:cubicBezTo>
                  <a:cubicBezTo>
                    <a:pt x="62274" y="184140"/>
                    <a:pt x="38655" y="192907"/>
                    <a:pt x="13085" y="192907"/>
                  </a:cubicBezTo>
                  <a:cubicBezTo>
                    <a:pt x="8601" y="192907"/>
                    <a:pt x="4301" y="192707"/>
                    <a:pt x="0" y="192157"/>
                  </a:cubicBezTo>
                  <a:cubicBezTo>
                    <a:pt x="24220" y="207776"/>
                    <a:pt x="52923" y="216694"/>
                    <a:pt x="83877" y="216694"/>
                  </a:cubicBezTo>
                  <a:cubicBezTo>
                    <a:pt x="184490" y="216694"/>
                    <a:pt x="239497" y="133350"/>
                    <a:pt x="239497" y="61108"/>
                  </a:cubicBezTo>
                  <a:cubicBezTo>
                    <a:pt x="239497" y="58691"/>
                    <a:pt x="239413" y="56357"/>
                    <a:pt x="239297" y="54040"/>
                  </a:cubicBezTo>
                  <a:cubicBezTo>
                    <a:pt x="250148" y="46339"/>
                    <a:pt x="259266" y="36721"/>
                    <a:pt x="266700" y="25653"/>
                  </a:cubicBezTo>
                  <a:close/>
                </a:path>
              </a:pathLst>
            </a:custGeom>
            <a:grpFill/>
            <a:ln w="52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grpSp>
        <p:nvGrpSpPr>
          <p:cNvPr id="38" name="Graphique 32">
            <a:extLst>
              <a:ext uri="{FF2B5EF4-FFF2-40B4-BE49-F238E27FC236}">
                <a16:creationId xmlns:a16="http://schemas.microsoft.com/office/drawing/2014/main" id="{69FB53BB-344F-4FB8-A41A-86ECDE84C886}"/>
              </a:ext>
            </a:extLst>
          </p:cNvPr>
          <p:cNvGrpSpPr/>
          <p:nvPr/>
        </p:nvGrpSpPr>
        <p:grpSpPr>
          <a:xfrm>
            <a:off x="442762" y="6362629"/>
            <a:ext cx="198333" cy="198333"/>
            <a:chOff x="2637814" y="3296171"/>
            <a:chExt cx="265658" cy="265658"/>
          </a:xfrm>
          <a:solidFill>
            <a:schemeClr val="accent1"/>
          </a:solidFill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54A8E5D0-F1E3-470D-A155-503DBEA51365}"/>
                </a:ext>
              </a:extLst>
            </p:cNvPr>
            <p:cNvSpPr/>
            <p:nvPr/>
          </p:nvSpPr>
          <p:spPr>
            <a:xfrm>
              <a:off x="2637814" y="3296171"/>
              <a:ext cx="265658" cy="265658"/>
            </a:xfrm>
            <a:custGeom>
              <a:avLst/>
              <a:gdLst>
                <a:gd name="connsiteX0" fmla="*/ 239092 w 265658"/>
                <a:gd name="connsiteY0" fmla="*/ 0 h 265658"/>
                <a:gd name="connsiteX1" fmla="*/ 26566 w 265658"/>
                <a:gd name="connsiteY1" fmla="*/ 0 h 265658"/>
                <a:gd name="connsiteX2" fmla="*/ 0 w 265658"/>
                <a:gd name="connsiteY2" fmla="*/ 26566 h 265658"/>
                <a:gd name="connsiteX3" fmla="*/ 0 w 265658"/>
                <a:gd name="connsiteY3" fmla="*/ 239092 h 265658"/>
                <a:gd name="connsiteX4" fmla="*/ 26566 w 265658"/>
                <a:gd name="connsiteY4" fmla="*/ 265658 h 265658"/>
                <a:gd name="connsiteX5" fmla="*/ 239092 w 265658"/>
                <a:gd name="connsiteY5" fmla="*/ 265658 h 265658"/>
                <a:gd name="connsiteX6" fmla="*/ 265658 w 265658"/>
                <a:gd name="connsiteY6" fmla="*/ 239092 h 265658"/>
                <a:gd name="connsiteX7" fmla="*/ 265658 w 265658"/>
                <a:gd name="connsiteY7" fmla="*/ 26566 h 265658"/>
                <a:gd name="connsiteX8" fmla="*/ 239092 w 265658"/>
                <a:gd name="connsiteY8" fmla="*/ 0 h 265658"/>
                <a:gd name="connsiteX9" fmla="*/ 79697 w 265658"/>
                <a:gd name="connsiteY9" fmla="*/ 225809 h 265658"/>
                <a:gd name="connsiteX10" fmla="*/ 39849 w 265658"/>
                <a:gd name="connsiteY10" fmla="*/ 225809 h 265658"/>
                <a:gd name="connsiteX11" fmla="*/ 39849 w 265658"/>
                <a:gd name="connsiteY11" fmla="*/ 106263 h 265658"/>
                <a:gd name="connsiteX12" fmla="*/ 79697 w 265658"/>
                <a:gd name="connsiteY12" fmla="*/ 106263 h 265658"/>
                <a:gd name="connsiteX13" fmla="*/ 79697 w 265658"/>
                <a:gd name="connsiteY13" fmla="*/ 225809 h 265658"/>
                <a:gd name="connsiteX14" fmla="*/ 59773 w 265658"/>
                <a:gd name="connsiteY14" fmla="*/ 83682 h 265658"/>
                <a:gd name="connsiteX15" fmla="*/ 35864 w 265658"/>
                <a:gd name="connsiteY15" fmla="*/ 59773 h 265658"/>
                <a:gd name="connsiteX16" fmla="*/ 59773 w 265658"/>
                <a:gd name="connsiteY16" fmla="*/ 35864 h 265658"/>
                <a:gd name="connsiteX17" fmla="*/ 83682 w 265658"/>
                <a:gd name="connsiteY17" fmla="*/ 59773 h 265658"/>
                <a:gd name="connsiteX18" fmla="*/ 59773 w 265658"/>
                <a:gd name="connsiteY18" fmla="*/ 83682 h 265658"/>
                <a:gd name="connsiteX19" fmla="*/ 225809 w 265658"/>
                <a:gd name="connsiteY19" fmla="*/ 225809 h 265658"/>
                <a:gd name="connsiteX20" fmla="*/ 185961 w 265658"/>
                <a:gd name="connsiteY20" fmla="*/ 225809 h 265658"/>
                <a:gd name="connsiteX21" fmla="*/ 185961 w 265658"/>
                <a:gd name="connsiteY21" fmla="*/ 155410 h 265658"/>
                <a:gd name="connsiteX22" fmla="*/ 166036 w 265658"/>
                <a:gd name="connsiteY22" fmla="*/ 135486 h 265658"/>
                <a:gd name="connsiteX23" fmla="*/ 146112 w 265658"/>
                <a:gd name="connsiteY23" fmla="*/ 155410 h 265658"/>
                <a:gd name="connsiteX24" fmla="*/ 146112 w 265658"/>
                <a:gd name="connsiteY24" fmla="*/ 225809 h 265658"/>
                <a:gd name="connsiteX25" fmla="*/ 106263 w 265658"/>
                <a:gd name="connsiteY25" fmla="*/ 225809 h 265658"/>
                <a:gd name="connsiteX26" fmla="*/ 106263 w 265658"/>
                <a:gd name="connsiteY26" fmla="*/ 106263 h 265658"/>
                <a:gd name="connsiteX27" fmla="*/ 146112 w 265658"/>
                <a:gd name="connsiteY27" fmla="*/ 106263 h 265658"/>
                <a:gd name="connsiteX28" fmla="*/ 146112 w 265658"/>
                <a:gd name="connsiteY28" fmla="*/ 122203 h 265658"/>
                <a:gd name="connsiteX29" fmla="*/ 179319 w 265658"/>
                <a:gd name="connsiteY29" fmla="*/ 103607 h 265658"/>
                <a:gd name="connsiteX30" fmla="*/ 225809 w 265658"/>
                <a:gd name="connsiteY30" fmla="*/ 150097 h 265658"/>
                <a:gd name="connsiteX31" fmla="*/ 225809 w 265658"/>
                <a:gd name="connsiteY31" fmla="*/ 225809 h 265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65658" h="265658">
                  <a:moveTo>
                    <a:pt x="239092" y="0"/>
                  </a:moveTo>
                  <a:lnTo>
                    <a:pt x="26566" y="0"/>
                  </a:lnTo>
                  <a:cubicBezTo>
                    <a:pt x="11955" y="0"/>
                    <a:pt x="0" y="11955"/>
                    <a:pt x="0" y="26566"/>
                  </a:cubicBezTo>
                  <a:lnTo>
                    <a:pt x="0" y="239092"/>
                  </a:lnTo>
                  <a:cubicBezTo>
                    <a:pt x="0" y="253703"/>
                    <a:pt x="11955" y="265658"/>
                    <a:pt x="26566" y="265658"/>
                  </a:cubicBezTo>
                  <a:lnTo>
                    <a:pt x="239092" y="265658"/>
                  </a:lnTo>
                  <a:cubicBezTo>
                    <a:pt x="253703" y="265658"/>
                    <a:pt x="265658" y="253703"/>
                    <a:pt x="265658" y="239092"/>
                  </a:cubicBezTo>
                  <a:lnTo>
                    <a:pt x="265658" y="26566"/>
                  </a:lnTo>
                  <a:cubicBezTo>
                    <a:pt x="265658" y="11955"/>
                    <a:pt x="253703" y="0"/>
                    <a:pt x="239092" y="0"/>
                  </a:cubicBezTo>
                  <a:close/>
                  <a:moveTo>
                    <a:pt x="79697" y="225809"/>
                  </a:moveTo>
                  <a:lnTo>
                    <a:pt x="39849" y="225809"/>
                  </a:lnTo>
                  <a:lnTo>
                    <a:pt x="39849" y="106263"/>
                  </a:lnTo>
                  <a:lnTo>
                    <a:pt x="79697" y="106263"/>
                  </a:lnTo>
                  <a:lnTo>
                    <a:pt x="79697" y="225809"/>
                  </a:lnTo>
                  <a:close/>
                  <a:moveTo>
                    <a:pt x="59773" y="83682"/>
                  </a:moveTo>
                  <a:cubicBezTo>
                    <a:pt x="46490" y="83682"/>
                    <a:pt x="35864" y="73056"/>
                    <a:pt x="35864" y="59773"/>
                  </a:cubicBezTo>
                  <a:cubicBezTo>
                    <a:pt x="35864" y="46490"/>
                    <a:pt x="46490" y="35864"/>
                    <a:pt x="59773" y="35864"/>
                  </a:cubicBezTo>
                  <a:cubicBezTo>
                    <a:pt x="73056" y="35864"/>
                    <a:pt x="83682" y="46490"/>
                    <a:pt x="83682" y="59773"/>
                  </a:cubicBezTo>
                  <a:cubicBezTo>
                    <a:pt x="83682" y="73056"/>
                    <a:pt x="73056" y="83682"/>
                    <a:pt x="59773" y="83682"/>
                  </a:cubicBezTo>
                  <a:close/>
                  <a:moveTo>
                    <a:pt x="225809" y="225809"/>
                  </a:moveTo>
                  <a:lnTo>
                    <a:pt x="185961" y="225809"/>
                  </a:lnTo>
                  <a:lnTo>
                    <a:pt x="185961" y="155410"/>
                  </a:lnTo>
                  <a:cubicBezTo>
                    <a:pt x="185961" y="144784"/>
                    <a:pt x="176663" y="135486"/>
                    <a:pt x="166036" y="135486"/>
                  </a:cubicBezTo>
                  <a:cubicBezTo>
                    <a:pt x="155410" y="135486"/>
                    <a:pt x="146112" y="144784"/>
                    <a:pt x="146112" y="155410"/>
                  </a:cubicBezTo>
                  <a:lnTo>
                    <a:pt x="146112" y="225809"/>
                  </a:lnTo>
                  <a:lnTo>
                    <a:pt x="106263" y="225809"/>
                  </a:lnTo>
                  <a:lnTo>
                    <a:pt x="106263" y="106263"/>
                  </a:lnTo>
                  <a:lnTo>
                    <a:pt x="146112" y="106263"/>
                  </a:lnTo>
                  <a:lnTo>
                    <a:pt x="146112" y="122203"/>
                  </a:lnTo>
                  <a:cubicBezTo>
                    <a:pt x="152753" y="111576"/>
                    <a:pt x="167365" y="103607"/>
                    <a:pt x="179319" y="103607"/>
                  </a:cubicBezTo>
                  <a:cubicBezTo>
                    <a:pt x="204557" y="103607"/>
                    <a:pt x="225809" y="124859"/>
                    <a:pt x="225809" y="150097"/>
                  </a:cubicBezTo>
                  <a:lnTo>
                    <a:pt x="225809" y="225809"/>
                  </a:lnTo>
                  <a:close/>
                </a:path>
              </a:pathLst>
            </a:custGeom>
            <a:grpFill/>
            <a:ln w="50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l"/>
              <a:endParaRPr lang="fr-FR"/>
            </a:p>
          </p:txBody>
        </p:sp>
      </p:grpSp>
      <p:sp>
        <p:nvSpPr>
          <p:cNvPr id="40" name="ZoneTexte 39">
            <a:extLst>
              <a:ext uri="{FF2B5EF4-FFF2-40B4-BE49-F238E27FC236}">
                <a16:creationId xmlns:a16="http://schemas.microsoft.com/office/drawing/2014/main" id="{BC03A7F7-71DE-49DE-AE9E-DC2C4CD18C3C}"/>
              </a:ext>
            </a:extLst>
          </p:cNvPr>
          <p:cNvSpPr txBox="1"/>
          <p:nvPr/>
        </p:nvSpPr>
        <p:spPr>
          <a:xfrm>
            <a:off x="704921" y="6338685"/>
            <a:ext cx="1507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École Polytechnique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641898A1-7514-447B-AC34-6470CF8BC917}"/>
              </a:ext>
            </a:extLst>
          </p:cNvPr>
          <p:cNvSpPr txBox="1"/>
          <p:nvPr/>
        </p:nvSpPr>
        <p:spPr>
          <a:xfrm>
            <a:off x="2373870" y="6338685"/>
            <a:ext cx="11965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>
                <a:solidFill>
                  <a:schemeClr val="accent1"/>
                </a:solidFill>
              </a:rPr>
              <a:t>@polytechnique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42762" y="4684692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polytechnique.edu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A93068CE-4B75-4C3E-B432-8F4238951C23}"/>
              </a:ext>
            </a:extLst>
          </p:cNvPr>
          <p:cNvSpPr txBox="1"/>
          <p:nvPr/>
        </p:nvSpPr>
        <p:spPr>
          <a:xfrm>
            <a:off x="442762" y="5357227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fondationx.org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E86E396-37CD-4175-9209-5B8267C59CE6}"/>
              </a:ext>
            </a:extLst>
          </p:cNvPr>
          <p:cNvSpPr txBox="1"/>
          <p:nvPr/>
        </p:nvSpPr>
        <p:spPr>
          <a:xfrm>
            <a:off x="442762" y="5670585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>
                <a:solidFill>
                  <a:schemeClr val="bg1"/>
                </a:solidFill>
              </a:rPr>
              <a:t>xpuissancevous.fr</a:t>
            </a:r>
          </a:p>
        </p:txBody>
      </p:sp>
      <p:pic>
        <p:nvPicPr>
          <p:cNvPr id="32" name="Image 31" descr="Une image contenant bâtiment, dessin, fenêtre, table&#10;&#10;Description générée automatiquement">
            <a:extLst>
              <a:ext uri="{FF2B5EF4-FFF2-40B4-BE49-F238E27FC236}">
                <a16:creationId xmlns:a16="http://schemas.microsoft.com/office/drawing/2014/main" id="{52E2F5AF-C25A-4E5D-A34E-3DE790B3BCD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1143" y="555527"/>
            <a:ext cx="2794992" cy="1345769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5F0E770B-7757-417D-8240-8DB1C33DA866}"/>
              </a:ext>
            </a:extLst>
          </p:cNvPr>
          <p:cNvSpPr txBox="1"/>
          <p:nvPr/>
        </p:nvSpPr>
        <p:spPr>
          <a:xfrm>
            <a:off x="454044" y="5016678"/>
            <a:ext cx="3500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600" dirty="0" err="1">
                <a:solidFill>
                  <a:schemeClr val="bg1"/>
                </a:solidFill>
              </a:rPr>
              <a:t>ip-paris.fr</a:t>
            </a:r>
            <a:endParaRPr lang="fr-F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215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3EBD-E49C-8796-E0DE-1877B50E2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E35F3-A691-D584-5B8E-ABD979FB9D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A1F34-A4B3-5A4A-CFB5-3F6C7C9F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5A6A-1B1A-C864-9350-C814254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9C0F-33B1-B66F-04ED-C4D7F26A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569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4EDCA-B2A5-2875-225B-506AEB8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15C33-C57D-84D2-03B1-0B9DC3E8C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D363-5FD1-4856-E7BF-8EE0BC1F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F5BC-0DB8-0853-024A-51B93F1BB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0FE86-0B7E-7AE7-ED3E-147A6D16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314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C0823-A22A-1144-8F56-6F7D1E23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A17B1-572A-0EAC-8989-ABFB2BD1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070A0-5BAF-0F60-03D1-AC41FE5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64B6F7-020C-0507-E89A-0B06F6B6BD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A2D929-36BE-1052-0019-0098C4F8D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9ECC0C-A5AE-7ACA-C162-D7061B7C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BE71F-60B4-74A7-14BC-127F79D7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0F1C7-D98D-4A48-87A8-91AEAA50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4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3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841952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1" name="Espace réservé du texte 3">
            <a:extLst>
              <a:ext uri="{FF2B5EF4-FFF2-40B4-BE49-F238E27FC236}">
                <a16:creationId xmlns:a16="http://schemas.microsoft.com/office/drawing/2014/main" id="{CDEA3B56-D1E4-4F63-9D69-AE7A63958AED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07638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4" name="Espace réservé du texte 3">
            <a:extLst>
              <a:ext uri="{FF2B5EF4-FFF2-40B4-BE49-F238E27FC236}">
                <a16:creationId xmlns:a16="http://schemas.microsoft.com/office/drawing/2014/main" id="{42EC0A56-B946-4AA1-9360-2680CC96D051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93431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6C3A65F2-1517-4BFC-89AC-E24C522E76D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5804628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6" name="Espace réservé du texte 3">
            <a:extLst>
              <a:ext uri="{FF2B5EF4-FFF2-40B4-BE49-F238E27FC236}">
                <a16:creationId xmlns:a16="http://schemas.microsoft.com/office/drawing/2014/main" id="{85B45F6D-8FD8-4171-AA3A-7C1321228186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4662551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C574D68C-B933-42F6-A620-A9CF0895E996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9526876" y="427913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6AF6136F-358D-4EF9-B26D-6BEE861C40C2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8384799" y="260822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8201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ommaire 4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057444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187292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057444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340654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1" name="Espace réservé du texte 29">
            <a:extLst>
              <a:ext uri="{FF2B5EF4-FFF2-40B4-BE49-F238E27FC236}">
                <a16:creationId xmlns:a16="http://schemas.microsoft.com/office/drawing/2014/main" id="{56B3ABFA-9DCF-4CB5-BAEF-73648819A1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23587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A5561D1F-5CCE-4DD8-9369-D8860E7A73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5307066"/>
            <a:ext cx="2359031" cy="473004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F86E4847-4174-468A-8518-DA790381AE21}"/>
              </a:ext>
            </a:extLst>
          </p:cNvPr>
          <p:cNvSpPr txBox="1"/>
          <p:nvPr/>
        </p:nvSpPr>
        <p:spPr>
          <a:xfrm>
            <a:off x="2766678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6" name="Espace réservé du texte 29">
            <a:extLst>
              <a:ext uri="{FF2B5EF4-FFF2-40B4-BE49-F238E27FC236}">
                <a16:creationId xmlns:a16="http://schemas.microsoft.com/office/drawing/2014/main" id="{8BA10C54-F7A0-4E42-9337-4531A2F280F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58953" y="4436914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9195FC02-B02A-4A68-B2A8-A3774C17925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5307066"/>
            <a:ext cx="2359031" cy="473004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EAAA39FA-00E6-445B-9D2E-3B9EBBBFD833}"/>
              </a:ext>
            </a:extLst>
          </p:cNvPr>
          <p:cNvSpPr txBox="1"/>
          <p:nvPr/>
        </p:nvSpPr>
        <p:spPr>
          <a:xfrm>
            <a:off x="8402044" y="565616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5" name="Espace réservé du texte 3">
            <a:extLst>
              <a:ext uri="{FF2B5EF4-FFF2-40B4-BE49-F238E27FC236}">
                <a16:creationId xmlns:a16="http://schemas.microsoft.com/office/drawing/2014/main" id="{5833A513-D77B-431F-8D79-DCD2209BD94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8618443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27" name="Espace réservé du texte 3">
            <a:extLst>
              <a:ext uri="{FF2B5EF4-FFF2-40B4-BE49-F238E27FC236}">
                <a16:creationId xmlns:a16="http://schemas.microsoft.com/office/drawing/2014/main" id="{312B64AE-2E80-4EFA-B742-87C9E9886D1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7478068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29" name="Espace réservé du texte 3">
            <a:extLst>
              <a:ext uri="{FF2B5EF4-FFF2-40B4-BE49-F238E27FC236}">
                <a16:creationId xmlns:a16="http://schemas.microsoft.com/office/drawing/2014/main" id="{8AE0C179-4826-4138-B444-2E4A4FD845C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983209" y="574896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34" name="Espace réservé du texte 3">
            <a:extLst>
              <a:ext uri="{FF2B5EF4-FFF2-40B4-BE49-F238E27FC236}">
                <a16:creationId xmlns:a16="http://schemas.microsoft.com/office/drawing/2014/main" id="{DA32D896-9CF9-44B3-8E0F-57A558F1E27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841132" y="4078055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33415037-BC7F-44E6-8FF3-F538DF92491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8618443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2D7D4B80-8CF0-4881-8CD7-96F74542AD94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478068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05F76022-AB0B-4EA1-B77F-78663100671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350150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ADE94577-5074-4CA4-B66B-FB172E02101A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1830596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4028191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5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4" name="Espace réservé du texte 29">
            <a:extLst>
              <a:ext uri="{FF2B5EF4-FFF2-40B4-BE49-F238E27FC236}">
                <a16:creationId xmlns:a16="http://schemas.microsoft.com/office/drawing/2014/main" id="{BEB6CB4C-EE85-410F-A62A-4E801443D73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469736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C79ECE77-ADD7-41FD-BA55-0C300E43855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4951" y="5427158"/>
            <a:ext cx="2359031" cy="473004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024582B9-B077-4E51-8D8F-A31F29D9A3DE}"/>
              </a:ext>
            </a:extLst>
          </p:cNvPr>
          <p:cNvSpPr txBox="1"/>
          <p:nvPr/>
        </p:nvSpPr>
        <p:spPr>
          <a:xfrm>
            <a:off x="3712827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9" name="Espace réservé du texte 29">
            <a:extLst>
              <a:ext uri="{FF2B5EF4-FFF2-40B4-BE49-F238E27FC236}">
                <a16:creationId xmlns:a16="http://schemas.microsoft.com/office/drawing/2014/main" id="{FDD45935-D284-45AE-B666-1DDBA57499C0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12803" y="4557006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18B9FACE-8654-4A00-9A35-C561915A1F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8018" y="5427158"/>
            <a:ext cx="2359031" cy="473004"/>
          </a:xfrm>
          <a:prstGeom prst="rect">
            <a:avLst/>
          </a:prstGeom>
        </p:spPr>
      </p:pic>
      <p:sp>
        <p:nvSpPr>
          <p:cNvPr id="41" name="ZoneTexte 40">
            <a:extLst>
              <a:ext uri="{FF2B5EF4-FFF2-40B4-BE49-F238E27FC236}">
                <a16:creationId xmlns:a16="http://schemas.microsoft.com/office/drawing/2014/main" id="{A997CA1B-ED03-4871-8B05-FAE5BA8EF7A8}"/>
              </a:ext>
            </a:extLst>
          </p:cNvPr>
          <p:cNvSpPr txBox="1"/>
          <p:nvPr/>
        </p:nvSpPr>
        <p:spPr>
          <a:xfrm>
            <a:off x="7455894" y="5776257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2" name="Espace réservé du texte 3">
            <a:extLst>
              <a:ext uri="{FF2B5EF4-FFF2-40B4-BE49-F238E27FC236}">
                <a16:creationId xmlns:a16="http://schemas.microsoft.com/office/drawing/2014/main" id="{29299EFB-1AED-4273-89CA-E1D29DF0BCB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3" name="Espace réservé du texte 3">
            <a:extLst>
              <a:ext uri="{FF2B5EF4-FFF2-40B4-BE49-F238E27FC236}">
                <a16:creationId xmlns:a16="http://schemas.microsoft.com/office/drawing/2014/main" id="{3291880D-6B68-46E5-AAB4-D24774492E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4" name="Espace réservé du texte 3">
            <a:extLst>
              <a:ext uri="{FF2B5EF4-FFF2-40B4-BE49-F238E27FC236}">
                <a16:creationId xmlns:a16="http://schemas.microsoft.com/office/drawing/2014/main" id="{E1B29782-869A-4A3B-A068-6E384A1AF417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5" name="Espace réservé du texte 3">
            <a:extLst>
              <a:ext uri="{FF2B5EF4-FFF2-40B4-BE49-F238E27FC236}">
                <a16:creationId xmlns:a16="http://schemas.microsoft.com/office/drawing/2014/main" id="{4ACE2BD5-FF62-4B16-A755-EDB7A5719E1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7672293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6" name="Espace réservé du texte 3">
            <a:extLst>
              <a:ext uri="{FF2B5EF4-FFF2-40B4-BE49-F238E27FC236}">
                <a16:creationId xmlns:a16="http://schemas.microsoft.com/office/drawing/2014/main" id="{B757EDA7-9CDC-4B8D-A35A-5DA86158AF47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3929226" y="5866655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47" name="Espace réservé du texte 3">
            <a:extLst>
              <a:ext uri="{FF2B5EF4-FFF2-40B4-BE49-F238E27FC236}">
                <a16:creationId xmlns:a16="http://schemas.microsoft.com/office/drawing/2014/main" id="{1849CDC8-EC7C-4E42-8863-72EA571190F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8" name="Espace réservé du texte 3">
            <a:extLst>
              <a:ext uri="{FF2B5EF4-FFF2-40B4-BE49-F238E27FC236}">
                <a16:creationId xmlns:a16="http://schemas.microsoft.com/office/drawing/2014/main" id="{89B2EFB5-05D2-45A5-B541-4162DDAE2DE9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20796934-5FF6-4E68-A8D4-A880411CE23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C3E2837B-13BF-4327-9B11-11F5F2821DAE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530348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64206929-C59B-4E00-8579-310AB62C424F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788066" y="4184464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5650750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6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676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3100919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185985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065774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3100919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9308865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16" name="Espace réservé du texte 29">
            <a:extLst>
              <a:ext uri="{FF2B5EF4-FFF2-40B4-BE49-F238E27FC236}">
                <a16:creationId xmlns:a16="http://schemas.microsoft.com/office/drawing/2014/main" id="{C9A9DC5B-8DE8-4585-A7BA-AD214A60C46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41269" y="2230767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7014BB7F-08E0-4CB9-A206-80A2E77F821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3100919"/>
            <a:ext cx="2359031" cy="47300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F5BCA60-F61E-4223-A7E8-D66C80172FCE}"/>
              </a:ext>
            </a:extLst>
          </p:cNvPr>
          <p:cNvSpPr txBox="1"/>
          <p:nvPr/>
        </p:nvSpPr>
        <p:spPr>
          <a:xfrm>
            <a:off x="5584360" y="345001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26" name="Espace réservé du texte 29">
            <a:extLst>
              <a:ext uri="{FF2B5EF4-FFF2-40B4-BE49-F238E27FC236}">
                <a16:creationId xmlns:a16="http://schemas.microsoft.com/office/drawing/2014/main" id="{B24FC65C-DE77-49BF-9609-62386EC9D4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1676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7F2BE2DC-D1E7-4FD3-AB10-37B48AB969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1979" y="5409020"/>
            <a:ext cx="2359031" cy="473004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5250CE9E-ECF6-4333-8FBF-5CFA03BF5FDE}"/>
              </a:ext>
            </a:extLst>
          </p:cNvPr>
          <p:cNvSpPr txBox="1"/>
          <p:nvPr/>
        </p:nvSpPr>
        <p:spPr>
          <a:xfrm>
            <a:off x="185985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0" name="Espace réservé du texte 29">
            <a:extLst>
              <a:ext uri="{FF2B5EF4-FFF2-40B4-BE49-F238E27FC236}">
                <a16:creationId xmlns:a16="http://schemas.microsoft.com/office/drawing/2014/main" id="{185A2799-165C-48DB-B772-AD16DAFA78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065774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1" name="Image 40">
            <a:extLst>
              <a:ext uri="{FF2B5EF4-FFF2-40B4-BE49-F238E27FC236}">
                <a16:creationId xmlns:a16="http://schemas.microsoft.com/office/drawing/2014/main" id="{2185242B-3F56-44BA-80F5-D3C3EEC0BA9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0989" y="5409020"/>
            <a:ext cx="2359031" cy="473004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DADFCCF7-5FC6-483B-8C29-6867BC0CE26B}"/>
              </a:ext>
            </a:extLst>
          </p:cNvPr>
          <p:cNvSpPr txBox="1"/>
          <p:nvPr/>
        </p:nvSpPr>
        <p:spPr>
          <a:xfrm>
            <a:off x="9308865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5" name="Espace réservé du texte 29">
            <a:extLst>
              <a:ext uri="{FF2B5EF4-FFF2-40B4-BE49-F238E27FC236}">
                <a16:creationId xmlns:a16="http://schemas.microsoft.com/office/drawing/2014/main" id="{1B9438E3-46C3-4682-932E-27C04581AB7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41269" y="4538868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46" name="Image 45">
            <a:extLst>
              <a:ext uri="{FF2B5EF4-FFF2-40B4-BE49-F238E27FC236}">
                <a16:creationId xmlns:a16="http://schemas.microsoft.com/office/drawing/2014/main" id="{970354C5-E75C-4A59-9365-32BC19BE5B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6484" y="5409020"/>
            <a:ext cx="2359031" cy="473004"/>
          </a:xfrm>
          <a:prstGeom prst="rect">
            <a:avLst/>
          </a:prstGeom>
        </p:spPr>
      </p:pic>
      <p:sp>
        <p:nvSpPr>
          <p:cNvPr id="48" name="ZoneTexte 47">
            <a:extLst>
              <a:ext uri="{FF2B5EF4-FFF2-40B4-BE49-F238E27FC236}">
                <a16:creationId xmlns:a16="http://schemas.microsoft.com/office/drawing/2014/main" id="{9000E209-2DFE-4008-B356-BB483CB9FF42}"/>
              </a:ext>
            </a:extLst>
          </p:cNvPr>
          <p:cNvSpPr txBox="1"/>
          <p:nvPr/>
        </p:nvSpPr>
        <p:spPr>
          <a:xfrm>
            <a:off x="5584360" y="5758119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559BF0-698B-4FE1-90EC-6CD5C0E8875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658816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49" name="Espace réservé du texte 3">
            <a:extLst>
              <a:ext uri="{FF2B5EF4-FFF2-40B4-BE49-F238E27FC236}">
                <a16:creationId xmlns:a16="http://schemas.microsoft.com/office/drawing/2014/main" id="{B690A87E-A6D7-4504-8441-14869D2C7CE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83321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0" name="Espace réservé du texte 3">
            <a:extLst>
              <a:ext uri="{FF2B5EF4-FFF2-40B4-BE49-F238E27FC236}">
                <a16:creationId xmlns:a16="http://schemas.microsoft.com/office/drawing/2014/main" id="{27F6FA5E-127B-4FF9-97CF-6D2A0CA8B9E2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5880" y="1855740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0F753764-7AAE-4EF5-9DB1-E7BB06D1CC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65960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9427134-8B4B-4A37-9DE4-667BF3A1C5B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383321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C7FA6967-ED67-4115-87F8-D4337D4D9721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35880" y="417373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53C7B4E9-14A9-466A-B5B5-DD715319C4EC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524481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5" name="Espace réservé du texte 3">
            <a:extLst>
              <a:ext uri="{FF2B5EF4-FFF2-40B4-BE49-F238E27FC236}">
                <a16:creationId xmlns:a16="http://schemas.microsoft.com/office/drawing/2014/main" id="{8B5FB979-4CDC-4460-A8D6-9B848CF37553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524481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6" name="Espace réservé du texte 3">
            <a:extLst>
              <a:ext uri="{FF2B5EF4-FFF2-40B4-BE49-F238E27FC236}">
                <a16:creationId xmlns:a16="http://schemas.microsoft.com/office/drawing/2014/main" id="{38B4751C-FDED-4C9D-A55C-284EB59B785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0234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7" name="Espace réservé du texte 3">
            <a:extLst>
              <a:ext uri="{FF2B5EF4-FFF2-40B4-BE49-F238E27FC236}">
                <a16:creationId xmlns:a16="http://schemas.microsoft.com/office/drawing/2014/main" id="{706DA092-9808-44D1-A59C-E5AB4D2DE280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077838" y="5842834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8" name="Espace réservé du texte 3">
            <a:extLst>
              <a:ext uri="{FF2B5EF4-FFF2-40B4-BE49-F238E27FC236}">
                <a16:creationId xmlns:a16="http://schemas.microsoft.com/office/drawing/2014/main" id="{5195A989-1D88-4AB3-B1C7-F39812A0D6A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0234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9" name="Espace réservé du texte 3">
            <a:extLst>
              <a:ext uri="{FF2B5EF4-FFF2-40B4-BE49-F238E27FC236}">
                <a16:creationId xmlns:a16="http://schemas.microsoft.com/office/drawing/2014/main" id="{3CCA0D8D-AE13-4434-B556-7BEF9016C85D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077838" y="3541206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17532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 2 par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28D1308F-5AB3-4092-91D0-0DC59ADC37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2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Espace réservé de la date 3">
            <a:extLst>
              <a:ext uri="{FF2B5EF4-FFF2-40B4-BE49-F238E27FC236}">
                <a16:creationId xmlns:a16="http://schemas.microsoft.com/office/drawing/2014/main" id="{29FA8D36-B856-46A1-99BE-CDB8A6C3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6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082D62-511A-4BA2-B90D-33D7A914D7EC}"/>
              </a:ext>
            </a:extLst>
          </p:cNvPr>
          <p:cNvSpPr txBox="1"/>
          <p:nvPr/>
        </p:nvSpPr>
        <p:spPr>
          <a:xfrm>
            <a:off x="5302353" y="545043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>
                <a:solidFill>
                  <a:schemeClr val="accent1"/>
                </a:solidFill>
                <a:latin typeface="+mj-lt"/>
              </a:rPr>
              <a:t>Sommaire</a:t>
            </a:r>
          </a:p>
        </p:txBody>
      </p:sp>
      <p:sp>
        <p:nvSpPr>
          <p:cNvPr id="30" name="Espace réservé du texte 29">
            <a:extLst>
              <a:ext uri="{FF2B5EF4-FFF2-40B4-BE49-F238E27FC236}">
                <a16:creationId xmlns:a16="http://schemas.microsoft.com/office/drawing/2014/main" id="{FBCE4A06-2EA8-460B-91F3-DE52D0268EA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523587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FC556175-A278-4916-A89D-077B2C945CD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8802" y="3841952"/>
            <a:ext cx="2359031" cy="473004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D9674544-E4F4-4D64-91FE-240974F5B076}"/>
              </a:ext>
            </a:extLst>
          </p:cNvPr>
          <p:cNvSpPr txBox="1"/>
          <p:nvPr/>
        </p:nvSpPr>
        <p:spPr>
          <a:xfrm>
            <a:off x="2766678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36" name="Espace réservé du texte 29">
            <a:extLst>
              <a:ext uri="{FF2B5EF4-FFF2-40B4-BE49-F238E27FC236}">
                <a16:creationId xmlns:a16="http://schemas.microsoft.com/office/drawing/2014/main" id="{9F5F9B49-9656-499B-B6EB-A7A1E895BB0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58953" y="2971800"/>
            <a:ext cx="3509462" cy="9144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fr-FR"/>
              <a:t>Nom de la partie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752C183-852F-47AC-947D-5A3CE0C1420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4168" y="3841952"/>
            <a:ext cx="2359031" cy="473004"/>
          </a:xfrm>
          <a:prstGeom prst="rect">
            <a:avLst/>
          </a:prstGeom>
        </p:spPr>
      </p:pic>
      <p:sp>
        <p:nvSpPr>
          <p:cNvPr id="39" name="ZoneTexte 38">
            <a:extLst>
              <a:ext uri="{FF2B5EF4-FFF2-40B4-BE49-F238E27FC236}">
                <a16:creationId xmlns:a16="http://schemas.microsoft.com/office/drawing/2014/main" id="{09302496-3BF9-40E4-B22A-C34CA83830FB}"/>
              </a:ext>
            </a:extLst>
          </p:cNvPr>
          <p:cNvSpPr txBox="1"/>
          <p:nvPr/>
        </p:nvSpPr>
        <p:spPr>
          <a:xfrm>
            <a:off x="8402044" y="419105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latin typeface="+mj-lt"/>
              </a:rPr>
              <a:t>p.</a:t>
            </a:r>
          </a:p>
        </p:txBody>
      </p:sp>
      <p:sp>
        <p:nvSpPr>
          <p:cNvPr id="51" name="Espace réservé du texte 3">
            <a:extLst>
              <a:ext uri="{FF2B5EF4-FFF2-40B4-BE49-F238E27FC236}">
                <a16:creationId xmlns:a16="http://schemas.microsoft.com/office/drawing/2014/main" id="{8B9361FB-00AB-454D-BC47-A77BAE34909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2983209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2" name="Espace réservé du texte 3">
            <a:extLst>
              <a:ext uri="{FF2B5EF4-FFF2-40B4-BE49-F238E27FC236}">
                <a16:creationId xmlns:a16="http://schemas.microsoft.com/office/drawing/2014/main" id="{67EF17FF-EB7B-4972-A29F-D76309F008C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41132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53" name="Espace réservé du texte 3">
            <a:extLst>
              <a:ext uri="{FF2B5EF4-FFF2-40B4-BE49-F238E27FC236}">
                <a16:creationId xmlns:a16="http://schemas.microsoft.com/office/drawing/2014/main" id="{EE3A4220-FFB5-4B4C-B1BA-AB4112F8CDB5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618311" y="4282308"/>
            <a:ext cx="59048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##</a:t>
            </a:r>
          </a:p>
        </p:txBody>
      </p:sp>
      <p:sp>
        <p:nvSpPr>
          <p:cNvPr id="54" name="Espace réservé du texte 3">
            <a:extLst>
              <a:ext uri="{FF2B5EF4-FFF2-40B4-BE49-F238E27FC236}">
                <a16:creationId xmlns:a16="http://schemas.microsoft.com/office/drawing/2014/main" id="{318A8CDE-6DE7-4A26-96C5-2AFF24E395C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7476234" y="2611399"/>
            <a:ext cx="2872800" cy="259200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/>
            </a:lvl1pPr>
            <a:lvl2pPr marL="0" indent="0" algn="ctr">
              <a:buFont typeface="Arial" panose="020B0604020202020204" pitchFamily="34" charset="0"/>
              <a:buNone/>
              <a:defRPr sz="1800"/>
            </a:lvl2pPr>
            <a:lvl3pPr marL="0" indent="0" algn="ctr">
              <a:buFont typeface="Arial" panose="020B0604020202020204" pitchFamily="34" charset="0"/>
              <a:buNone/>
              <a:defRPr sz="1800"/>
            </a:lvl3pPr>
            <a:lvl4pPr marL="0" indent="0" algn="ctr">
              <a:buFont typeface="Arial" panose="020B0604020202020204" pitchFamily="34" charset="0"/>
              <a:buNone/>
              <a:defRPr sz="1800"/>
            </a:lvl4pPr>
            <a:lvl5pPr marL="0" indent="0" algn="ctr">
              <a:buNone/>
              <a:defRPr sz="1800"/>
            </a:lvl5pPr>
          </a:lstStyle>
          <a:p>
            <a:pPr lvl="0"/>
            <a:r>
              <a:rPr lang="fr-FR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116110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rcalai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que 13">
            <a:extLst>
              <a:ext uri="{FF2B5EF4-FFF2-40B4-BE49-F238E27FC236}">
                <a16:creationId xmlns:a16="http://schemas.microsoft.com/office/drawing/2014/main" id="{5ABF9AA9-B850-4C77-A0C6-0403E09774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36D5990-149B-4764-B431-25C2F6C755C3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88B10F08-0DC4-47AC-946F-E3BFE31243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959542" y="409289"/>
            <a:ext cx="4272916" cy="5451475"/>
          </a:xfrm>
        </p:spPr>
        <p:txBody>
          <a:bodyPr wrap="square" bIns="0">
            <a:noAutofit/>
          </a:bodyPr>
          <a:lstStyle>
            <a:lvl1pPr algn="ctr">
              <a:defRPr sz="40000">
                <a:solidFill>
                  <a:schemeClr val="accent1">
                    <a:alpha val="30000"/>
                  </a:schemeClr>
                </a:solidFill>
              </a:defRPr>
            </a:lvl1pPr>
          </a:lstStyle>
          <a:p>
            <a:pPr lvl="0"/>
            <a:r>
              <a:rPr lang="fr-FR"/>
              <a:t>#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BFDDED56-6434-4177-AE73-021ACDBF4DC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2381" y="2339014"/>
            <a:ext cx="7107238" cy="2105986"/>
          </a:xfrm>
        </p:spPr>
        <p:txBody>
          <a:bodyPr bIns="0" anchor="ctr" anchorCtr="0">
            <a:normAutofit/>
          </a:bodyPr>
          <a:lstStyle>
            <a:lvl1pPr algn="ctr">
              <a:defRPr sz="6600"/>
            </a:lvl1pPr>
          </a:lstStyle>
          <a:p>
            <a:pPr lvl="0"/>
            <a:r>
              <a:rPr lang="fr-FR"/>
              <a:t>Titre</a:t>
            </a:r>
          </a:p>
          <a:p>
            <a:pPr lvl="0"/>
            <a:r>
              <a:rPr lang="fr-FR"/>
              <a:t>intercalaire</a:t>
            </a:r>
          </a:p>
        </p:txBody>
      </p:sp>
      <p:sp>
        <p:nvSpPr>
          <p:cNvPr id="17" name="Espace réservé du texte 16">
            <a:extLst>
              <a:ext uri="{FF2B5EF4-FFF2-40B4-BE49-F238E27FC236}">
                <a16:creationId xmlns:a16="http://schemas.microsoft.com/office/drawing/2014/main" id="{FA303689-EAD2-4664-9B6D-CC3995AF99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419" y="325945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Titre de la présentation</a:t>
            </a:r>
          </a:p>
        </p:txBody>
      </p:sp>
      <p:sp>
        <p:nvSpPr>
          <p:cNvPr id="18" name="Espace réservé du texte 16">
            <a:extLst>
              <a:ext uri="{FF2B5EF4-FFF2-40B4-BE49-F238E27FC236}">
                <a16:creationId xmlns:a16="http://schemas.microsoft.com/office/drawing/2014/main" id="{C2C42C35-2203-453E-8846-A139565C6A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74419" y="6448711"/>
            <a:ext cx="2443162" cy="166688"/>
          </a:xfrm>
        </p:spPr>
        <p:txBody>
          <a:bodyPr anchor="ctr" anchorCtr="0">
            <a:noAutofit/>
          </a:bodyPr>
          <a:lstStyle>
            <a:lvl1pPr algn="ctr">
              <a:defRPr sz="1000">
                <a:latin typeface="+mn-lt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6360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2.sv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que 6">
            <a:extLst>
              <a:ext uri="{FF2B5EF4-FFF2-40B4-BE49-F238E27FC236}">
                <a16:creationId xmlns:a16="http://schemas.microsoft.com/office/drawing/2014/main" id="{9DF027D0-67BB-49C6-A2CB-8F38BDC6296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4344985" y="-6440208"/>
            <a:ext cx="20959864" cy="201524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75D773B-9A18-4DB5-AFA3-FD3E77BCE9D7}"/>
              </a:ext>
            </a:extLst>
          </p:cNvPr>
          <p:cNvSpPr/>
          <p:nvPr/>
        </p:nvSpPr>
        <p:spPr>
          <a:xfrm>
            <a:off x="216000" y="211668"/>
            <a:ext cx="11760000" cy="6434664"/>
          </a:xfrm>
          <a:prstGeom prst="rect">
            <a:avLst/>
          </a:prstGeom>
          <a:solidFill>
            <a:schemeClr val="bg1"/>
          </a:solidFill>
          <a:ln w="9525">
            <a:solidFill>
              <a:srgbClr val="A6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6963042-96AA-4AC5-BC06-2021F1ABD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669"/>
            <a:ext cx="10515600" cy="1161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5BF0D9-BD47-4AE8-94DE-5C2995575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  <a:p>
            <a:pPr lvl="5"/>
            <a:r>
              <a:rPr lang="fr-FR" err="1"/>
              <a:t>egzegzeg</a:t>
            </a:r>
            <a:r>
              <a:rPr lang="fr-FR"/>
              <a:t>	</a:t>
            </a:r>
          </a:p>
          <a:p>
            <a:pPr lvl="6"/>
            <a:r>
              <a:rPr lang="fr-FR" err="1"/>
              <a:t>ergerhbe</a:t>
            </a:r>
            <a:endParaRPr lang="fr-FR"/>
          </a:p>
          <a:p>
            <a:pPr lvl="7"/>
            <a:r>
              <a:rPr lang="fr-FR" err="1"/>
              <a:t>ergerher</a:t>
            </a:r>
            <a:endParaRPr lang="fr-FR"/>
          </a:p>
          <a:p>
            <a:pPr lvl="8"/>
            <a:r>
              <a:rPr lang="fr-FR" err="1"/>
              <a:t>zregerhe</a:t>
            </a:r>
            <a:endParaRPr lang="fr-FR"/>
          </a:p>
          <a:p>
            <a:pPr lvl="8"/>
            <a:r>
              <a:rPr lang="fr-FR" err="1"/>
              <a:t>egzzeg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F2A72A-089A-4238-B26C-02416B4BBF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C139B7E4-65CE-45E0-B612-BB2CFA1ABD8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1D457-68B5-41F5-8F0F-F99FA8D56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695304-04A7-48F0-9008-E5829A9A9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293BBFC-7061-4922-B400-87D2D7393316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aphique 1">
            <a:extLst>
              <a:ext uri="{FF2B5EF4-FFF2-40B4-BE49-F238E27FC236}">
                <a16:creationId xmlns:a16="http://schemas.microsoft.com/office/drawing/2014/main" id="{3DC875A8-C38B-4DFE-8A3F-5C9985D1B7DB}"/>
              </a:ext>
            </a:extLst>
          </p:cNvPr>
          <p:cNvGrpSpPr/>
          <p:nvPr/>
        </p:nvGrpSpPr>
        <p:grpSpPr>
          <a:xfrm flipV="1">
            <a:off x="4848862" y="1350060"/>
            <a:ext cx="2371726" cy="45720"/>
            <a:chOff x="4119563" y="1594453"/>
            <a:chExt cx="3952875" cy="76200"/>
          </a:xfrm>
        </p:grpSpPr>
        <p:sp>
          <p:nvSpPr>
            <p:cNvPr id="12" name="Forme libre : forme 12">
              <a:extLst>
                <a:ext uri="{FF2B5EF4-FFF2-40B4-BE49-F238E27FC236}">
                  <a16:creationId xmlns:a16="http://schemas.microsoft.com/office/drawing/2014/main" id="{B9E8631A-F8B2-4ED6-9F0B-74ADFBB3765B}"/>
                </a:ext>
              </a:extLst>
            </p:cNvPr>
            <p:cNvSpPr/>
            <p:nvPr/>
          </p:nvSpPr>
          <p:spPr>
            <a:xfrm>
              <a:off x="5570221" y="1594408"/>
              <a:ext cx="1038225" cy="76200"/>
            </a:xfrm>
            <a:custGeom>
              <a:avLst/>
              <a:gdLst>
                <a:gd name="connsiteX0" fmla="*/ 1046798 w 1038225"/>
                <a:gd name="connsiteY0" fmla="*/ 42907 h 76200"/>
                <a:gd name="connsiteX1" fmla="*/ 1046798 w 1038225"/>
                <a:gd name="connsiteY1" fmla="*/ 42907 h 76200"/>
                <a:gd name="connsiteX2" fmla="*/ 521970 w 1038225"/>
                <a:gd name="connsiteY2" fmla="*/ 45 h 76200"/>
                <a:gd name="connsiteX3" fmla="*/ 0 w 1038225"/>
                <a:gd name="connsiteY3" fmla="*/ 41002 h 76200"/>
                <a:gd name="connsiteX4" fmla="*/ 0 w 1038225"/>
                <a:gd name="connsiteY4" fmla="*/ 41002 h 76200"/>
                <a:gd name="connsiteX5" fmla="*/ 0 w 1038225"/>
                <a:gd name="connsiteY5" fmla="*/ 41002 h 76200"/>
                <a:gd name="connsiteX6" fmla="*/ 0 w 1038225"/>
                <a:gd name="connsiteY6" fmla="*/ 41002 h 76200"/>
                <a:gd name="connsiteX7" fmla="*/ 0 w 1038225"/>
                <a:gd name="connsiteY7" fmla="*/ 41002 h 76200"/>
                <a:gd name="connsiteX8" fmla="*/ 513397 w 1038225"/>
                <a:gd name="connsiteY8" fmla="*/ 80055 h 76200"/>
                <a:gd name="connsiteX9" fmla="*/ 1046798 w 1038225"/>
                <a:gd name="connsiteY9" fmla="*/ 42907 h 76200"/>
                <a:gd name="connsiteX10" fmla="*/ 1046798 w 1038225"/>
                <a:gd name="connsiteY10" fmla="*/ 42907 h 76200"/>
                <a:gd name="connsiteX11" fmla="*/ 1046798 w 1038225"/>
                <a:gd name="connsiteY11" fmla="*/ 42907 h 76200"/>
                <a:gd name="connsiteX12" fmla="*/ 1046798 w 1038225"/>
                <a:gd name="connsiteY12" fmla="*/ 42907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38225" h="76200">
                  <a:moveTo>
                    <a:pt x="1046798" y="42907"/>
                  </a:moveTo>
                  <a:lnTo>
                    <a:pt x="1046798" y="42907"/>
                  </a:lnTo>
                  <a:cubicBezTo>
                    <a:pt x="943927" y="15285"/>
                    <a:pt x="746760" y="45"/>
                    <a:pt x="521970" y="45"/>
                  </a:cubicBezTo>
                  <a:cubicBezTo>
                    <a:pt x="297180" y="-908"/>
                    <a:pt x="102870" y="13380"/>
                    <a:pt x="0" y="41002"/>
                  </a:cubicBez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lnTo>
                    <a:pt x="0" y="41002"/>
                  </a:lnTo>
                  <a:cubicBezTo>
                    <a:pt x="102870" y="68625"/>
                    <a:pt x="288608" y="79102"/>
                    <a:pt x="513397" y="80055"/>
                  </a:cubicBezTo>
                  <a:cubicBezTo>
                    <a:pt x="738188" y="80055"/>
                    <a:pt x="943927" y="70530"/>
                    <a:pt x="1046798" y="42907"/>
                  </a:cubicBezTo>
                  <a:lnTo>
                    <a:pt x="1046798" y="42907"/>
                  </a:lnTo>
                  <a:lnTo>
                    <a:pt x="1046798" y="42907"/>
                  </a:lnTo>
                  <a:lnTo>
                    <a:pt x="1046798" y="42907"/>
                  </a:lnTo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3">
              <a:extLst>
                <a:ext uri="{FF2B5EF4-FFF2-40B4-BE49-F238E27FC236}">
                  <a16:creationId xmlns:a16="http://schemas.microsoft.com/office/drawing/2014/main" id="{A698FE81-AB59-4C4E-A98B-8B31D593DB1C}"/>
                </a:ext>
              </a:extLst>
            </p:cNvPr>
            <p:cNvSpPr/>
            <p:nvPr/>
          </p:nvSpPr>
          <p:spPr>
            <a:xfrm>
              <a:off x="411956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4">
              <a:extLst>
                <a:ext uri="{FF2B5EF4-FFF2-40B4-BE49-F238E27FC236}">
                  <a16:creationId xmlns:a16="http://schemas.microsoft.com/office/drawing/2014/main" id="{D71CFF13-7E31-4C08-8F3B-12B57E822F37}"/>
                </a:ext>
              </a:extLst>
            </p:cNvPr>
            <p:cNvSpPr/>
            <p:nvPr/>
          </p:nvSpPr>
          <p:spPr>
            <a:xfrm>
              <a:off x="6797993" y="1629696"/>
              <a:ext cx="1266825" cy="9525"/>
            </a:xfrm>
            <a:custGeom>
              <a:avLst/>
              <a:gdLst>
                <a:gd name="connsiteX0" fmla="*/ 0 w 1266825"/>
                <a:gd name="connsiteY0" fmla="*/ 0 h 9525"/>
                <a:gd name="connsiteX1" fmla="*/ 1269683 w 1266825"/>
                <a:gd name="connsiteY1" fmla="*/ 0 h 9525"/>
                <a:gd name="connsiteX2" fmla="*/ 1269683 w 1266825"/>
                <a:gd name="connsiteY2" fmla="*/ 9525 h 9525"/>
                <a:gd name="connsiteX3" fmla="*/ 0 w 1266825"/>
                <a:gd name="connsiteY3" fmla="*/ 9525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6825" h="9525">
                  <a:moveTo>
                    <a:pt x="0" y="0"/>
                  </a:moveTo>
                  <a:lnTo>
                    <a:pt x="1269683" y="0"/>
                  </a:lnTo>
                  <a:lnTo>
                    <a:pt x="1269683" y="9525"/>
                  </a:lnTo>
                  <a:lnTo>
                    <a:pt x="0" y="9525"/>
                  </a:lnTo>
                  <a:close/>
                </a:path>
              </a:pathLst>
            </a:custGeom>
            <a:solidFill>
              <a:srgbClr val="B18C4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932634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accent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714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0D33C0-232D-030C-822F-93AA51C63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C.A.S.T.L.E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673EF-77BF-44DE-EB7A-54F3CF33D10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Matthieu MINGUET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E25D9-6557-3C80-617E-2658A2FCEFE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04/11/2024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571298-E300-5B36-061D-0E10F24BE14D}"/>
              </a:ext>
            </a:extLst>
          </p:cNvPr>
          <p:cNvSpPr txBox="1"/>
          <p:nvPr/>
        </p:nvSpPr>
        <p:spPr>
          <a:xfrm>
            <a:off x="423863" y="3086100"/>
            <a:ext cx="7704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+mj-lt"/>
              </a:rPr>
              <a:t>Capacity-Aligned Stable Teaching Location Engine </a:t>
            </a:r>
          </a:p>
        </p:txBody>
      </p:sp>
    </p:spTree>
    <p:extLst>
      <p:ext uri="{BB962C8B-B14F-4D97-AF65-F5344CB8AC3E}">
        <p14:creationId xmlns:p14="http://schemas.microsoft.com/office/powerpoint/2010/main" val="8979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795C8-768F-BC3D-6283-5ACD85C5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Candara" panose="020E0502030303020204" pitchFamily="34" charset="0"/>
              </a:rPr>
              <a:t>Current</a:t>
            </a:r>
            <a:r>
              <a:rPr lang="fr-FR" sz="3600" dirty="0">
                <a:latin typeface="Candara" panose="020E0502030303020204" pitchFamily="34" charset="0"/>
              </a:rPr>
              <a:t> Room Allocation System at X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4A36-EB5A-3CDE-ACC1-841EEDEC3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1051560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Tedious</a:t>
            </a:r>
            <a:r>
              <a:rPr lang="fr-FR" dirty="0">
                <a:latin typeface="Candara" panose="020E0502030303020204" pitchFamily="34" charset="0"/>
              </a:rPr>
              <a:t> &amp; Time </a:t>
            </a:r>
            <a:r>
              <a:rPr lang="fr-FR" dirty="0" err="1">
                <a:latin typeface="Candara" panose="020E0502030303020204" pitchFamily="34" charset="0"/>
              </a:rPr>
              <a:t>consuming</a:t>
            </a:r>
            <a:r>
              <a:rPr lang="fr-FR" dirty="0">
                <a:latin typeface="Candara" panose="020E0502030303020204" pitchFamily="34" charset="0"/>
              </a:rPr>
              <a:t> : Google Sheets by hand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Candara" panose="020E0502030303020204" pitchFamily="34" charset="0"/>
              </a:rPr>
              <a:t>Arbitrary</a:t>
            </a:r>
            <a:r>
              <a:rPr lang="fr-FR" dirty="0">
                <a:latin typeface="Candara" panose="020E0502030303020204" pitchFamily="34" charset="0"/>
              </a:rPr>
              <a:t> : Registrars office </a:t>
            </a:r>
            <a:r>
              <a:rPr lang="fr-FR" dirty="0" err="1">
                <a:latin typeface="Candara" panose="020E0502030303020204" pitchFamily="34" charset="0"/>
              </a:rPr>
              <a:t>allocates</a:t>
            </a:r>
            <a:r>
              <a:rPr lang="fr-FR" dirty="0">
                <a:latin typeface="Candara" panose="020E0502030303020204" pitchFamily="34" charset="0"/>
              </a:rPr>
              <a:t> the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atin typeface="Candara" panose="020E0502030303020204" pitchFamily="34" charset="0"/>
              </a:rPr>
              <a:t>Single-criteria</a:t>
            </a:r>
            <a:r>
              <a:rPr lang="en-US" dirty="0">
                <a:latin typeface="Candara" panose="020E0502030303020204" pitchFamily="34" charset="0"/>
              </a:rPr>
              <a:t> : Room Occupancy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8D5059-C5BA-A144-53D0-88FC670459F3}"/>
              </a:ext>
            </a:extLst>
          </p:cNvPr>
          <p:cNvSpPr txBox="1"/>
          <p:nvPr/>
        </p:nvSpPr>
        <p:spPr>
          <a:xfrm>
            <a:off x="838200" y="529590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An ineffective system </a:t>
            </a:r>
            <a:r>
              <a:rPr lang="fr-FR" sz="2800" b="1" dirty="0" err="1">
                <a:latin typeface="Candara" panose="020E0502030303020204" pitchFamily="34" charset="0"/>
              </a:rPr>
              <a:t>that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doesn’t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allow</a:t>
            </a:r>
            <a:r>
              <a:rPr lang="fr-FR" sz="2800" b="1" dirty="0">
                <a:latin typeface="Candara" panose="020E0502030303020204" pitchFamily="34" charset="0"/>
              </a:rPr>
              <a:t> stakeholders to </a:t>
            </a:r>
            <a:r>
              <a:rPr lang="fr-FR" sz="2800" b="1" dirty="0" err="1">
                <a:latin typeface="Candara" panose="020E0502030303020204" pitchFamily="34" charset="0"/>
              </a:rPr>
              <a:t>participate</a:t>
            </a:r>
            <a:endParaRPr lang="fr-FR" sz="2800" b="1" dirty="0">
              <a:latin typeface="Candara" panose="020E0502030303020204" pitchFamily="34" charset="0"/>
            </a:endParaRPr>
          </a:p>
          <a:p>
            <a:pPr algn="ctr"/>
            <a:r>
              <a:rPr lang="fr-FR" sz="2800" b="1" dirty="0">
                <a:latin typeface="Candara" panose="020E0502030303020204" pitchFamily="34" charset="0"/>
              </a:rPr>
              <a:t>and </a:t>
            </a:r>
            <a:r>
              <a:rPr lang="fr-FR" sz="2800" b="1" dirty="0" err="1">
                <a:latin typeface="Candara" panose="020E0502030303020204" pitchFamily="34" charset="0"/>
              </a:rPr>
              <a:t>doesn’t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take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into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account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pedagogical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needs</a:t>
            </a:r>
            <a:r>
              <a:rPr lang="fr-FR" sz="2800" b="1" dirty="0">
                <a:latin typeface="Candara" panose="020E0502030303020204" pitchFamily="34" charset="0"/>
              </a:rPr>
              <a:t> 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3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72E12-22EE-02AF-5A66-141EE360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6F470-D29B-DB9B-CA26-32BA21BF0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Candara" panose="020E0502030303020204" pitchFamily="34" charset="0"/>
              </a:rPr>
              <a:t>Global </a:t>
            </a:r>
            <a:r>
              <a:rPr lang="fr-FR" sz="3600" dirty="0" err="1">
                <a:latin typeface="Candara" panose="020E0502030303020204" pitchFamily="34" charset="0"/>
              </a:rPr>
              <a:t>Market</a:t>
            </a:r>
            <a:r>
              <a:rPr lang="fr-FR" sz="3600" dirty="0">
                <a:latin typeface="Candara" panose="020E0502030303020204" pitchFamily="34" charset="0"/>
              </a:rPr>
              <a:t> Impact and </a:t>
            </a:r>
            <a:r>
              <a:rPr lang="fr-FR" sz="3600" dirty="0" err="1">
                <a:latin typeface="Candara" panose="020E0502030303020204" pitchFamily="34" charset="0"/>
              </a:rPr>
              <a:t>Existing</a:t>
            </a:r>
            <a:r>
              <a:rPr lang="fr-FR" sz="3600" dirty="0">
                <a:latin typeface="Candara" panose="020E0502030303020204" pitchFamily="34" charset="0"/>
              </a:rPr>
              <a:t> </a:t>
            </a:r>
            <a:r>
              <a:rPr lang="fr-FR" sz="3600" dirty="0" err="1">
                <a:latin typeface="Candara" panose="020E0502030303020204" pitchFamily="34" charset="0"/>
              </a:rPr>
              <a:t>systems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E643-8EBE-0805-5B59-015C8DC66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3862"/>
            <a:ext cx="10515600" cy="3470275"/>
          </a:xfrm>
        </p:spPr>
        <p:txBody>
          <a:bodyPr anchor="ctr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b="1" dirty="0" err="1">
                <a:latin typeface="Candara" panose="020E0502030303020204" pitchFamily="34" charset="0"/>
              </a:rPr>
              <a:t>Globally</a:t>
            </a:r>
            <a:r>
              <a:rPr lang="fr-FR" dirty="0">
                <a:latin typeface="Candara" panose="020E0502030303020204" pitchFamily="34" charset="0"/>
              </a:rPr>
              <a:t> : </a:t>
            </a:r>
            <a:r>
              <a:rPr lang="fr-FR" dirty="0" err="1">
                <a:latin typeface="Candara" panose="020E0502030303020204" pitchFamily="34" charset="0"/>
              </a:rPr>
              <a:t>Universities</a:t>
            </a:r>
            <a:r>
              <a:rPr lang="fr-FR" dirty="0">
                <a:latin typeface="Candara" panose="020E0502030303020204" pitchFamily="34" charset="0"/>
              </a:rPr>
              <a:t> ~18500  </a:t>
            </a:r>
            <a:r>
              <a:rPr lang="fr-FR" dirty="0" err="1">
                <a:latin typeface="Candara" panose="020E0502030303020204" pitchFamily="34" charset="0"/>
              </a:rPr>
              <a:t>worldwide</a:t>
            </a:r>
            <a:r>
              <a:rPr lang="fr-FR" dirty="0">
                <a:latin typeface="Candara" panose="020E0502030303020204" pitchFamily="34" charset="0"/>
              </a:rPr>
              <a:t>, ~250m </a:t>
            </a:r>
            <a:r>
              <a:rPr lang="fr-FR" dirty="0" err="1">
                <a:latin typeface="Candara" panose="020E0502030303020204" pitchFamily="34" charset="0"/>
              </a:rPr>
              <a:t>students</a:t>
            </a:r>
            <a:r>
              <a:rPr lang="fr-FR" dirty="0">
                <a:latin typeface="Candara" panose="020E0502030303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Candara" panose="020E0502030303020204" pitchFamily="34" charset="0"/>
              </a:rPr>
              <a:t>Target</a:t>
            </a:r>
            <a:r>
              <a:rPr lang="en-GB" dirty="0">
                <a:latin typeface="Candara" panose="020E0502030303020204" pitchFamily="34" charset="0"/>
              </a:rPr>
              <a:t>: Top universities in developed markets : 80 Unis, 2m students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>
              <a:latin typeface="Candara" panose="020E05020303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Candara" panose="020E0502030303020204" pitchFamily="34" charset="0"/>
              </a:rPr>
              <a:t>Clearhouses</a:t>
            </a:r>
            <a:r>
              <a:rPr lang="en-US" dirty="0">
                <a:latin typeface="Candara" panose="020E0502030303020204" pitchFamily="34" charset="0"/>
              </a:rPr>
              <a:t> if any are </a:t>
            </a:r>
            <a:r>
              <a:rPr lang="en-US" b="1" dirty="0">
                <a:latin typeface="Candara" panose="020E0502030303020204" pitchFamily="34" charset="0"/>
              </a:rPr>
              <a:t>manual</a:t>
            </a:r>
            <a:r>
              <a:rPr lang="en-US" dirty="0">
                <a:latin typeface="Candara" panose="020E0502030303020204" pitchFamily="34" charset="0"/>
              </a:rPr>
              <a:t> : X, CBS, INSEAD, HEC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ndara" panose="020E0502030303020204" pitchFamily="34" charset="0"/>
              </a:rPr>
              <a:t>No papers or advertising of such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8E4D85-45E5-4BDD-3EFF-8E4BC6E41F6A}"/>
              </a:ext>
            </a:extLst>
          </p:cNvPr>
          <p:cNvSpPr txBox="1"/>
          <p:nvPr/>
        </p:nvSpPr>
        <p:spPr>
          <a:xfrm>
            <a:off x="838200" y="5485080"/>
            <a:ext cx="1051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 </a:t>
            </a:r>
            <a:r>
              <a:rPr lang="fr-FR" sz="2800" b="1" dirty="0" err="1">
                <a:latin typeface="Candara" panose="020E0502030303020204" pitchFamily="34" charset="0"/>
              </a:rPr>
              <a:t>broad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reach</a:t>
            </a:r>
            <a:r>
              <a:rPr lang="fr-FR" sz="2800" b="1" dirty="0">
                <a:latin typeface="Candara" panose="020E0502030303020204" pitchFamily="34" charset="0"/>
              </a:rPr>
              <a:t> and </a:t>
            </a:r>
            <a:r>
              <a:rPr lang="fr-FR" sz="2800" b="1" dirty="0" err="1">
                <a:latin typeface="Candara" panose="020E0502030303020204" pitchFamily="34" charset="0"/>
              </a:rPr>
              <a:t>potential</a:t>
            </a:r>
            <a:r>
              <a:rPr lang="fr-FR" sz="2800" b="1" dirty="0">
                <a:latin typeface="Candara" panose="020E0502030303020204" pitchFamily="34" charset="0"/>
              </a:rPr>
              <a:t> for CASTLE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6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3036A-D263-8089-3616-A9B781624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2396"/>
            <a:ext cx="10515600" cy="1325563"/>
          </a:xfrm>
        </p:spPr>
        <p:txBody>
          <a:bodyPr>
            <a:normAutofit/>
          </a:bodyPr>
          <a:lstStyle/>
          <a:p>
            <a:r>
              <a:rPr lang="fr-FR" sz="3600" dirty="0" err="1">
                <a:latin typeface="Candara" panose="020E0502030303020204" pitchFamily="34" charset="0"/>
              </a:rPr>
              <a:t>What</a:t>
            </a:r>
            <a:r>
              <a:rPr lang="fr-FR" sz="3600" dirty="0">
                <a:latin typeface="Candara" panose="020E0502030303020204" pitchFamily="34" charset="0"/>
              </a:rPr>
              <a:t> are </a:t>
            </a:r>
            <a:r>
              <a:rPr lang="fr-FR" sz="3600" dirty="0" err="1">
                <a:latin typeface="Candara" panose="020E0502030303020204" pitchFamily="34" charset="0"/>
              </a:rPr>
              <a:t>CASTLE’s</a:t>
            </a:r>
            <a:r>
              <a:rPr lang="fr-FR" sz="3600" dirty="0">
                <a:latin typeface="Candara" panose="020E0502030303020204" pitchFamily="34" charset="0"/>
              </a:rPr>
              <a:t> goals ? 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22DEF8-9AD8-3DE1-B9EB-9A85FAE9A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Professor </a:t>
            </a:r>
            <a:r>
              <a:rPr lang="fr-FR" b="0" u="sng" dirty="0" err="1">
                <a:latin typeface="Candara" panose="020E0502030303020204" pitchFamily="34" charset="0"/>
              </a:rPr>
              <a:t>Side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E4B27-BFAD-9D17-B41D-FE18298D3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38279"/>
            <a:ext cx="5157787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latin typeface="Candara" panose="020E0502030303020204" pitchFamily="34" charset="0"/>
              </a:rPr>
              <a:t>Profs can </a:t>
            </a:r>
            <a:r>
              <a:rPr lang="fr-FR" sz="2400" b="1" dirty="0">
                <a:latin typeface="Candara" panose="020E0502030303020204" pitchFamily="34" charset="0"/>
              </a:rPr>
              <a:t>have a </a:t>
            </a:r>
            <a:r>
              <a:rPr lang="fr-FR" sz="2400" b="1" dirty="0" err="1">
                <a:latin typeface="Candara" panose="020E0502030303020204" pitchFamily="34" charset="0"/>
              </a:rPr>
              <a:t>say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in the </a:t>
            </a:r>
            <a:r>
              <a:rPr lang="fr-FR" sz="2400" dirty="0" err="1">
                <a:latin typeface="Candara" panose="020E0502030303020204" pitchFamily="34" charset="0"/>
              </a:rPr>
              <a:t>classroom</a:t>
            </a:r>
            <a:r>
              <a:rPr lang="fr-FR" sz="2400" dirty="0">
                <a:latin typeface="Candara" panose="020E0502030303020204" pitchFamily="34" charset="0"/>
              </a:rPr>
              <a:t> allocation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Prioritize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and </a:t>
            </a:r>
            <a:r>
              <a:rPr lang="fr-FR" sz="2400" b="1" dirty="0">
                <a:latin typeface="Candara" panose="020E0502030303020204" pitchFamily="34" charset="0"/>
              </a:rPr>
              <a:t>signal</a:t>
            </a:r>
            <a:r>
              <a:rPr lang="fr-FR" sz="2400" dirty="0">
                <a:latin typeface="Candara" panose="020E0502030303020204" pitchFamily="34" charset="0"/>
              </a:rPr>
              <a:t> </a:t>
            </a:r>
            <a:r>
              <a:rPr lang="fr-FR" sz="2400" dirty="0" err="1">
                <a:latin typeface="Candara" panose="020E0502030303020204" pitchFamily="34" charset="0"/>
              </a:rPr>
              <a:t>their</a:t>
            </a:r>
            <a:r>
              <a:rPr lang="fr-FR" sz="2400" dirty="0">
                <a:latin typeface="Candara" panose="020E0502030303020204" pitchFamily="34" charset="0"/>
              </a:rPr>
              <a:t> room </a:t>
            </a:r>
            <a:r>
              <a:rPr lang="fr-FR" sz="2400" dirty="0" err="1">
                <a:latin typeface="Candara" panose="020E0502030303020204" pitchFamily="34" charset="0"/>
              </a:rPr>
              <a:t>preferences</a:t>
            </a:r>
            <a:endParaRPr lang="fr-FR" sz="2400" dirty="0">
              <a:latin typeface="Candara" panose="020E0502030303020204" pitchFamily="34" charset="0"/>
            </a:endParaRPr>
          </a:p>
          <a:p>
            <a:endParaRPr lang="fr-FR" dirty="0">
              <a:latin typeface="Candara" panose="020E0502030303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C2D7C7-B573-DCA6-DFD1-00A062EB6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b="0" u="sng" dirty="0">
                <a:latin typeface="Candara" panose="020E0502030303020204" pitchFamily="34" charset="0"/>
              </a:rPr>
              <a:t>Administration </a:t>
            </a:r>
            <a:r>
              <a:rPr lang="fr-FR" b="0" u="sng" dirty="0" err="1">
                <a:latin typeface="Candara" panose="020E0502030303020204" pitchFamily="34" charset="0"/>
              </a:rPr>
              <a:t>Side</a:t>
            </a:r>
            <a:endParaRPr lang="en-US" b="0" u="sng" dirty="0">
              <a:latin typeface="Candara" panose="020E0502030303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78B19C-75FD-CB78-A4BF-5DF8EBC72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8279"/>
            <a:ext cx="5183188" cy="3684588"/>
          </a:xfrm>
        </p:spPr>
        <p:txBody>
          <a:bodyPr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 err="1">
                <a:latin typeface="Candara" panose="020E0502030303020204" pitchFamily="34" charset="0"/>
              </a:rPr>
              <a:t>Ease</a:t>
            </a:r>
            <a:r>
              <a:rPr lang="fr-FR" sz="2400" b="1" dirty="0">
                <a:latin typeface="Candara" panose="020E0502030303020204" pitchFamily="34" charset="0"/>
              </a:rPr>
              <a:t> the </a:t>
            </a:r>
            <a:r>
              <a:rPr lang="fr-FR" sz="2400" b="1" dirty="0" err="1">
                <a:latin typeface="Candara" panose="020E0502030303020204" pitchFamily="34" charset="0"/>
              </a:rPr>
              <a:t>load</a:t>
            </a:r>
            <a:r>
              <a:rPr lang="fr-FR" sz="2400" b="1" dirty="0">
                <a:latin typeface="Candara" panose="020E0502030303020204" pitchFamily="34" charset="0"/>
              </a:rPr>
              <a:t> </a:t>
            </a:r>
            <a:r>
              <a:rPr lang="fr-FR" sz="2400" dirty="0">
                <a:latin typeface="Candara" panose="020E0502030303020204" pitchFamily="34" charset="0"/>
              </a:rPr>
              <a:t>on the </a:t>
            </a:r>
            <a:r>
              <a:rPr lang="fr-FR" sz="2400" dirty="0" err="1">
                <a:latin typeface="Candara" panose="020E0502030303020204" pitchFamily="34" charset="0"/>
              </a:rPr>
              <a:t>Registrar’s</a:t>
            </a:r>
            <a:r>
              <a:rPr lang="fr-FR" sz="2400" dirty="0">
                <a:latin typeface="Candara" panose="020E0502030303020204" pitchFamily="34" charset="0"/>
              </a:rPr>
              <a:t>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>
                <a:latin typeface="Candara" panose="020E0502030303020204" pitchFamily="34" charset="0"/>
              </a:rPr>
              <a:t>Efficient</a:t>
            </a:r>
            <a:r>
              <a:rPr lang="fr-FR" sz="2400" dirty="0">
                <a:latin typeface="Candara" panose="020E0502030303020204" pitchFamily="34" charset="0"/>
              </a:rPr>
              <a:t> allocation of the  </a:t>
            </a:r>
            <a:r>
              <a:rPr lang="fr-FR" sz="2400" dirty="0" err="1">
                <a:latin typeface="Candara" panose="020E0502030303020204" pitchFamily="34" charset="0"/>
              </a:rPr>
              <a:t>school’s</a:t>
            </a:r>
            <a:r>
              <a:rPr lang="fr-FR" sz="2400" dirty="0">
                <a:latin typeface="Candara" panose="020E0502030303020204" pitchFamily="34" charset="0"/>
              </a:rPr>
              <a:t> ressources</a:t>
            </a:r>
            <a:endParaRPr lang="en-US" sz="2400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1A06DA47-E5A1-6231-BBB9-C334A25F376A}"/>
              </a:ext>
            </a:extLst>
          </p:cNvPr>
          <p:cNvSpPr/>
          <p:nvPr/>
        </p:nvSpPr>
        <p:spPr>
          <a:xfrm rot="5400000">
            <a:off x="3257866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60039-53C2-EA9B-E002-DDDB105B39E9}"/>
              </a:ext>
            </a:extLst>
          </p:cNvPr>
          <p:cNvSpPr txBox="1"/>
          <p:nvPr/>
        </p:nvSpPr>
        <p:spPr>
          <a:xfrm>
            <a:off x="836611" y="5405119"/>
            <a:ext cx="102581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 err="1">
                <a:latin typeface="Candara" panose="020E0502030303020204" pitchFamily="34" charset="0"/>
              </a:rPr>
              <a:t>Considers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Professors</a:t>
            </a:r>
            <a:r>
              <a:rPr lang="fr-FR" sz="2800" b="1" dirty="0">
                <a:latin typeface="Candara" panose="020E0502030303020204" pitchFamily="34" charset="0"/>
              </a:rPr>
              <a:t>’ </a:t>
            </a:r>
            <a:r>
              <a:rPr lang="fr-FR" sz="2800" b="1" dirty="0" err="1">
                <a:latin typeface="Candara" panose="020E0502030303020204" pitchFamily="34" charset="0"/>
              </a:rPr>
              <a:t>preferences</a:t>
            </a:r>
            <a:r>
              <a:rPr lang="fr-FR" sz="2800" b="1" dirty="0">
                <a:latin typeface="Candara" panose="020E0502030303020204" pitchFamily="34" charset="0"/>
              </a:rPr>
              <a:t>…</a:t>
            </a:r>
            <a:r>
              <a:rPr lang="fr-FR" sz="2800" b="1" dirty="0" err="1">
                <a:latin typeface="Candara" panose="020E0502030303020204" pitchFamily="34" charset="0"/>
              </a:rPr>
              <a:t>while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being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easier</a:t>
            </a:r>
            <a:r>
              <a:rPr lang="fr-FR" sz="2800" b="1" dirty="0">
                <a:latin typeface="Candara" panose="020E0502030303020204" pitchFamily="34" charset="0"/>
              </a:rPr>
              <a:t> to plan out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9DD95DA-D4CE-34D7-B056-7878F577F1D1}"/>
              </a:ext>
            </a:extLst>
          </p:cNvPr>
          <p:cNvSpPr/>
          <p:nvPr/>
        </p:nvSpPr>
        <p:spPr>
          <a:xfrm rot="5400000">
            <a:off x="8539322" y="2557146"/>
            <a:ext cx="315277" cy="515778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41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FE84-3155-C174-2054-DA88861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Candara" panose="020E0502030303020204" pitchFamily="34" charset="0"/>
              </a:rPr>
              <a:t>How would CASTLE work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7A00-BD24-87CA-BF96-3C157548D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1104"/>
            <a:ext cx="10515600" cy="336931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Candara" panose="020E0502030303020204" pitchFamily="34" charset="0"/>
              </a:rPr>
              <a:t>Deferred Acceptance </a:t>
            </a:r>
            <a:r>
              <a:rPr lang="en-US" dirty="0">
                <a:latin typeface="Candara" panose="020E0502030303020204" pitchFamily="34" charset="0"/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Matches the Teachers and the Classrooms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	Teachers emit preferences on the type of rooms</a:t>
            </a:r>
          </a:p>
          <a:p>
            <a:pPr lvl="1"/>
            <a:r>
              <a:rPr lang="en-US" dirty="0">
                <a:latin typeface="Candara" panose="020E0502030303020204" pitchFamily="34" charset="0"/>
              </a:rPr>
              <a:t>	Rooms consider the fill factor of the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Teacher Proposing DA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Candara" panose="020E0502030303020204" pitchFamily="34" charset="0"/>
              </a:rPr>
              <a:t>If professors are left : Serial Dictatorship on remaining rooms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9B55D-847D-5164-0822-A982CD67C634}"/>
              </a:ext>
            </a:extLst>
          </p:cNvPr>
          <p:cNvSpPr txBox="1"/>
          <p:nvPr/>
        </p:nvSpPr>
        <p:spPr>
          <a:xfrm>
            <a:off x="966945" y="5327150"/>
            <a:ext cx="1025810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 </a:t>
            </a:r>
            <a:r>
              <a:rPr lang="en-US" sz="2800" b="1" dirty="0">
                <a:latin typeface="Candara" panose="020E0502030303020204" pitchFamily="34" charset="0"/>
              </a:rPr>
              <a:t>proven</a:t>
            </a:r>
            <a:r>
              <a:rPr lang="fr-FR" sz="2800" b="1" dirty="0">
                <a:latin typeface="Candara" panose="020E0502030303020204" pitchFamily="34" charset="0"/>
              </a:rPr>
              <a:t> Matching system </a:t>
            </a:r>
            <a:r>
              <a:rPr lang="fr-FR" sz="2800" b="1" dirty="0" err="1">
                <a:latin typeface="Candara" panose="020E0502030303020204" pitchFamily="34" charset="0"/>
              </a:rPr>
              <a:t>aiming</a:t>
            </a:r>
            <a:r>
              <a:rPr lang="fr-FR" sz="2800" b="1" dirty="0">
                <a:latin typeface="Candara" panose="020E0502030303020204" pitchFamily="34" charset="0"/>
              </a:rPr>
              <a:t> to </a:t>
            </a:r>
            <a:r>
              <a:rPr lang="fr-FR" sz="2800" b="1" dirty="0" err="1">
                <a:latin typeface="Candara" panose="020E0502030303020204" pitchFamily="34" charset="0"/>
              </a:rPr>
              <a:t>increase</a:t>
            </a:r>
            <a:r>
              <a:rPr lang="fr-FR" sz="2800" b="1" dirty="0">
                <a:latin typeface="Candara" panose="020E0502030303020204" pitchFamily="34" charset="0"/>
              </a:rPr>
              <a:t> satisfaction</a:t>
            </a:r>
            <a:br>
              <a:rPr lang="fr-FR" sz="2800" b="1" dirty="0">
                <a:latin typeface="Candara" panose="020E0502030303020204" pitchFamily="34" charset="0"/>
              </a:rPr>
            </a:br>
            <a:r>
              <a:rPr lang="fr-FR" sz="2800" b="1" dirty="0">
                <a:latin typeface="Candara" panose="020E0502030303020204" pitchFamily="34" charset="0"/>
              </a:rPr>
              <a:t>and </a:t>
            </a:r>
            <a:r>
              <a:rPr lang="fr-FR" sz="2800" b="1" dirty="0" err="1">
                <a:latin typeface="Candara" panose="020E0502030303020204" pitchFamily="34" charset="0"/>
              </a:rPr>
              <a:t>better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allocate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school</a:t>
            </a:r>
            <a:r>
              <a:rPr lang="fr-FR" sz="2800" b="1" dirty="0">
                <a:latin typeface="Candara" panose="020E0502030303020204" pitchFamily="34" charset="0"/>
              </a:rPr>
              <a:t> ressources</a:t>
            </a:r>
          </a:p>
        </p:txBody>
      </p:sp>
    </p:spTree>
    <p:extLst>
      <p:ext uri="{BB962C8B-B14F-4D97-AF65-F5344CB8AC3E}">
        <p14:creationId xmlns:p14="http://schemas.microsoft.com/office/powerpoint/2010/main" val="186424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9F9B-9F3E-B88D-CE67-44077106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>
                <a:latin typeface="Candara" panose="020E0502030303020204" pitchFamily="34" charset="0"/>
              </a:rPr>
              <a:t>CASTLE </a:t>
            </a:r>
            <a:r>
              <a:rPr lang="fr-FR" sz="3600" dirty="0" err="1">
                <a:latin typeface="Candara" panose="020E0502030303020204" pitchFamily="34" charset="0"/>
              </a:rPr>
              <a:t>Properties</a:t>
            </a:r>
            <a:endParaRPr lang="en-US" sz="3600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8F7802-D5C6-D0B5-5CAD-45A8B4824B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674918"/>
              </p:ext>
            </p:extLst>
          </p:nvPr>
        </p:nvGraphicFramePr>
        <p:xfrm>
          <a:off x="3196590" y="1467326"/>
          <a:ext cx="5798820" cy="3923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F0FBE8D-AB27-AA4E-7DAF-610BC10EFD1E}"/>
              </a:ext>
            </a:extLst>
          </p:cNvPr>
          <p:cNvSpPr txBox="1"/>
          <p:nvPr/>
        </p:nvSpPr>
        <p:spPr>
          <a:xfrm>
            <a:off x="7894320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>
                <a:effectLst/>
                <a:latin typeface="Candara" panose="020E0502030303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Professor proposing DA makes it optimal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DF5EF-FE02-A954-2BAC-B9B1E6409528}"/>
              </a:ext>
            </a:extLst>
          </p:cNvPr>
          <p:cNvSpPr txBox="1"/>
          <p:nvPr/>
        </p:nvSpPr>
        <p:spPr>
          <a:xfrm>
            <a:off x="1142538" y="2147583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Candara" panose="020E0502030303020204" pitchFamily="34" charset="0"/>
              </a:rPr>
              <a:t>Strict </a:t>
            </a:r>
            <a:r>
              <a:rPr lang="fr-FR" sz="2000" dirty="0" err="1">
                <a:latin typeface="Candara" panose="020E0502030303020204" pitchFamily="34" charset="0"/>
              </a:rPr>
              <a:t>preferences</a:t>
            </a:r>
            <a:r>
              <a:rPr lang="fr-FR" sz="2000" dirty="0">
                <a:latin typeface="Candara" panose="020E0502030303020204" pitchFamily="34" charset="0"/>
              </a:rPr>
              <a:t> of </a:t>
            </a:r>
            <a:r>
              <a:rPr lang="fr-FR" sz="2000" dirty="0" err="1">
                <a:latin typeface="Candara" panose="020E0502030303020204" pitchFamily="34" charset="0"/>
              </a:rPr>
              <a:t>Rooms</a:t>
            </a:r>
            <a:r>
              <a:rPr lang="fr-FR" sz="2000" dirty="0">
                <a:latin typeface="Candara" panose="020E0502030303020204" pitchFamily="34" charset="0"/>
              </a:rPr>
              <a:t> and </a:t>
            </a:r>
            <a:r>
              <a:rPr lang="fr-FR" sz="2000" dirty="0" err="1">
                <a:latin typeface="Candara" panose="020E0502030303020204" pitchFamily="34" charset="0"/>
              </a:rPr>
              <a:t>Professors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59BCDA-0AD2-815D-3E17-ADB3F069E74A}"/>
              </a:ext>
            </a:extLst>
          </p:cNvPr>
          <p:cNvSpPr txBox="1"/>
          <p:nvPr/>
        </p:nvSpPr>
        <p:spPr>
          <a:xfrm>
            <a:off x="1142538" y="4003289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Candara" panose="020E0502030303020204" pitchFamily="34" charset="0"/>
              </a:rPr>
              <a:t>Single, </a:t>
            </a:r>
            <a:r>
              <a:rPr lang="fr-FR" sz="2000" dirty="0" err="1">
                <a:latin typeface="Candara" panose="020E0502030303020204" pitchFamily="34" charset="0"/>
              </a:rPr>
              <a:t>confidential</a:t>
            </a:r>
            <a:r>
              <a:rPr lang="fr-FR" sz="2000" dirty="0">
                <a:latin typeface="Candara" panose="020E0502030303020204" pitchFamily="34" charset="0"/>
              </a:rPr>
              <a:t> and Central </a:t>
            </a:r>
            <a:r>
              <a:rPr lang="fr-FR" sz="2000" dirty="0" err="1">
                <a:latin typeface="Candara" panose="020E0502030303020204" pitchFamily="34" charset="0"/>
              </a:rPr>
              <a:t>Clearinghouse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AFCE42-9D4D-AFCA-5A7D-1A73485F43B3}"/>
              </a:ext>
            </a:extLst>
          </p:cNvPr>
          <p:cNvSpPr txBox="1"/>
          <p:nvPr/>
        </p:nvSpPr>
        <p:spPr>
          <a:xfrm>
            <a:off x="7894320" y="4003290"/>
            <a:ext cx="3362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sz="2000" dirty="0">
                <a:latin typeface="Candara" panose="020E0502030303020204" pitchFamily="34" charset="0"/>
              </a:rPr>
              <a:t>Professor </a:t>
            </a:r>
            <a:r>
              <a:rPr lang="fr-FR" sz="2000" dirty="0" err="1">
                <a:latin typeface="Candara" panose="020E0502030303020204" pitchFamily="34" charset="0"/>
              </a:rPr>
              <a:t>proposing</a:t>
            </a:r>
            <a:r>
              <a:rPr lang="fr-FR" sz="2000" dirty="0">
                <a:latin typeface="Candara" panose="020E0502030303020204" pitchFamily="34" charset="0"/>
              </a:rPr>
              <a:t> and </a:t>
            </a:r>
            <a:r>
              <a:rPr lang="fr-FR" sz="2000" dirty="0" err="1">
                <a:latin typeface="Candara" panose="020E0502030303020204" pitchFamily="34" charset="0"/>
              </a:rPr>
              <a:t>fixed</a:t>
            </a:r>
            <a:r>
              <a:rPr lang="fr-FR" sz="2000" dirty="0">
                <a:latin typeface="Candara" panose="020E0502030303020204" pitchFamily="34" charset="0"/>
              </a:rPr>
              <a:t> </a:t>
            </a:r>
            <a:r>
              <a:rPr lang="fr-FR" sz="2000" dirty="0" err="1">
                <a:latin typeface="Candara" panose="020E0502030303020204" pitchFamily="34" charset="0"/>
              </a:rPr>
              <a:t>cohort</a:t>
            </a:r>
            <a:r>
              <a:rPr lang="fr-FR" sz="2000" dirty="0">
                <a:latin typeface="Candara" panose="020E0502030303020204" pitchFamily="34" charset="0"/>
              </a:rPr>
              <a:t> size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06F1ED-02C4-C5F7-1022-0C23D3E345FC}"/>
              </a:ext>
            </a:extLst>
          </p:cNvPr>
          <p:cNvSpPr txBox="1"/>
          <p:nvPr/>
        </p:nvSpPr>
        <p:spPr>
          <a:xfrm>
            <a:off x="2194560" y="5518307"/>
            <a:ext cx="7802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A system </a:t>
            </a:r>
            <a:r>
              <a:rPr lang="fr-FR" sz="2800" b="1" dirty="0" err="1">
                <a:latin typeface="Candara" panose="020E0502030303020204" pitchFamily="34" charset="0"/>
              </a:rPr>
              <a:t>with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very</a:t>
            </a:r>
            <a:r>
              <a:rPr lang="fr-FR" sz="2800" b="1" dirty="0">
                <a:latin typeface="Candara" panose="020E0502030303020204" pitchFamily="34" charset="0"/>
              </a:rPr>
              <a:t> good </a:t>
            </a:r>
            <a:r>
              <a:rPr lang="fr-FR" sz="2800" b="1" dirty="0" err="1">
                <a:latin typeface="Candara" panose="020E0502030303020204" pitchFamily="34" charset="0"/>
              </a:rPr>
              <a:t>properties</a:t>
            </a:r>
            <a:r>
              <a:rPr lang="fr-FR" sz="2800" b="1" dirty="0">
                <a:latin typeface="Candara" panose="020E0502030303020204" pitchFamily="34" charset="0"/>
              </a:rPr>
              <a:t>,</a:t>
            </a:r>
            <a:br>
              <a:rPr lang="fr-FR" sz="2800" b="1" dirty="0">
                <a:latin typeface="Candara" panose="020E0502030303020204" pitchFamily="34" charset="0"/>
              </a:rPr>
            </a:br>
            <a:r>
              <a:rPr lang="fr-FR" sz="2800" b="1" dirty="0" err="1">
                <a:latin typeface="Candara" panose="020E0502030303020204" pitchFamily="34" charset="0"/>
              </a:rPr>
              <a:t>while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being</a:t>
            </a:r>
            <a:r>
              <a:rPr lang="fr-FR" sz="2800" b="1" dirty="0">
                <a:latin typeface="Candara" panose="020E0502030303020204" pitchFamily="34" charset="0"/>
              </a:rPr>
              <a:t> fast and </a:t>
            </a:r>
            <a:r>
              <a:rPr lang="fr-FR" sz="2800" b="1" dirty="0" err="1">
                <a:latin typeface="Candara" panose="020E0502030303020204" pitchFamily="34" charset="0"/>
              </a:rPr>
              <a:t>with</a:t>
            </a:r>
            <a:r>
              <a:rPr lang="fr-FR" sz="2800" b="1" dirty="0">
                <a:latin typeface="Candara" panose="020E0502030303020204" pitchFamily="34" charset="0"/>
              </a:rPr>
              <a:t> no congestion 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78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C1BE-1835-4197-D93B-0314B44C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 err="1">
                <a:latin typeface="Candara" panose="020E0502030303020204" pitchFamily="34" charset="0"/>
              </a:rPr>
              <a:t>Other</a:t>
            </a:r>
            <a:r>
              <a:rPr lang="fr-FR" sz="3600" dirty="0">
                <a:latin typeface="Candara" panose="020E0502030303020204" pitchFamily="34" charset="0"/>
              </a:rPr>
              <a:t> </a:t>
            </a:r>
            <a:r>
              <a:rPr lang="fr-FR" sz="3600" dirty="0" err="1">
                <a:latin typeface="Candara" panose="020E0502030303020204" pitchFamily="34" charset="0"/>
              </a:rPr>
              <a:t>Considerations</a:t>
            </a:r>
            <a:endParaRPr lang="en-US" sz="3600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2311-A707-180F-13E9-DC3071D0FC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02877"/>
            <a:ext cx="10820400" cy="3443823"/>
          </a:xfrm>
        </p:spPr>
        <p:txBody>
          <a:bodyPr/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dirty="0" err="1">
                <a:latin typeface="Candara" panose="020E0502030303020204" pitchFamily="34" charset="0"/>
              </a:rPr>
              <a:t>Improve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b="1" dirty="0" err="1">
                <a:latin typeface="Candara" panose="020E0502030303020204" pitchFamily="34" charset="0"/>
              </a:rPr>
              <a:t>fairness</a:t>
            </a:r>
            <a:r>
              <a:rPr lang="fr-FR" dirty="0">
                <a:latin typeface="Candara" panose="020E0502030303020204" pitchFamily="34" charset="0"/>
              </a:rPr>
              <a:t> : </a:t>
            </a:r>
            <a:r>
              <a:rPr lang="fr-FR" dirty="0" err="1">
                <a:latin typeface="Candara" panose="020E0502030303020204" pitchFamily="34" charset="0"/>
              </a:rPr>
              <a:t>low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 err="1">
                <a:latin typeface="Candara" panose="020E0502030303020204" pitchFamily="34" charset="0"/>
              </a:rPr>
              <a:t>rank</a:t>
            </a:r>
            <a:r>
              <a:rPr lang="fr-FR" dirty="0">
                <a:latin typeface="Candara" panose="020E0502030303020204" pitchFamily="34" charset="0"/>
              </a:rPr>
              <a:t> 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 boost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next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time  (loose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strategy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proofness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>
                <a:latin typeface="Candara" panose="020E0502030303020204" pitchFamily="34" charset="0"/>
                <a:sym typeface="Wingdings" panose="05000000000000000000" pitchFamily="2" charset="2"/>
              </a:rPr>
              <a:t>Equipment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matching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(loose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strategy-proofness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, and more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unmatched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courses)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Candara" panose="020E0502030303020204" pitchFamily="34" charset="0"/>
                <a:sym typeface="Wingdings" panose="05000000000000000000" pitchFamily="2" charset="2"/>
              </a:rPr>
              <a:t>Proximity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to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labs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/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dorms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(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makes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stability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harder,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improves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practical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usability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fr-FR" b="1" dirty="0" err="1">
                <a:latin typeface="Candara" panose="020E0502030303020204" pitchFamily="34" charset="0"/>
                <a:sym typeface="Wingdings" panose="05000000000000000000" pitchFamily="2" charset="2"/>
              </a:rPr>
              <a:t>Include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timetable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management (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makes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it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much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 more </a:t>
            </a:r>
            <a:r>
              <a:rPr lang="fr-FR" dirty="0" err="1">
                <a:latin typeface="Candara" panose="020E0502030303020204" pitchFamily="34" charset="0"/>
                <a:sym typeface="Wingdings" panose="05000000000000000000" pitchFamily="2" charset="2"/>
              </a:rPr>
              <a:t>complex</a:t>
            </a:r>
            <a:r>
              <a:rPr lang="fr-FR" dirty="0">
                <a:latin typeface="Candara" panose="020E0502030303020204" pitchFamily="34" charset="0"/>
                <a:sym typeface="Wingdings" panose="05000000000000000000" pitchFamily="2" charset="2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dirty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2C1A50-81DB-E5A9-BFF5-97B1039D748D}"/>
              </a:ext>
            </a:extLst>
          </p:cNvPr>
          <p:cNvSpPr txBox="1"/>
          <p:nvPr/>
        </p:nvSpPr>
        <p:spPr>
          <a:xfrm>
            <a:off x="1552575" y="5692224"/>
            <a:ext cx="9290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>
                <a:latin typeface="Candara" panose="020E0502030303020204" pitchFamily="34" charset="0"/>
              </a:rPr>
              <a:t>The System can </a:t>
            </a:r>
            <a:r>
              <a:rPr lang="fr-FR" sz="2800" b="1" dirty="0" err="1">
                <a:latin typeface="Candara" panose="020E0502030303020204" pitchFamily="34" charset="0"/>
              </a:rPr>
              <a:t>be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tailored</a:t>
            </a:r>
            <a:r>
              <a:rPr lang="fr-FR" sz="2800" b="1" dirty="0">
                <a:latin typeface="Candara" panose="020E0502030303020204" pitchFamily="34" charset="0"/>
              </a:rPr>
              <a:t> to the </a:t>
            </a:r>
            <a:r>
              <a:rPr lang="fr-FR" sz="2800" b="1" dirty="0" err="1">
                <a:latin typeface="Candara" panose="020E0502030303020204" pitchFamily="34" charset="0"/>
              </a:rPr>
              <a:t>administration’s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r>
              <a:rPr lang="fr-FR" sz="2800" b="1" dirty="0" err="1">
                <a:latin typeface="Candara" panose="020E0502030303020204" pitchFamily="34" charset="0"/>
              </a:rPr>
              <a:t>needs</a:t>
            </a:r>
            <a:r>
              <a:rPr lang="fr-FR" sz="2800" b="1" dirty="0">
                <a:latin typeface="Candara" panose="020E0502030303020204" pitchFamily="34" charset="0"/>
              </a:rPr>
              <a:t> </a:t>
            </a:r>
            <a:endParaRPr lang="en-US" sz="2800" b="1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6FBB4-BBC0-5958-3F1E-0A5C7803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CASTLE : Conclusion</a:t>
            </a:r>
            <a:endParaRPr lang="en-US" sz="36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BB6FB0-837F-A696-BA0E-A559734D4B98}"/>
              </a:ext>
            </a:extLst>
          </p:cNvPr>
          <p:cNvGraphicFramePr/>
          <p:nvPr/>
        </p:nvGraphicFramePr>
        <p:xfrm>
          <a:off x="838199" y="1769434"/>
          <a:ext cx="10515599" cy="424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92728374"/>
      </p:ext>
    </p:extLst>
  </p:cSld>
  <p:clrMapOvr>
    <a:masterClrMapping/>
  </p:clrMapOvr>
</p:sld>
</file>

<file path=ppt/theme/theme1.xml><?xml version="1.0" encoding="utf-8"?>
<a:theme xmlns:a="http://schemas.openxmlformats.org/drawingml/2006/main" name="Masque Polytechnique">
  <a:themeElements>
    <a:clrScheme name="Personnalisé 4">
      <a:dk1>
        <a:srgbClr val="003E5C"/>
      </a:dk1>
      <a:lt1>
        <a:srgbClr val="FFFFFF"/>
      </a:lt1>
      <a:dk2>
        <a:srgbClr val="424242"/>
      </a:dk2>
      <a:lt2>
        <a:srgbClr val="E7E6E6"/>
      </a:lt2>
      <a:accent1>
        <a:srgbClr val="A68B4E"/>
      </a:accent1>
      <a:accent2>
        <a:srgbClr val="006880"/>
      </a:accent2>
      <a:accent3>
        <a:srgbClr val="6DCCBB"/>
      </a:accent3>
      <a:accent4>
        <a:srgbClr val="D4E8EF"/>
      </a:accent4>
      <a:accent5>
        <a:srgbClr val="98B8B4"/>
      </a:accent5>
      <a:accent6>
        <a:srgbClr val="96DCFF"/>
      </a:accent6>
      <a:hlink>
        <a:srgbClr val="87788B"/>
      </a:hlink>
      <a:folHlink>
        <a:srgbClr val="954F72"/>
      </a:folHlink>
    </a:clrScheme>
    <a:fontScheme name="POLYTECHNIQUE">
      <a:majorFont>
        <a:latin typeface="Georgia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364D477-3255-4A33-B507-09810E0CAAA3}" vid="{88CDAC8D-2C1A-431F-B2DC-4402E9813E6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template_polytechnique 2021</Template>
  <TotalTime>0</TotalTime>
  <Words>346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Candara</vt:lpstr>
      <vt:lpstr>Century Gothic</vt:lpstr>
      <vt:lpstr>Georgia</vt:lpstr>
      <vt:lpstr>Masque Polytechnique</vt:lpstr>
      <vt:lpstr>PowerPoint Presentation</vt:lpstr>
      <vt:lpstr>Current Room Allocation System at X</vt:lpstr>
      <vt:lpstr>Global Market Impact and Existing systems</vt:lpstr>
      <vt:lpstr>What are CASTLE’s goals ? </vt:lpstr>
      <vt:lpstr>How would CASTLE work ?</vt:lpstr>
      <vt:lpstr>CASTLE Properties</vt:lpstr>
      <vt:lpstr>Other Considerations</vt:lpstr>
      <vt:lpstr>CASTLE :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Matthieu Minguet X2022</dc:creator>
  <cp:lastModifiedBy>Matthieu Minguet X2022</cp:lastModifiedBy>
  <cp:revision>18</cp:revision>
  <dcterms:created xsi:type="dcterms:W3CDTF">2024-11-01T14:41:48Z</dcterms:created>
  <dcterms:modified xsi:type="dcterms:W3CDTF">2024-11-03T19:32:05Z</dcterms:modified>
</cp:coreProperties>
</file>