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9" r:id="rId5"/>
    <p:sldId id="273" r:id="rId6"/>
    <p:sldId id="270" r:id="rId7"/>
    <p:sldId id="265" r:id="rId8"/>
    <p:sldId id="271" r:id="rId9"/>
    <p:sldId id="274" r:id="rId10"/>
    <p:sldId id="275" r:id="rId11"/>
    <p:sldId id="266" r:id="rId12"/>
    <p:sldId id="272" r:id="rId13"/>
    <p:sldId id="277" r:id="rId14"/>
    <p:sldId id="27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96" autoAdjust="0"/>
  </p:normalViewPr>
  <p:slideViewPr>
    <p:cSldViewPr snapToGrid="0">
      <p:cViewPr>
        <p:scale>
          <a:sx n="66" d="100"/>
          <a:sy n="66" d="100"/>
        </p:scale>
        <p:origin x="105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AEAAD-694D-4D94-8857-ED50DF582D64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5A5FCE-41A5-46F5-B260-BAC0BF0D1976}">
      <dgm:prSet custT="1"/>
      <dgm:spPr/>
      <dgm:t>
        <a:bodyPr/>
        <a:lstStyle/>
        <a:p>
          <a:pPr>
            <a:defRPr cap="all"/>
          </a:pPr>
          <a:r>
            <a:rPr lang="en-US" sz="1600" b="0" dirty="0"/>
            <a:t>Room</a:t>
          </a:r>
          <a:r>
            <a:rPr lang="en-US" sz="1600" b="1" dirty="0"/>
            <a:t> Equipment</a:t>
          </a:r>
          <a:r>
            <a:rPr lang="en-US" sz="1600" dirty="0"/>
            <a:t>: screen, boards, sockets, tables…   </a:t>
          </a:r>
        </a:p>
      </dgm:t>
    </dgm:pt>
    <dgm:pt modelId="{023A0417-D097-4F0B-A340-C46BD014B6E8}" type="parTrans" cxnId="{9C370CD2-5701-4DA6-8180-80D3FAA77E2C}">
      <dgm:prSet/>
      <dgm:spPr/>
      <dgm:t>
        <a:bodyPr/>
        <a:lstStyle/>
        <a:p>
          <a:endParaRPr lang="en-US"/>
        </a:p>
      </dgm:t>
    </dgm:pt>
    <dgm:pt modelId="{EC82ED00-EEDE-415F-B2EC-51F7B09FF135}" type="sibTrans" cxnId="{9C370CD2-5701-4DA6-8180-80D3FAA77E2C}">
      <dgm:prSet/>
      <dgm:spPr/>
      <dgm:t>
        <a:bodyPr/>
        <a:lstStyle/>
        <a:p>
          <a:endParaRPr lang="en-US"/>
        </a:p>
      </dgm:t>
    </dgm:pt>
    <dgm:pt modelId="{D07C093A-6B19-449B-9531-2A67387AC959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Room </a:t>
          </a:r>
          <a:r>
            <a:rPr lang="en-US" sz="1600" b="1" dirty="0"/>
            <a:t>size</a:t>
          </a:r>
          <a:r>
            <a:rPr lang="en-US" sz="1600" dirty="0"/>
            <a:t>: lectures vs tutorials, </a:t>
          </a:r>
        </a:p>
      </dgm:t>
    </dgm:pt>
    <dgm:pt modelId="{419F9B09-48CA-41BB-8A1E-5B88BD5F4EB9}" type="parTrans" cxnId="{C9C7B6EB-1FFF-464A-9CAB-1FABEBDC77D3}">
      <dgm:prSet/>
      <dgm:spPr/>
      <dgm:t>
        <a:bodyPr/>
        <a:lstStyle/>
        <a:p>
          <a:endParaRPr lang="en-US"/>
        </a:p>
      </dgm:t>
    </dgm:pt>
    <dgm:pt modelId="{7A2089A9-5426-4E9D-BFBA-7608775BF7A5}" type="sibTrans" cxnId="{C9C7B6EB-1FFF-464A-9CAB-1FABEBDC77D3}">
      <dgm:prSet/>
      <dgm:spPr/>
      <dgm:t>
        <a:bodyPr/>
        <a:lstStyle/>
        <a:p>
          <a:endParaRPr lang="en-US"/>
        </a:p>
      </dgm:t>
    </dgm:pt>
    <dgm:pt modelId="{B5BCBD56-4BD6-4E69-8F4B-F1900521169D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Room </a:t>
          </a:r>
          <a:r>
            <a:rPr lang="en-US" sz="1600" b="1" dirty="0"/>
            <a:t>Disposition</a:t>
          </a:r>
          <a:r>
            <a:rPr lang="en-US" sz="1600" dirty="0"/>
            <a:t>: flat, inclined, isles</a:t>
          </a:r>
        </a:p>
      </dgm:t>
    </dgm:pt>
    <dgm:pt modelId="{80531209-FAB7-4A0E-AB62-0C740A5EE8AA}" type="parTrans" cxnId="{27E08DB0-5175-4A0C-8D4C-238A79D9542B}">
      <dgm:prSet/>
      <dgm:spPr/>
      <dgm:t>
        <a:bodyPr/>
        <a:lstStyle/>
        <a:p>
          <a:endParaRPr lang="en-US"/>
        </a:p>
      </dgm:t>
    </dgm:pt>
    <dgm:pt modelId="{27A0363E-8644-4D10-8B78-C219FC8E4B6E}" type="sibTrans" cxnId="{27E08DB0-5175-4A0C-8D4C-238A79D9542B}">
      <dgm:prSet/>
      <dgm:spPr/>
      <dgm:t>
        <a:bodyPr/>
        <a:lstStyle/>
        <a:p>
          <a:endParaRPr lang="en-US"/>
        </a:p>
      </dgm:t>
    </dgm:pt>
    <dgm:pt modelId="{AA86C240-815A-4036-B3A9-74DDA20BFFE1}">
      <dgm:prSet custT="1"/>
      <dgm:spPr/>
      <dgm:t>
        <a:bodyPr/>
        <a:lstStyle/>
        <a:p>
          <a:pPr>
            <a:defRPr cap="all"/>
          </a:pPr>
          <a:r>
            <a:rPr lang="en-US" sz="1600" b="1" dirty="0"/>
            <a:t>proximity</a:t>
          </a:r>
          <a:r>
            <a:rPr lang="en-US" sz="1600" dirty="0"/>
            <a:t> to essential: Magnan, coffee, labs</a:t>
          </a:r>
        </a:p>
      </dgm:t>
    </dgm:pt>
    <dgm:pt modelId="{1E1C77ED-066E-44A5-BB0B-F81F20070FC5}" type="parTrans" cxnId="{F474D2AC-16EE-4216-9B00-1CEE83080AF3}">
      <dgm:prSet/>
      <dgm:spPr/>
      <dgm:t>
        <a:bodyPr/>
        <a:lstStyle/>
        <a:p>
          <a:endParaRPr lang="en-US"/>
        </a:p>
      </dgm:t>
    </dgm:pt>
    <dgm:pt modelId="{CAEC6965-CE25-4003-AD51-8388D34BBE0D}" type="sibTrans" cxnId="{F474D2AC-16EE-4216-9B00-1CEE83080AF3}">
      <dgm:prSet/>
      <dgm:spPr/>
      <dgm:t>
        <a:bodyPr/>
        <a:lstStyle/>
        <a:p>
          <a:endParaRPr lang="en-US"/>
        </a:p>
      </dgm:t>
    </dgm:pt>
    <dgm:pt modelId="{407EFBCD-BA4A-40D8-97DB-31EEDC7F4DE9}" type="pres">
      <dgm:prSet presAssocID="{3C1AEAAD-694D-4D94-8857-ED50DF582D64}" presName="root" presStyleCnt="0">
        <dgm:presLayoutVars>
          <dgm:dir/>
          <dgm:resizeHandles val="exact"/>
        </dgm:presLayoutVars>
      </dgm:prSet>
      <dgm:spPr/>
    </dgm:pt>
    <dgm:pt modelId="{A3F0B348-B1C0-4DB4-A1EE-771F06844F01}" type="pres">
      <dgm:prSet presAssocID="{F15A5FCE-41A5-46F5-B260-BAC0BF0D1976}" presName="compNode" presStyleCnt="0"/>
      <dgm:spPr/>
    </dgm:pt>
    <dgm:pt modelId="{D55B14F7-8D0D-4888-95E7-1B3376322E2E}" type="pres">
      <dgm:prSet presAssocID="{F15A5FCE-41A5-46F5-B260-BAC0BF0D197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B7EA63-8A80-4848-93C8-44D78A825561}" type="pres">
      <dgm:prSet presAssocID="{F15A5FCE-41A5-46F5-B260-BAC0BF0D1976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16E4067-2CBA-433B-83ED-E2821D2C911B}" type="pres">
      <dgm:prSet presAssocID="{F15A5FCE-41A5-46F5-B260-BAC0BF0D1976}" presName="spaceRect" presStyleCnt="0"/>
      <dgm:spPr/>
    </dgm:pt>
    <dgm:pt modelId="{1E02A6AD-36D6-4BB8-891D-A93C94A49623}" type="pres">
      <dgm:prSet presAssocID="{F15A5FCE-41A5-46F5-B260-BAC0BF0D1976}" presName="textRect" presStyleLbl="revTx" presStyleIdx="0" presStyleCnt="4">
        <dgm:presLayoutVars>
          <dgm:chMax val="1"/>
          <dgm:chPref val="1"/>
        </dgm:presLayoutVars>
      </dgm:prSet>
      <dgm:spPr/>
    </dgm:pt>
    <dgm:pt modelId="{6F548648-2996-416F-8EF8-1EDC88FB5606}" type="pres">
      <dgm:prSet presAssocID="{EC82ED00-EEDE-415F-B2EC-51F7B09FF135}" presName="sibTrans" presStyleCnt="0"/>
      <dgm:spPr/>
    </dgm:pt>
    <dgm:pt modelId="{8AF0A725-69E2-4752-B757-5D181B0FDF34}" type="pres">
      <dgm:prSet presAssocID="{D07C093A-6B19-449B-9531-2A67387AC959}" presName="compNode" presStyleCnt="0"/>
      <dgm:spPr/>
    </dgm:pt>
    <dgm:pt modelId="{8A70C26F-4446-4852-B911-ABFB9485CB77}" type="pres">
      <dgm:prSet presAssocID="{D07C093A-6B19-449B-9531-2A67387AC95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B6E6F4-7911-4C89-BB5A-937F1DE3F49F}" type="pres">
      <dgm:prSet presAssocID="{D07C093A-6B19-449B-9531-2A67387AC959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258EC3E-26EA-40BB-B6D4-78CF08D96D2C}" type="pres">
      <dgm:prSet presAssocID="{D07C093A-6B19-449B-9531-2A67387AC959}" presName="spaceRect" presStyleCnt="0"/>
      <dgm:spPr/>
    </dgm:pt>
    <dgm:pt modelId="{F43E71D5-0A12-4B1B-BDE7-79FB4CB21CA8}" type="pres">
      <dgm:prSet presAssocID="{D07C093A-6B19-449B-9531-2A67387AC959}" presName="textRect" presStyleLbl="revTx" presStyleIdx="1" presStyleCnt="4">
        <dgm:presLayoutVars>
          <dgm:chMax val="1"/>
          <dgm:chPref val="1"/>
        </dgm:presLayoutVars>
      </dgm:prSet>
      <dgm:spPr/>
    </dgm:pt>
    <dgm:pt modelId="{75DEE2E0-3262-417C-959B-95270DFF902E}" type="pres">
      <dgm:prSet presAssocID="{7A2089A9-5426-4E9D-BFBA-7608775BF7A5}" presName="sibTrans" presStyleCnt="0"/>
      <dgm:spPr/>
    </dgm:pt>
    <dgm:pt modelId="{0EA4B1C8-8A46-416F-BBC3-96B96DAD7C47}" type="pres">
      <dgm:prSet presAssocID="{B5BCBD56-4BD6-4E69-8F4B-F1900521169D}" presName="compNode" presStyleCnt="0"/>
      <dgm:spPr/>
    </dgm:pt>
    <dgm:pt modelId="{5EF351DB-CF66-4016-B32A-8AFD260247FC}" type="pres">
      <dgm:prSet presAssocID="{B5BCBD56-4BD6-4E69-8F4B-F1900521169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2D1DED-7972-4A80-BE9B-33DDEEFAC421}" type="pres">
      <dgm:prSet presAssocID="{B5BCBD56-4BD6-4E69-8F4B-F1900521169D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A19CD38F-A111-4318-9B77-366528DAEF08}" type="pres">
      <dgm:prSet presAssocID="{B5BCBD56-4BD6-4E69-8F4B-F1900521169D}" presName="spaceRect" presStyleCnt="0"/>
      <dgm:spPr/>
    </dgm:pt>
    <dgm:pt modelId="{6EC7A0CE-DC8C-4035-B74D-CE5A401B8117}" type="pres">
      <dgm:prSet presAssocID="{B5BCBD56-4BD6-4E69-8F4B-F1900521169D}" presName="textRect" presStyleLbl="revTx" presStyleIdx="2" presStyleCnt="4">
        <dgm:presLayoutVars>
          <dgm:chMax val="1"/>
          <dgm:chPref val="1"/>
        </dgm:presLayoutVars>
      </dgm:prSet>
      <dgm:spPr/>
    </dgm:pt>
    <dgm:pt modelId="{680C1621-EC7D-4E47-8739-412873B99D1E}" type="pres">
      <dgm:prSet presAssocID="{27A0363E-8644-4D10-8B78-C219FC8E4B6E}" presName="sibTrans" presStyleCnt="0"/>
      <dgm:spPr/>
    </dgm:pt>
    <dgm:pt modelId="{1A7C48E7-1D5F-49D2-8C9F-E0BB575BFFD9}" type="pres">
      <dgm:prSet presAssocID="{AA86C240-815A-4036-B3A9-74DDA20BFFE1}" presName="compNode" presStyleCnt="0"/>
      <dgm:spPr/>
    </dgm:pt>
    <dgm:pt modelId="{AF4D1734-59EC-4D9F-BF83-3E47EA640B76}" type="pres">
      <dgm:prSet presAssocID="{AA86C240-815A-4036-B3A9-74DDA20BFFE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9B3D94-6820-4C5C-A81E-6CB274685382}" type="pres">
      <dgm:prSet presAssocID="{AA86C240-815A-4036-B3A9-74DDA20BFFE1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4CE967C-EF66-42AC-BE30-0A58438AAB50}" type="pres">
      <dgm:prSet presAssocID="{AA86C240-815A-4036-B3A9-74DDA20BFFE1}" presName="spaceRect" presStyleCnt="0"/>
      <dgm:spPr/>
    </dgm:pt>
    <dgm:pt modelId="{F2A1A4E2-F747-41F9-9ED5-2A70C7CD45A8}" type="pres">
      <dgm:prSet presAssocID="{AA86C240-815A-4036-B3A9-74DDA20BFF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EDC717-FA7E-4BE3-8D1C-8EA775D01671}" type="presOf" srcId="{B5BCBD56-4BD6-4E69-8F4B-F1900521169D}" destId="{6EC7A0CE-DC8C-4035-B74D-CE5A401B8117}" srcOrd="0" destOrd="0" presId="urn:microsoft.com/office/officeart/2018/5/layout/IconLeafLabelList"/>
    <dgm:cxn modelId="{4453415D-D50B-4E4B-8851-28BD020C0EC3}" type="presOf" srcId="{AA86C240-815A-4036-B3A9-74DDA20BFFE1}" destId="{F2A1A4E2-F747-41F9-9ED5-2A70C7CD45A8}" srcOrd="0" destOrd="0" presId="urn:microsoft.com/office/officeart/2018/5/layout/IconLeafLabelList"/>
    <dgm:cxn modelId="{2A40C776-9903-48AE-A3D3-476E6CA2E430}" type="presOf" srcId="{D07C093A-6B19-449B-9531-2A67387AC959}" destId="{F43E71D5-0A12-4B1B-BDE7-79FB4CB21CA8}" srcOrd="0" destOrd="0" presId="urn:microsoft.com/office/officeart/2018/5/layout/IconLeafLabelList"/>
    <dgm:cxn modelId="{F474D2AC-16EE-4216-9B00-1CEE83080AF3}" srcId="{3C1AEAAD-694D-4D94-8857-ED50DF582D64}" destId="{AA86C240-815A-4036-B3A9-74DDA20BFFE1}" srcOrd="3" destOrd="0" parTransId="{1E1C77ED-066E-44A5-BB0B-F81F20070FC5}" sibTransId="{CAEC6965-CE25-4003-AD51-8388D34BBE0D}"/>
    <dgm:cxn modelId="{27E08DB0-5175-4A0C-8D4C-238A79D9542B}" srcId="{3C1AEAAD-694D-4D94-8857-ED50DF582D64}" destId="{B5BCBD56-4BD6-4E69-8F4B-F1900521169D}" srcOrd="2" destOrd="0" parTransId="{80531209-FAB7-4A0E-AB62-0C740A5EE8AA}" sibTransId="{27A0363E-8644-4D10-8B78-C219FC8E4B6E}"/>
    <dgm:cxn modelId="{2AC538B2-5AB5-4A74-AC3A-C052B32695C8}" type="presOf" srcId="{F15A5FCE-41A5-46F5-B260-BAC0BF0D1976}" destId="{1E02A6AD-36D6-4BB8-891D-A93C94A49623}" srcOrd="0" destOrd="0" presId="urn:microsoft.com/office/officeart/2018/5/layout/IconLeafLabelList"/>
    <dgm:cxn modelId="{9C370CD2-5701-4DA6-8180-80D3FAA77E2C}" srcId="{3C1AEAAD-694D-4D94-8857-ED50DF582D64}" destId="{F15A5FCE-41A5-46F5-B260-BAC0BF0D1976}" srcOrd="0" destOrd="0" parTransId="{023A0417-D097-4F0B-A340-C46BD014B6E8}" sibTransId="{EC82ED00-EEDE-415F-B2EC-51F7B09FF135}"/>
    <dgm:cxn modelId="{0A9CDCE6-54FA-4152-8CE7-BEA8F9ADFA8C}" type="presOf" srcId="{3C1AEAAD-694D-4D94-8857-ED50DF582D64}" destId="{407EFBCD-BA4A-40D8-97DB-31EEDC7F4DE9}" srcOrd="0" destOrd="0" presId="urn:microsoft.com/office/officeart/2018/5/layout/IconLeafLabelList"/>
    <dgm:cxn modelId="{C9C7B6EB-1FFF-464A-9CAB-1FABEBDC77D3}" srcId="{3C1AEAAD-694D-4D94-8857-ED50DF582D64}" destId="{D07C093A-6B19-449B-9531-2A67387AC959}" srcOrd="1" destOrd="0" parTransId="{419F9B09-48CA-41BB-8A1E-5B88BD5F4EB9}" sibTransId="{7A2089A9-5426-4E9D-BFBA-7608775BF7A5}"/>
    <dgm:cxn modelId="{2006E26B-861B-44EA-93BD-7A01885D0D10}" type="presParOf" srcId="{407EFBCD-BA4A-40D8-97DB-31EEDC7F4DE9}" destId="{A3F0B348-B1C0-4DB4-A1EE-771F06844F01}" srcOrd="0" destOrd="0" presId="urn:microsoft.com/office/officeart/2018/5/layout/IconLeafLabelList"/>
    <dgm:cxn modelId="{9A4C20CA-2451-4091-9472-216894E06D8A}" type="presParOf" srcId="{A3F0B348-B1C0-4DB4-A1EE-771F06844F01}" destId="{D55B14F7-8D0D-4888-95E7-1B3376322E2E}" srcOrd="0" destOrd="0" presId="urn:microsoft.com/office/officeart/2018/5/layout/IconLeafLabelList"/>
    <dgm:cxn modelId="{A7AC4079-0D73-4986-8442-17338AAB58C8}" type="presParOf" srcId="{A3F0B348-B1C0-4DB4-A1EE-771F06844F01}" destId="{84B7EA63-8A80-4848-93C8-44D78A825561}" srcOrd="1" destOrd="0" presId="urn:microsoft.com/office/officeart/2018/5/layout/IconLeafLabelList"/>
    <dgm:cxn modelId="{BEC46F0F-09D0-45CE-9737-5C33D167F436}" type="presParOf" srcId="{A3F0B348-B1C0-4DB4-A1EE-771F06844F01}" destId="{D16E4067-2CBA-433B-83ED-E2821D2C911B}" srcOrd="2" destOrd="0" presId="urn:microsoft.com/office/officeart/2018/5/layout/IconLeafLabelList"/>
    <dgm:cxn modelId="{BAD42D1A-34AB-45B6-82BF-EAB5E48F3479}" type="presParOf" srcId="{A3F0B348-B1C0-4DB4-A1EE-771F06844F01}" destId="{1E02A6AD-36D6-4BB8-891D-A93C94A49623}" srcOrd="3" destOrd="0" presId="urn:microsoft.com/office/officeart/2018/5/layout/IconLeafLabelList"/>
    <dgm:cxn modelId="{7FDFE072-8A88-4120-83CC-9188553CDA2C}" type="presParOf" srcId="{407EFBCD-BA4A-40D8-97DB-31EEDC7F4DE9}" destId="{6F548648-2996-416F-8EF8-1EDC88FB5606}" srcOrd="1" destOrd="0" presId="urn:microsoft.com/office/officeart/2018/5/layout/IconLeafLabelList"/>
    <dgm:cxn modelId="{57BE72BC-148D-4CEB-A889-A5232D28D1E5}" type="presParOf" srcId="{407EFBCD-BA4A-40D8-97DB-31EEDC7F4DE9}" destId="{8AF0A725-69E2-4752-B757-5D181B0FDF34}" srcOrd="2" destOrd="0" presId="urn:microsoft.com/office/officeart/2018/5/layout/IconLeafLabelList"/>
    <dgm:cxn modelId="{89D43E8E-8542-442F-8931-890DA720A0B3}" type="presParOf" srcId="{8AF0A725-69E2-4752-B757-5D181B0FDF34}" destId="{8A70C26F-4446-4852-B911-ABFB9485CB77}" srcOrd="0" destOrd="0" presId="urn:microsoft.com/office/officeart/2018/5/layout/IconLeafLabelList"/>
    <dgm:cxn modelId="{C4097335-E648-4EB1-80D0-C99B1040DA3D}" type="presParOf" srcId="{8AF0A725-69E2-4752-B757-5D181B0FDF34}" destId="{EAB6E6F4-7911-4C89-BB5A-937F1DE3F49F}" srcOrd="1" destOrd="0" presId="urn:microsoft.com/office/officeart/2018/5/layout/IconLeafLabelList"/>
    <dgm:cxn modelId="{8AB1BD0A-FDD3-4453-A98D-DC909B46A2DD}" type="presParOf" srcId="{8AF0A725-69E2-4752-B757-5D181B0FDF34}" destId="{2258EC3E-26EA-40BB-B6D4-78CF08D96D2C}" srcOrd="2" destOrd="0" presId="urn:microsoft.com/office/officeart/2018/5/layout/IconLeafLabelList"/>
    <dgm:cxn modelId="{3F7ADE60-B629-4720-84BB-E75F15C1A22B}" type="presParOf" srcId="{8AF0A725-69E2-4752-B757-5D181B0FDF34}" destId="{F43E71D5-0A12-4B1B-BDE7-79FB4CB21CA8}" srcOrd="3" destOrd="0" presId="urn:microsoft.com/office/officeart/2018/5/layout/IconLeafLabelList"/>
    <dgm:cxn modelId="{A700F100-92C1-4C7D-B4CA-D63EFC51D952}" type="presParOf" srcId="{407EFBCD-BA4A-40D8-97DB-31EEDC7F4DE9}" destId="{75DEE2E0-3262-417C-959B-95270DFF902E}" srcOrd="3" destOrd="0" presId="urn:microsoft.com/office/officeart/2018/5/layout/IconLeafLabelList"/>
    <dgm:cxn modelId="{28FBEBEA-F61A-4ADE-8089-13985FAB4DF7}" type="presParOf" srcId="{407EFBCD-BA4A-40D8-97DB-31EEDC7F4DE9}" destId="{0EA4B1C8-8A46-416F-BBC3-96B96DAD7C47}" srcOrd="4" destOrd="0" presId="urn:microsoft.com/office/officeart/2018/5/layout/IconLeafLabelList"/>
    <dgm:cxn modelId="{BC328B04-A64B-4BFE-A15B-06C3FDD41001}" type="presParOf" srcId="{0EA4B1C8-8A46-416F-BBC3-96B96DAD7C47}" destId="{5EF351DB-CF66-4016-B32A-8AFD260247FC}" srcOrd="0" destOrd="0" presId="urn:microsoft.com/office/officeart/2018/5/layout/IconLeafLabelList"/>
    <dgm:cxn modelId="{016562CA-C78D-4AF7-AC60-0A14728E29DE}" type="presParOf" srcId="{0EA4B1C8-8A46-416F-BBC3-96B96DAD7C47}" destId="{A02D1DED-7972-4A80-BE9B-33DDEEFAC421}" srcOrd="1" destOrd="0" presId="urn:microsoft.com/office/officeart/2018/5/layout/IconLeafLabelList"/>
    <dgm:cxn modelId="{4917062D-5AB1-4CE1-9822-0AEA78FDC017}" type="presParOf" srcId="{0EA4B1C8-8A46-416F-BBC3-96B96DAD7C47}" destId="{A19CD38F-A111-4318-9B77-366528DAEF08}" srcOrd="2" destOrd="0" presId="urn:microsoft.com/office/officeart/2018/5/layout/IconLeafLabelList"/>
    <dgm:cxn modelId="{242FBCB3-8AA3-4050-9432-A9266E1D5994}" type="presParOf" srcId="{0EA4B1C8-8A46-416F-BBC3-96B96DAD7C47}" destId="{6EC7A0CE-DC8C-4035-B74D-CE5A401B8117}" srcOrd="3" destOrd="0" presId="urn:microsoft.com/office/officeart/2018/5/layout/IconLeafLabelList"/>
    <dgm:cxn modelId="{CE80E0EF-42EB-48F2-A8ED-A43ED7306218}" type="presParOf" srcId="{407EFBCD-BA4A-40D8-97DB-31EEDC7F4DE9}" destId="{680C1621-EC7D-4E47-8739-412873B99D1E}" srcOrd="5" destOrd="0" presId="urn:microsoft.com/office/officeart/2018/5/layout/IconLeafLabelList"/>
    <dgm:cxn modelId="{A532BAC6-4D17-4A34-A9E2-75EA701B2ADE}" type="presParOf" srcId="{407EFBCD-BA4A-40D8-97DB-31EEDC7F4DE9}" destId="{1A7C48E7-1D5F-49D2-8C9F-E0BB575BFFD9}" srcOrd="6" destOrd="0" presId="urn:microsoft.com/office/officeart/2018/5/layout/IconLeafLabelList"/>
    <dgm:cxn modelId="{4C026AB6-80FB-49D1-A0CF-549188EA0F8E}" type="presParOf" srcId="{1A7C48E7-1D5F-49D2-8C9F-E0BB575BFFD9}" destId="{AF4D1734-59EC-4D9F-BF83-3E47EA640B76}" srcOrd="0" destOrd="0" presId="urn:microsoft.com/office/officeart/2018/5/layout/IconLeafLabelList"/>
    <dgm:cxn modelId="{5BE6B77E-59AD-4C32-8634-749EC242BD53}" type="presParOf" srcId="{1A7C48E7-1D5F-49D2-8C9F-E0BB575BFFD9}" destId="{009B3D94-6820-4C5C-A81E-6CB274685382}" srcOrd="1" destOrd="0" presId="urn:microsoft.com/office/officeart/2018/5/layout/IconLeafLabelList"/>
    <dgm:cxn modelId="{1E2C8EFA-919E-449B-B8D4-20C5C39D69F1}" type="presParOf" srcId="{1A7C48E7-1D5F-49D2-8C9F-E0BB575BFFD9}" destId="{84CE967C-EF66-42AC-BE30-0A58438AAB50}" srcOrd="2" destOrd="0" presId="urn:microsoft.com/office/officeart/2018/5/layout/IconLeafLabelList"/>
    <dgm:cxn modelId="{B622ED4B-6CDA-4622-8E70-9B7217A0254E}" type="presParOf" srcId="{1A7C48E7-1D5F-49D2-8C9F-E0BB575BFFD9}" destId="{F2A1A4E2-F747-41F9-9ED5-2A70C7CD45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C41A4-CEBD-46F6-900F-53556DE7B542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B7D5F1-2293-49BE-AD77-1B3D2DEA96CD}">
      <dgm:prSet phldrT="[Text]"/>
      <dgm:spPr/>
      <dgm:t>
        <a:bodyPr/>
        <a:lstStyle/>
        <a:p>
          <a:r>
            <a:rPr lang="en-US" dirty="0"/>
            <a:t>CASTLE</a:t>
          </a:r>
        </a:p>
      </dgm:t>
    </dgm:pt>
    <dgm:pt modelId="{E400C799-2370-4B3A-9F9C-7B3A78627FEC}" type="parTrans" cxnId="{195A79BE-3013-481C-B2CB-46D2E8CDF1D7}">
      <dgm:prSet/>
      <dgm:spPr/>
      <dgm:t>
        <a:bodyPr/>
        <a:lstStyle/>
        <a:p>
          <a:endParaRPr lang="en-US"/>
        </a:p>
      </dgm:t>
    </dgm:pt>
    <dgm:pt modelId="{C3F60B5A-5D8C-4B12-A53F-9BB3B3B3ED69}" type="sibTrans" cxnId="{195A79BE-3013-481C-B2CB-46D2E8CDF1D7}">
      <dgm:prSet/>
      <dgm:spPr/>
      <dgm:t>
        <a:bodyPr/>
        <a:lstStyle/>
        <a:p>
          <a:endParaRPr lang="en-US"/>
        </a:p>
      </dgm:t>
    </dgm:pt>
    <dgm:pt modelId="{D7CBAE24-D377-4EA7-8952-FD97ED2E64EA}">
      <dgm:prSet phldrT="[Text]"/>
      <dgm:spPr/>
      <dgm:t>
        <a:bodyPr/>
        <a:lstStyle/>
        <a:p>
          <a:r>
            <a:rPr lang="en-US" dirty="0"/>
            <a:t>Room Data</a:t>
          </a:r>
        </a:p>
      </dgm:t>
    </dgm:pt>
    <dgm:pt modelId="{47282DBA-FDD0-4762-9C17-2B0C9387415A}" type="parTrans" cxnId="{A10EABFE-5E11-4A18-8797-A2377ADB4458}">
      <dgm:prSet/>
      <dgm:spPr/>
      <dgm:t>
        <a:bodyPr/>
        <a:lstStyle/>
        <a:p>
          <a:endParaRPr lang="en-US"/>
        </a:p>
      </dgm:t>
    </dgm:pt>
    <dgm:pt modelId="{C9D84776-CC8D-40E0-83C0-4E1FE8A79A95}" type="sibTrans" cxnId="{A10EABFE-5E11-4A18-8797-A2377ADB4458}">
      <dgm:prSet/>
      <dgm:spPr/>
      <dgm:t>
        <a:bodyPr/>
        <a:lstStyle/>
        <a:p>
          <a:endParaRPr lang="en-US"/>
        </a:p>
      </dgm:t>
    </dgm:pt>
    <dgm:pt modelId="{01B2255E-9B02-4744-8948-C5FC1BF07F62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F5AED3D3-DA3B-4D18-95FD-F38B184D0C79}" type="parTrans" cxnId="{6CC15507-5635-4E9D-A76F-536CBF7662C4}">
      <dgm:prSet/>
      <dgm:spPr/>
      <dgm:t>
        <a:bodyPr/>
        <a:lstStyle/>
        <a:p>
          <a:endParaRPr lang="en-US"/>
        </a:p>
      </dgm:t>
    </dgm:pt>
    <dgm:pt modelId="{7EEFC1FF-7DD7-470C-A59F-F35938B5F2F6}" type="sibTrans" cxnId="{6CC15507-5635-4E9D-A76F-536CBF7662C4}">
      <dgm:prSet/>
      <dgm:spPr/>
      <dgm:t>
        <a:bodyPr/>
        <a:lstStyle/>
        <a:p>
          <a:endParaRPr lang="en-US"/>
        </a:p>
      </dgm:t>
    </dgm:pt>
    <dgm:pt modelId="{CFE6F4E8-AAAD-4B57-B579-D69EF46554C0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7CA406BF-BD52-4D96-9ABD-8A8EE15D4CB9}" type="parTrans" cxnId="{0831A0F6-6B50-4C7B-90D6-BAB8189D7EC3}">
      <dgm:prSet/>
      <dgm:spPr/>
      <dgm:t>
        <a:bodyPr/>
        <a:lstStyle/>
        <a:p>
          <a:endParaRPr lang="en-US"/>
        </a:p>
      </dgm:t>
    </dgm:pt>
    <dgm:pt modelId="{A5EBE17F-2577-40CD-806C-C6C3155F8F34}" type="sibTrans" cxnId="{0831A0F6-6B50-4C7B-90D6-BAB8189D7EC3}">
      <dgm:prSet/>
      <dgm:spPr/>
      <dgm:t>
        <a:bodyPr/>
        <a:lstStyle/>
        <a:p>
          <a:endParaRPr lang="en-US"/>
        </a:p>
      </dgm:t>
    </dgm:pt>
    <dgm:pt modelId="{F3E33B71-C89B-423F-A494-BB61084EA85A}">
      <dgm:prSet phldrT="[Text]"/>
      <dgm:spPr/>
      <dgm:t>
        <a:bodyPr/>
        <a:lstStyle/>
        <a:p>
          <a:r>
            <a:rPr lang="en-US" dirty="0"/>
            <a:t>Course Data</a:t>
          </a:r>
        </a:p>
      </dgm:t>
    </dgm:pt>
    <dgm:pt modelId="{A5BEAF0C-C5D4-4D88-8BBD-F3EC42B627DE}" type="parTrans" cxnId="{2059FB65-02B8-4D02-8F76-06677ECB2011}">
      <dgm:prSet/>
      <dgm:spPr/>
      <dgm:t>
        <a:bodyPr/>
        <a:lstStyle/>
        <a:p>
          <a:endParaRPr lang="en-US"/>
        </a:p>
      </dgm:t>
    </dgm:pt>
    <dgm:pt modelId="{7482ED95-2645-4FE1-A8EE-12B5095DD8C5}" type="sibTrans" cxnId="{2059FB65-02B8-4D02-8F76-06677ECB2011}">
      <dgm:prSet/>
      <dgm:spPr/>
      <dgm:t>
        <a:bodyPr/>
        <a:lstStyle/>
        <a:p>
          <a:endParaRPr lang="en-US"/>
        </a:p>
      </dgm:t>
    </dgm:pt>
    <dgm:pt modelId="{1666546A-C905-4D4F-B323-BCDE7C368AE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Professor preference</a:t>
          </a:r>
        </a:p>
      </dgm:t>
    </dgm:pt>
    <dgm:pt modelId="{496E80D4-C999-4178-BA52-6CE8145142BA}" type="parTrans" cxnId="{62C7018E-1386-4D32-B7CA-C371BD13E170}">
      <dgm:prSet/>
      <dgm:spPr/>
      <dgm:t>
        <a:bodyPr/>
        <a:lstStyle/>
        <a:p>
          <a:endParaRPr lang="en-US"/>
        </a:p>
      </dgm:t>
    </dgm:pt>
    <dgm:pt modelId="{E5C3B101-84AD-4F35-810F-9DD4D3DF09D6}" type="sibTrans" cxnId="{62C7018E-1386-4D32-B7CA-C371BD13E170}">
      <dgm:prSet/>
      <dgm:spPr/>
      <dgm:t>
        <a:bodyPr/>
        <a:lstStyle/>
        <a:p>
          <a:endParaRPr lang="en-US"/>
        </a:p>
      </dgm:t>
    </dgm:pt>
    <dgm:pt modelId="{AFF97B96-7C97-415B-A90F-D7A511BE1281}">
      <dgm:prSet phldrT="[Text]"/>
      <dgm:spPr/>
      <dgm:t>
        <a:bodyPr/>
        <a:lstStyle/>
        <a:p>
          <a:r>
            <a:rPr lang="en-US" dirty="0"/>
            <a:t>Cohort size</a:t>
          </a:r>
        </a:p>
      </dgm:t>
    </dgm:pt>
    <dgm:pt modelId="{A40645C8-3414-406C-9F1B-D80B112F5748}" type="parTrans" cxnId="{8E1B1295-1D69-44B5-95AF-F83E8E242D3B}">
      <dgm:prSet/>
      <dgm:spPr/>
      <dgm:t>
        <a:bodyPr/>
        <a:lstStyle/>
        <a:p>
          <a:endParaRPr lang="en-US"/>
        </a:p>
      </dgm:t>
    </dgm:pt>
    <dgm:pt modelId="{7E07E0D3-9DB1-4033-94E6-051B0C4744F3}" type="sibTrans" cxnId="{8E1B1295-1D69-44B5-95AF-F83E8E242D3B}">
      <dgm:prSet/>
      <dgm:spPr/>
      <dgm:t>
        <a:bodyPr/>
        <a:lstStyle/>
        <a:p>
          <a:endParaRPr lang="en-US"/>
        </a:p>
      </dgm:t>
    </dgm:pt>
    <dgm:pt modelId="{D1257BFF-8138-4529-BDA8-5E90C5848C73}">
      <dgm:prSet phldrT="[Text]"/>
      <dgm:spPr/>
      <dgm:t>
        <a:bodyPr/>
        <a:lstStyle/>
        <a:p>
          <a:r>
            <a:rPr lang="en-US" dirty="0"/>
            <a:t>Deferred Acceptance</a:t>
          </a:r>
        </a:p>
      </dgm:t>
    </dgm:pt>
    <dgm:pt modelId="{1C621BC9-9F90-487E-BD51-802CCFC00A56}" type="parTrans" cxnId="{36C0D39E-3224-4AD6-AACE-50095771B374}">
      <dgm:prSet/>
      <dgm:spPr/>
      <dgm:t>
        <a:bodyPr/>
        <a:lstStyle/>
        <a:p>
          <a:endParaRPr lang="en-US"/>
        </a:p>
      </dgm:t>
    </dgm:pt>
    <dgm:pt modelId="{0793A2E9-8298-4C6D-A57B-CE1BEACA6199}" type="sibTrans" cxnId="{36C0D39E-3224-4AD6-AACE-50095771B374}">
      <dgm:prSet/>
      <dgm:spPr/>
      <dgm:t>
        <a:bodyPr/>
        <a:lstStyle/>
        <a:p>
          <a:endParaRPr lang="en-US"/>
        </a:p>
      </dgm:t>
    </dgm:pt>
    <dgm:pt modelId="{739A8D0A-C8F3-4C7D-900A-E52FDB14D091}">
      <dgm:prSet phldrT="[Text]"/>
      <dgm:spPr/>
      <dgm:t>
        <a:bodyPr/>
        <a:lstStyle/>
        <a:p>
          <a:r>
            <a:rPr lang="en-US" dirty="0"/>
            <a:t>One to Many </a:t>
          </a:r>
        </a:p>
      </dgm:t>
    </dgm:pt>
    <dgm:pt modelId="{9120BCBC-C5D6-4196-9B89-27E2A7287F48}" type="parTrans" cxnId="{9EEE6645-10DF-4EC7-B3A2-1842BE018B9C}">
      <dgm:prSet/>
      <dgm:spPr/>
      <dgm:t>
        <a:bodyPr/>
        <a:lstStyle/>
        <a:p>
          <a:endParaRPr lang="en-US"/>
        </a:p>
      </dgm:t>
    </dgm:pt>
    <dgm:pt modelId="{8D7B42C0-FD14-4CE6-B5C7-56E5557DA667}" type="sibTrans" cxnId="{9EEE6645-10DF-4EC7-B3A2-1842BE018B9C}">
      <dgm:prSet/>
      <dgm:spPr/>
      <dgm:t>
        <a:bodyPr/>
        <a:lstStyle/>
        <a:p>
          <a:endParaRPr lang="en-US"/>
        </a:p>
      </dgm:t>
    </dgm:pt>
    <dgm:pt modelId="{B745CF86-540E-4C0E-911F-45FB40754B75}" type="pres">
      <dgm:prSet presAssocID="{EDBC41A4-CEBD-46F6-900F-53556DE7B54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F8048A6F-777A-4B23-90C7-99C6891B448B}" type="pres">
      <dgm:prSet presAssocID="{739A8D0A-C8F3-4C7D-900A-E52FDB14D091}" presName="root1" presStyleCnt="0"/>
      <dgm:spPr/>
    </dgm:pt>
    <dgm:pt modelId="{87FDCEAB-2331-4332-8401-F408E9AB8335}" type="pres">
      <dgm:prSet presAssocID="{739A8D0A-C8F3-4C7D-900A-E52FDB14D091}" presName="LevelOneTextNode" presStyleLbl="node0" presStyleIdx="0" presStyleCnt="2">
        <dgm:presLayoutVars>
          <dgm:chPref val="3"/>
        </dgm:presLayoutVars>
      </dgm:prSet>
      <dgm:spPr/>
    </dgm:pt>
    <dgm:pt modelId="{484AB84D-F3D9-47AA-8B3F-268588906467}" type="pres">
      <dgm:prSet presAssocID="{739A8D0A-C8F3-4C7D-900A-E52FDB14D091}" presName="level2hierChild" presStyleCnt="0"/>
      <dgm:spPr/>
    </dgm:pt>
    <dgm:pt modelId="{1659514A-8D07-4129-AB2B-7216BE169D48}" type="pres">
      <dgm:prSet presAssocID="{E400C799-2370-4B3A-9F9C-7B3A78627FEC}" presName="conn2-1" presStyleLbl="parChTrans1D2" presStyleIdx="0" presStyleCnt="1"/>
      <dgm:spPr/>
    </dgm:pt>
    <dgm:pt modelId="{3AC7B906-4B4F-45C5-A4F9-51FD15C000B7}" type="pres">
      <dgm:prSet presAssocID="{E400C799-2370-4B3A-9F9C-7B3A78627FEC}" presName="connTx" presStyleLbl="parChTrans1D2" presStyleIdx="0" presStyleCnt="1"/>
      <dgm:spPr/>
    </dgm:pt>
    <dgm:pt modelId="{C02065AF-531B-4F05-92D1-624DFFFE1829}" type="pres">
      <dgm:prSet presAssocID="{C5B7D5F1-2293-49BE-AD77-1B3D2DEA96CD}" presName="root2" presStyleCnt="0"/>
      <dgm:spPr/>
    </dgm:pt>
    <dgm:pt modelId="{2A638DA5-D41B-4F97-B223-C0C5804A6B6C}" type="pres">
      <dgm:prSet presAssocID="{C5B7D5F1-2293-49BE-AD77-1B3D2DEA96CD}" presName="LevelTwoTextNode" presStyleLbl="node2" presStyleIdx="0" presStyleCnt="1">
        <dgm:presLayoutVars>
          <dgm:chPref val="3"/>
        </dgm:presLayoutVars>
      </dgm:prSet>
      <dgm:spPr/>
    </dgm:pt>
    <dgm:pt modelId="{F26B44B5-ED6C-4F25-9067-9F84D647EA4C}" type="pres">
      <dgm:prSet presAssocID="{C5B7D5F1-2293-49BE-AD77-1B3D2DEA96CD}" presName="level3hierChild" presStyleCnt="0"/>
      <dgm:spPr/>
    </dgm:pt>
    <dgm:pt modelId="{5E2AC299-613D-44AB-87BC-8855EF1528F3}" type="pres">
      <dgm:prSet presAssocID="{47282DBA-FDD0-4762-9C17-2B0C9387415A}" presName="conn2-1" presStyleLbl="parChTrans1D3" presStyleIdx="0" presStyleCnt="2"/>
      <dgm:spPr/>
    </dgm:pt>
    <dgm:pt modelId="{CABFF38E-C95F-453B-A4C8-22CA01F33FBF}" type="pres">
      <dgm:prSet presAssocID="{47282DBA-FDD0-4762-9C17-2B0C9387415A}" presName="connTx" presStyleLbl="parChTrans1D3" presStyleIdx="0" presStyleCnt="2"/>
      <dgm:spPr/>
    </dgm:pt>
    <dgm:pt modelId="{9085952E-350B-4145-878C-0A1C2CD18CEA}" type="pres">
      <dgm:prSet presAssocID="{D7CBAE24-D377-4EA7-8952-FD97ED2E64EA}" presName="root2" presStyleCnt="0"/>
      <dgm:spPr/>
    </dgm:pt>
    <dgm:pt modelId="{A4F56D8A-B58E-4B50-8BE7-9A6F0BDC7D37}" type="pres">
      <dgm:prSet presAssocID="{D7CBAE24-D377-4EA7-8952-FD97ED2E64EA}" presName="LevelTwoTextNode" presStyleLbl="node3" presStyleIdx="0" presStyleCnt="2">
        <dgm:presLayoutVars>
          <dgm:chPref val="3"/>
        </dgm:presLayoutVars>
      </dgm:prSet>
      <dgm:spPr/>
    </dgm:pt>
    <dgm:pt modelId="{F3B54A0D-168A-45C5-A685-A23429E98EC2}" type="pres">
      <dgm:prSet presAssocID="{D7CBAE24-D377-4EA7-8952-FD97ED2E64EA}" presName="level3hierChild" presStyleCnt="0"/>
      <dgm:spPr/>
    </dgm:pt>
    <dgm:pt modelId="{75AB95EE-1B6A-458A-887D-DD04C174C6B5}" type="pres">
      <dgm:prSet presAssocID="{F5AED3D3-DA3B-4D18-95FD-F38B184D0C79}" presName="conn2-1" presStyleLbl="parChTrans1D4" presStyleIdx="0" presStyleCnt="4"/>
      <dgm:spPr/>
    </dgm:pt>
    <dgm:pt modelId="{C77A6E70-9A8F-453F-83E6-E8E97AB1EC61}" type="pres">
      <dgm:prSet presAssocID="{F5AED3D3-DA3B-4D18-95FD-F38B184D0C79}" presName="connTx" presStyleLbl="parChTrans1D4" presStyleIdx="0" presStyleCnt="4"/>
      <dgm:spPr/>
    </dgm:pt>
    <dgm:pt modelId="{F7E95ED7-2C48-473D-8FDC-BA9DA5C43597}" type="pres">
      <dgm:prSet presAssocID="{01B2255E-9B02-4744-8948-C5FC1BF07F62}" presName="root2" presStyleCnt="0"/>
      <dgm:spPr/>
    </dgm:pt>
    <dgm:pt modelId="{BB7006B5-EA0B-47E1-9964-EE5EF6DA4DCD}" type="pres">
      <dgm:prSet presAssocID="{01B2255E-9B02-4744-8948-C5FC1BF07F62}" presName="LevelTwoTextNode" presStyleLbl="node4" presStyleIdx="0" presStyleCnt="4">
        <dgm:presLayoutVars>
          <dgm:chPref val="3"/>
        </dgm:presLayoutVars>
      </dgm:prSet>
      <dgm:spPr/>
    </dgm:pt>
    <dgm:pt modelId="{DEF1F80B-D06F-45F8-9C55-296421A5A3E1}" type="pres">
      <dgm:prSet presAssocID="{01B2255E-9B02-4744-8948-C5FC1BF07F62}" presName="level3hierChild" presStyleCnt="0"/>
      <dgm:spPr/>
    </dgm:pt>
    <dgm:pt modelId="{6FDCF083-093D-4F16-A409-57474C74A960}" type="pres">
      <dgm:prSet presAssocID="{7CA406BF-BD52-4D96-9ABD-8A8EE15D4CB9}" presName="conn2-1" presStyleLbl="parChTrans1D4" presStyleIdx="1" presStyleCnt="4"/>
      <dgm:spPr/>
    </dgm:pt>
    <dgm:pt modelId="{44BC8B4A-A02D-46E0-9F02-ACDB18B4DE11}" type="pres">
      <dgm:prSet presAssocID="{7CA406BF-BD52-4D96-9ABD-8A8EE15D4CB9}" presName="connTx" presStyleLbl="parChTrans1D4" presStyleIdx="1" presStyleCnt="4"/>
      <dgm:spPr/>
    </dgm:pt>
    <dgm:pt modelId="{E899202E-8B10-4E75-AEE4-981DF39A68A6}" type="pres">
      <dgm:prSet presAssocID="{CFE6F4E8-AAAD-4B57-B579-D69EF46554C0}" presName="root2" presStyleCnt="0"/>
      <dgm:spPr/>
    </dgm:pt>
    <dgm:pt modelId="{40EE6ADE-FB1B-4517-9ECE-BEECDFF39C58}" type="pres">
      <dgm:prSet presAssocID="{CFE6F4E8-AAAD-4B57-B579-D69EF46554C0}" presName="LevelTwoTextNode" presStyleLbl="node4" presStyleIdx="1" presStyleCnt="4">
        <dgm:presLayoutVars>
          <dgm:chPref val="3"/>
        </dgm:presLayoutVars>
      </dgm:prSet>
      <dgm:spPr/>
    </dgm:pt>
    <dgm:pt modelId="{644DD2A3-2CFB-401C-855D-A4E8DA350490}" type="pres">
      <dgm:prSet presAssocID="{CFE6F4E8-AAAD-4B57-B579-D69EF46554C0}" presName="level3hierChild" presStyleCnt="0"/>
      <dgm:spPr/>
    </dgm:pt>
    <dgm:pt modelId="{E05CAAFD-B8AE-46AB-A587-5739FCA0248F}" type="pres">
      <dgm:prSet presAssocID="{A5BEAF0C-C5D4-4D88-8BBD-F3EC42B627DE}" presName="conn2-1" presStyleLbl="parChTrans1D3" presStyleIdx="1" presStyleCnt="2"/>
      <dgm:spPr/>
    </dgm:pt>
    <dgm:pt modelId="{B57B3A88-3EDE-4D19-801A-F98B2620E2D8}" type="pres">
      <dgm:prSet presAssocID="{A5BEAF0C-C5D4-4D88-8BBD-F3EC42B627DE}" presName="connTx" presStyleLbl="parChTrans1D3" presStyleIdx="1" presStyleCnt="2"/>
      <dgm:spPr/>
    </dgm:pt>
    <dgm:pt modelId="{574E0F53-8625-425E-BDE7-17DF93168BD0}" type="pres">
      <dgm:prSet presAssocID="{F3E33B71-C89B-423F-A494-BB61084EA85A}" presName="root2" presStyleCnt="0"/>
      <dgm:spPr/>
    </dgm:pt>
    <dgm:pt modelId="{DAC1910D-7548-4B1F-A084-ADA63119F4CB}" type="pres">
      <dgm:prSet presAssocID="{F3E33B71-C89B-423F-A494-BB61084EA85A}" presName="LevelTwoTextNode" presStyleLbl="node3" presStyleIdx="1" presStyleCnt="2">
        <dgm:presLayoutVars>
          <dgm:chPref val="3"/>
        </dgm:presLayoutVars>
      </dgm:prSet>
      <dgm:spPr/>
    </dgm:pt>
    <dgm:pt modelId="{059EDE39-AF7F-4D7F-BAA8-9A5D8FDC43BC}" type="pres">
      <dgm:prSet presAssocID="{F3E33B71-C89B-423F-A494-BB61084EA85A}" presName="level3hierChild" presStyleCnt="0"/>
      <dgm:spPr/>
    </dgm:pt>
    <dgm:pt modelId="{A89601E7-27C3-4E02-8AAE-CB2C9FE1D5C2}" type="pres">
      <dgm:prSet presAssocID="{496E80D4-C999-4178-BA52-6CE8145142BA}" presName="conn2-1" presStyleLbl="parChTrans1D4" presStyleIdx="2" presStyleCnt="4"/>
      <dgm:spPr/>
    </dgm:pt>
    <dgm:pt modelId="{C0BB9560-25D3-4FC9-B46D-3F7B0EC45FEE}" type="pres">
      <dgm:prSet presAssocID="{496E80D4-C999-4178-BA52-6CE8145142BA}" presName="connTx" presStyleLbl="parChTrans1D4" presStyleIdx="2" presStyleCnt="4"/>
      <dgm:spPr/>
    </dgm:pt>
    <dgm:pt modelId="{D60D0D90-0429-4F69-B645-8575C4266166}" type="pres">
      <dgm:prSet presAssocID="{1666546A-C905-4D4F-B323-BCDE7C368AEC}" presName="root2" presStyleCnt="0"/>
      <dgm:spPr/>
    </dgm:pt>
    <dgm:pt modelId="{417087B4-5500-4E42-B829-01AB66D01460}" type="pres">
      <dgm:prSet presAssocID="{1666546A-C905-4D4F-B323-BCDE7C368AEC}" presName="LevelTwoTextNode" presStyleLbl="node4" presStyleIdx="2" presStyleCnt="4">
        <dgm:presLayoutVars>
          <dgm:chPref val="3"/>
        </dgm:presLayoutVars>
      </dgm:prSet>
      <dgm:spPr/>
    </dgm:pt>
    <dgm:pt modelId="{48E746FA-DA1D-487A-AB46-7388089CECD0}" type="pres">
      <dgm:prSet presAssocID="{1666546A-C905-4D4F-B323-BCDE7C368AEC}" presName="level3hierChild" presStyleCnt="0"/>
      <dgm:spPr/>
    </dgm:pt>
    <dgm:pt modelId="{3ACB463A-F955-4474-BBCE-5B96840A3B5F}" type="pres">
      <dgm:prSet presAssocID="{A40645C8-3414-406C-9F1B-D80B112F5748}" presName="conn2-1" presStyleLbl="parChTrans1D4" presStyleIdx="3" presStyleCnt="4"/>
      <dgm:spPr/>
    </dgm:pt>
    <dgm:pt modelId="{3E3C70F9-3AD7-4B5A-AA8A-41AD9498E97D}" type="pres">
      <dgm:prSet presAssocID="{A40645C8-3414-406C-9F1B-D80B112F5748}" presName="connTx" presStyleLbl="parChTrans1D4" presStyleIdx="3" presStyleCnt="4"/>
      <dgm:spPr/>
    </dgm:pt>
    <dgm:pt modelId="{EBDE4E88-4BE0-4E8F-8327-7FDC1CD48E1B}" type="pres">
      <dgm:prSet presAssocID="{AFF97B96-7C97-415B-A90F-D7A511BE1281}" presName="root2" presStyleCnt="0"/>
      <dgm:spPr/>
    </dgm:pt>
    <dgm:pt modelId="{01E4D6BE-9E01-4701-BB31-A3E1853C56A6}" type="pres">
      <dgm:prSet presAssocID="{AFF97B96-7C97-415B-A90F-D7A511BE1281}" presName="LevelTwoTextNode" presStyleLbl="node4" presStyleIdx="3" presStyleCnt="4">
        <dgm:presLayoutVars>
          <dgm:chPref val="3"/>
        </dgm:presLayoutVars>
      </dgm:prSet>
      <dgm:spPr/>
    </dgm:pt>
    <dgm:pt modelId="{D2B0544F-30F9-45B3-8E81-F9B88DE10B3B}" type="pres">
      <dgm:prSet presAssocID="{AFF97B96-7C97-415B-A90F-D7A511BE1281}" presName="level3hierChild" presStyleCnt="0"/>
      <dgm:spPr/>
    </dgm:pt>
    <dgm:pt modelId="{0FED9A6C-75AC-446D-8A83-11ABCA4DAF06}" type="pres">
      <dgm:prSet presAssocID="{D1257BFF-8138-4529-BDA8-5E90C5848C73}" presName="root1" presStyleCnt="0"/>
      <dgm:spPr/>
    </dgm:pt>
    <dgm:pt modelId="{9067308A-D0DF-445D-BF35-8696815B8440}" type="pres">
      <dgm:prSet presAssocID="{D1257BFF-8138-4529-BDA8-5E90C5848C73}" presName="LevelOneTextNode" presStyleLbl="node0" presStyleIdx="1" presStyleCnt="2">
        <dgm:presLayoutVars>
          <dgm:chPref val="3"/>
        </dgm:presLayoutVars>
      </dgm:prSet>
      <dgm:spPr/>
    </dgm:pt>
    <dgm:pt modelId="{CBF2E234-0359-4589-B5EC-AF0D0E91D9B0}" type="pres">
      <dgm:prSet presAssocID="{D1257BFF-8138-4529-BDA8-5E90C5848C73}" presName="level2hierChild" presStyleCnt="0"/>
      <dgm:spPr/>
    </dgm:pt>
  </dgm:ptLst>
  <dgm:cxnLst>
    <dgm:cxn modelId="{6CC15507-5635-4E9D-A76F-536CBF7662C4}" srcId="{D7CBAE24-D377-4EA7-8952-FD97ED2E64EA}" destId="{01B2255E-9B02-4744-8948-C5FC1BF07F62}" srcOrd="0" destOrd="0" parTransId="{F5AED3D3-DA3B-4D18-95FD-F38B184D0C79}" sibTransId="{7EEFC1FF-7DD7-470C-A59F-F35938B5F2F6}"/>
    <dgm:cxn modelId="{C3800E13-8018-4EF9-9215-A924E1F3253B}" type="presOf" srcId="{E400C799-2370-4B3A-9F9C-7B3A78627FEC}" destId="{1659514A-8D07-4129-AB2B-7216BE169D48}" srcOrd="0" destOrd="0" presId="urn:microsoft.com/office/officeart/2005/8/layout/hierarchy2"/>
    <dgm:cxn modelId="{3AB3A531-FBA3-4C63-A22A-2028CF03BF55}" type="presOf" srcId="{7CA406BF-BD52-4D96-9ABD-8A8EE15D4CB9}" destId="{44BC8B4A-A02D-46E0-9F02-ACDB18B4DE11}" srcOrd="1" destOrd="0" presId="urn:microsoft.com/office/officeart/2005/8/layout/hierarchy2"/>
    <dgm:cxn modelId="{7583FC33-5BFA-4D0D-8733-D66C05AA629C}" type="presOf" srcId="{D7CBAE24-D377-4EA7-8952-FD97ED2E64EA}" destId="{A4F56D8A-B58E-4B50-8BE7-9A6F0BDC7D37}" srcOrd="0" destOrd="0" presId="urn:microsoft.com/office/officeart/2005/8/layout/hierarchy2"/>
    <dgm:cxn modelId="{EE86363F-2EA9-45C5-91F7-9EE981CE33E7}" type="presOf" srcId="{CFE6F4E8-AAAD-4B57-B579-D69EF46554C0}" destId="{40EE6ADE-FB1B-4517-9ECE-BEECDFF39C58}" srcOrd="0" destOrd="0" presId="urn:microsoft.com/office/officeart/2005/8/layout/hierarchy2"/>
    <dgm:cxn modelId="{9C1B6A5D-7E1C-470A-AAC3-9EDB86BB8CB8}" type="presOf" srcId="{F5AED3D3-DA3B-4D18-95FD-F38B184D0C79}" destId="{75AB95EE-1B6A-458A-887D-DD04C174C6B5}" srcOrd="0" destOrd="0" presId="urn:microsoft.com/office/officeart/2005/8/layout/hierarchy2"/>
    <dgm:cxn modelId="{9EEE6645-10DF-4EC7-B3A2-1842BE018B9C}" srcId="{EDBC41A4-CEBD-46F6-900F-53556DE7B542}" destId="{739A8D0A-C8F3-4C7D-900A-E52FDB14D091}" srcOrd="0" destOrd="0" parTransId="{9120BCBC-C5D6-4196-9B89-27E2A7287F48}" sibTransId="{8D7B42C0-FD14-4CE6-B5C7-56E5557DA667}"/>
    <dgm:cxn modelId="{2059FB65-02B8-4D02-8F76-06677ECB2011}" srcId="{C5B7D5F1-2293-49BE-AD77-1B3D2DEA96CD}" destId="{F3E33B71-C89B-423F-A494-BB61084EA85A}" srcOrd="1" destOrd="0" parTransId="{A5BEAF0C-C5D4-4D88-8BBD-F3EC42B627DE}" sibTransId="{7482ED95-2645-4FE1-A8EE-12B5095DD8C5}"/>
    <dgm:cxn modelId="{6A6C9C46-6B83-4F6D-8FDC-4FCB7DC2F0E6}" type="presOf" srcId="{E400C799-2370-4B3A-9F9C-7B3A78627FEC}" destId="{3AC7B906-4B4F-45C5-A4F9-51FD15C000B7}" srcOrd="1" destOrd="0" presId="urn:microsoft.com/office/officeart/2005/8/layout/hierarchy2"/>
    <dgm:cxn modelId="{0C4D4852-04BB-4161-B7F5-4F2F4B8AB56E}" type="presOf" srcId="{F3E33B71-C89B-423F-A494-BB61084EA85A}" destId="{DAC1910D-7548-4B1F-A084-ADA63119F4CB}" srcOrd="0" destOrd="0" presId="urn:microsoft.com/office/officeart/2005/8/layout/hierarchy2"/>
    <dgm:cxn modelId="{9A31437A-069E-4640-871A-9BDBEAC2C468}" type="presOf" srcId="{EDBC41A4-CEBD-46F6-900F-53556DE7B542}" destId="{B745CF86-540E-4C0E-911F-45FB40754B75}" srcOrd="0" destOrd="0" presId="urn:microsoft.com/office/officeart/2005/8/layout/hierarchy2"/>
    <dgm:cxn modelId="{4364007B-C625-4891-B9E9-8518D8340B6C}" type="presOf" srcId="{739A8D0A-C8F3-4C7D-900A-E52FDB14D091}" destId="{87FDCEAB-2331-4332-8401-F408E9AB8335}" srcOrd="0" destOrd="0" presId="urn:microsoft.com/office/officeart/2005/8/layout/hierarchy2"/>
    <dgm:cxn modelId="{B6EC417B-8550-406D-9480-31678242BBCB}" type="presOf" srcId="{1666546A-C905-4D4F-B323-BCDE7C368AEC}" destId="{417087B4-5500-4E42-B829-01AB66D01460}" srcOrd="0" destOrd="0" presId="urn:microsoft.com/office/officeart/2005/8/layout/hierarchy2"/>
    <dgm:cxn modelId="{62C7018E-1386-4D32-B7CA-C371BD13E170}" srcId="{F3E33B71-C89B-423F-A494-BB61084EA85A}" destId="{1666546A-C905-4D4F-B323-BCDE7C368AEC}" srcOrd="0" destOrd="0" parTransId="{496E80D4-C999-4178-BA52-6CE8145142BA}" sibTransId="{E5C3B101-84AD-4F35-810F-9DD4D3DF09D6}"/>
    <dgm:cxn modelId="{453F0E93-36D8-4F69-84D8-5761A94E0737}" type="presOf" srcId="{A5BEAF0C-C5D4-4D88-8BBD-F3EC42B627DE}" destId="{B57B3A88-3EDE-4D19-801A-F98B2620E2D8}" srcOrd="1" destOrd="0" presId="urn:microsoft.com/office/officeart/2005/8/layout/hierarchy2"/>
    <dgm:cxn modelId="{8E1B1295-1D69-44B5-95AF-F83E8E242D3B}" srcId="{F3E33B71-C89B-423F-A494-BB61084EA85A}" destId="{AFF97B96-7C97-415B-A90F-D7A511BE1281}" srcOrd="1" destOrd="0" parTransId="{A40645C8-3414-406C-9F1B-D80B112F5748}" sibTransId="{7E07E0D3-9DB1-4033-94E6-051B0C4744F3}"/>
    <dgm:cxn modelId="{A1D3C69E-C2AD-488C-B2E4-EAF6463BCC57}" type="presOf" srcId="{496E80D4-C999-4178-BA52-6CE8145142BA}" destId="{A89601E7-27C3-4E02-8AAE-CB2C9FE1D5C2}" srcOrd="0" destOrd="0" presId="urn:microsoft.com/office/officeart/2005/8/layout/hierarchy2"/>
    <dgm:cxn modelId="{36C0D39E-3224-4AD6-AACE-50095771B374}" srcId="{EDBC41A4-CEBD-46F6-900F-53556DE7B542}" destId="{D1257BFF-8138-4529-BDA8-5E90C5848C73}" srcOrd="1" destOrd="0" parTransId="{1C621BC9-9F90-487E-BD51-802CCFC00A56}" sibTransId="{0793A2E9-8298-4C6D-A57B-CE1BEACA6199}"/>
    <dgm:cxn modelId="{B91B3C9F-7DA2-46E3-96CE-7EA906C97D06}" type="presOf" srcId="{496E80D4-C999-4178-BA52-6CE8145142BA}" destId="{C0BB9560-25D3-4FC9-B46D-3F7B0EC45FEE}" srcOrd="1" destOrd="0" presId="urn:microsoft.com/office/officeart/2005/8/layout/hierarchy2"/>
    <dgm:cxn modelId="{027924A5-3C6F-4DF5-8D2D-F33E1CBAA913}" type="presOf" srcId="{7CA406BF-BD52-4D96-9ABD-8A8EE15D4CB9}" destId="{6FDCF083-093D-4F16-A409-57474C74A960}" srcOrd="0" destOrd="0" presId="urn:microsoft.com/office/officeart/2005/8/layout/hierarchy2"/>
    <dgm:cxn modelId="{C54D3DAA-BB8E-4307-A628-2EC21E67F431}" type="presOf" srcId="{01B2255E-9B02-4744-8948-C5FC1BF07F62}" destId="{BB7006B5-EA0B-47E1-9964-EE5EF6DA4DCD}" srcOrd="0" destOrd="0" presId="urn:microsoft.com/office/officeart/2005/8/layout/hierarchy2"/>
    <dgm:cxn modelId="{E8A3BCAC-1E8A-4D71-8CCE-F5AF3F8D9959}" type="presOf" srcId="{47282DBA-FDD0-4762-9C17-2B0C9387415A}" destId="{5E2AC299-613D-44AB-87BC-8855EF1528F3}" srcOrd="0" destOrd="0" presId="urn:microsoft.com/office/officeart/2005/8/layout/hierarchy2"/>
    <dgm:cxn modelId="{66C1B4AD-A253-4AB9-8D54-B9578DB6F048}" type="presOf" srcId="{F5AED3D3-DA3B-4D18-95FD-F38B184D0C79}" destId="{C77A6E70-9A8F-453F-83E6-E8E97AB1EC61}" srcOrd="1" destOrd="0" presId="urn:microsoft.com/office/officeart/2005/8/layout/hierarchy2"/>
    <dgm:cxn modelId="{C4EDAAB7-B4B6-4C49-8B7F-BE9CFF4D6212}" type="presOf" srcId="{A5BEAF0C-C5D4-4D88-8BBD-F3EC42B627DE}" destId="{E05CAAFD-B8AE-46AB-A587-5739FCA0248F}" srcOrd="0" destOrd="0" presId="urn:microsoft.com/office/officeart/2005/8/layout/hierarchy2"/>
    <dgm:cxn modelId="{195A79BE-3013-481C-B2CB-46D2E8CDF1D7}" srcId="{739A8D0A-C8F3-4C7D-900A-E52FDB14D091}" destId="{C5B7D5F1-2293-49BE-AD77-1B3D2DEA96CD}" srcOrd="0" destOrd="0" parTransId="{E400C799-2370-4B3A-9F9C-7B3A78627FEC}" sibTransId="{C3F60B5A-5D8C-4B12-A53F-9BB3B3B3ED69}"/>
    <dgm:cxn modelId="{B71DA7BE-601F-4C02-AAF9-161027DC004E}" type="presOf" srcId="{C5B7D5F1-2293-49BE-AD77-1B3D2DEA96CD}" destId="{2A638DA5-D41B-4F97-B223-C0C5804A6B6C}" srcOrd="0" destOrd="0" presId="urn:microsoft.com/office/officeart/2005/8/layout/hierarchy2"/>
    <dgm:cxn modelId="{E5664FCE-F3A7-4B95-A2D5-34CCD6CD39A7}" type="presOf" srcId="{47282DBA-FDD0-4762-9C17-2B0C9387415A}" destId="{CABFF38E-C95F-453B-A4C8-22CA01F33FBF}" srcOrd="1" destOrd="0" presId="urn:microsoft.com/office/officeart/2005/8/layout/hierarchy2"/>
    <dgm:cxn modelId="{48AF3CE0-8F1B-48AE-84C6-8D33078E2CFD}" type="presOf" srcId="{A40645C8-3414-406C-9F1B-D80B112F5748}" destId="{3ACB463A-F955-4474-BBCE-5B96840A3B5F}" srcOrd="0" destOrd="0" presId="urn:microsoft.com/office/officeart/2005/8/layout/hierarchy2"/>
    <dgm:cxn modelId="{CA8082E4-E0E6-44EF-9A86-D6BFECAD1749}" type="presOf" srcId="{D1257BFF-8138-4529-BDA8-5E90C5848C73}" destId="{9067308A-D0DF-445D-BF35-8696815B8440}" srcOrd="0" destOrd="0" presId="urn:microsoft.com/office/officeart/2005/8/layout/hierarchy2"/>
    <dgm:cxn modelId="{2F71AFE6-AB4D-4914-8EEE-867633E04178}" type="presOf" srcId="{AFF97B96-7C97-415B-A90F-D7A511BE1281}" destId="{01E4D6BE-9E01-4701-BB31-A3E1853C56A6}" srcOrd="0" destOrd="0" presId="urn:microsoft.com/office/officeart/2005/8/layout/hierarchy2"/>
    <dgm:cxn modelId="{E90434F5-F293-465E-8619-3CAC16C600AD}" type="presOf" srcId="{A40645C8-3414-406C-9F1B-D80B112F5748}" destId="{3E3C70F9-3AD7-4B5A-AA8A-41AD9498E97D}" srcOrd="1" destOrd="0" presId="urn:microsoft.com/office/officeart/2005/8/layout/hierarchy2"/>
    <dgm:cxn modelId="{0831A0F6-6B50-4C7B-90D6-BAB8189D7EC3}" srcId="{D7CBAE24-D377-4EA7-8952-FD97ED2E64EA}" destId="{CFE6F4E8-AAAD-4B57-B579-D69EF46554C0}" srcOrd="1" destOrd="0" parTransId="{7CA406BF-BD52-4D96-9ABD-8A8EE15D4CB9}" sibTransId="{A5EBE17F-2577-40CD-806C-C6C3155F8F34}"/>
    <dgm:cxn modelId="{A10EABFE-5E11-4A18-8797-A2377ADB4458}" srcId="{C5B7D5F1-2293-49BE-AD77-1B3D2DEA96CD}" destId="{D7CBAE24-D377-4EA7-8952-FD97ED2E64EA}" srcOrd="0" destOrd="0" parTransId="{47282DBA-FDD0-4762-9C17-2B0C9387415A}" sibTransId="{C9D84776-CC8D-40E0-83C0-4E1FE8A79A95}"/>
    <dgm:cxn modelId="{A39F16F3-03AC-41DF-A307-00B67CB5F660}" type="presParOf" srcId="{B745CF86-540E-4C0E-911F-45FB40754B75}" destId="{F8048A6F-777A-4B23-90C7-99C6891B448B}" srcOrd="0" destOrd="0" presId="urn:microsoft.com/office/officeart/2005/8/layout/hierarchy2"/>
    <dgm:cxn modelId="{1555681D-82CA-40F2-AD6C-B4DBC567EEDE}" type="presParOf" srcId="{F8048A6F-777A-4B23-90C7-99C6891B448B}" destId="{87FDCEAB-2331-4332-8401-F408E9AB8335}" srcOrd="0" destOrd="0" presId="urn:microsoft.com/office/officeart/2005/8/layout/hierarchy2"/>
    <dgm:cxn modelId="{55FF9139-DEF3-416B-B521-733ABFAF2CFD}" type="presParOf" srcId="{F8048A6F-777A-4B23-90C7-99C6891B448B}" destId="{484AB84D-F3D9-47AA-8B3F-268588906467}" srcOrd="1" destOrd="0" presId="urn:microsoft.com/office/officeart/2005/8/layout/hierarchy2"/>
    <dgm:cxn modelId="{1FE964B5-F655-4C4A-AA43-00993DEA8194}" type="presParOf" srcId="{484AB84D-F3D9-47AA-8B3F-268588906467}" destId="{1659514A-8D07-4129-AB2B-7216BE169D48}" srcOrd="0" destOrd="0" presId="urn:microsoft.com/office/officeart/2005/8/layout/hierarchy2"/>
    <dgm:cxn modelId="{11565ADA-9E3A-497A-84AC-615725DCE72D}" type="presParOf" srcId="{1659514A-8D07-4129-AB2B-7216BE169D48}" destId="{3AC7B906-4B4F-45C5-A4F9-51FD15C000B7}" srcOrd="0" destOrd="0" presId="urn:microsoft.com/office/officeart/2005/8/layout/hierarchy2"/>
    <dgm:cxn modelId="{5EA78332-9D83-4BF4-91DE-41E9EB647E4D}" type="presParOf" srcId="{484AB84D-F3D9-47AA-8B3F-268588906467}" destId="{C02065AF-531B-4F05-92D1-624DFFFE1829}" srcOrd="1" destOrd="0" presId="urn:microsoft.com/office/officeart/2005/8/layout/hierarchy2"/>
    <dgm:cxn modelId="{3DFAA3F9-C556-4F04-9697-437197014025}" type="presParOf" srcId="{C02065AF-531B-4F05-92D1-624DFFFE1829}" destId="{2A638DA5-D41B-4F97-B223-C0C5804A6B6C}" srcOrd="0" destOrd="0" presId="urn:microsoft.com/office/officeart/2005/8/layout/hierarchy2"/>
    <dgm:cxn modelId="{3012EF3D-67D5-419D-997B-FA2435C2168A}" type="presParOf" srcId="{C02065AF-531B-4F05-92D1-624DFFFE1829}" destId="{F26B44B5-ED6C-4F25-9067-9F84D647EA4C}" srcOrd="1" destOrd="0" presId="urn:microsoft.com/office/officeart/2005/8/layout/hierarchy2"/>
    <dgm:cxn modelId="{DFD254A2-F6CA-401D-843B-8C0380478AD0}" type="presParOf" srcId="{F26B44B5-ED6C-4F25-9067-9F84D647EA4C}" destId="{5E2AC299-613D-44AB-87BC-8855EF1528F3}" srcOrd="0" destOrd="0" presId="urn:microsoft.com/office/officeart/2005/8/layout/hierarchy2"/>
    <dgm:cxn modelId="{31B03476-F81F-4DF7-9A02-B519AE18A3B3}" type="presParOf" srcId="{5E2AC299-613D-44AB-87BC-8855EF1528F3}" destId="{CABFF38E-C95F-453B-A4C8-22CA01F33FBF}" srcOrd="0" destOrd="0" presId="urn:microsoft.com/office/officeart/2005/8/layout/hierarchy2"/>
    <dgm:cxn modelId="{24D69AD9-24D1-4776-A35B-AE80FCECB6E0}" type="presParOf" srcId="{F26B44B5-ED6C-4F25-9067-9F84D647EA4C}" destId="{9085952E-350B-4145-878C-0A1C2CD18CEA}" srcOrd="1" destOrd="0" presId="urn:microsoft.com/office/officeart/2005/8/layout/hierarchy2"/>
    <dgm:cxn modelId="{B998C9EA-B48E-4F2D-BE9B-88CCD931E9D5}" type="presParOf" srcId="{9085952E-350B-4145-878C-0A1C2CD18CEA}" destId="{A4F56D8A-B58E-4B50-8BE7-9A6F0BDC7D37}" srcOrd="0" destOrd="0" presId="urn:microsoft.com/office/officeart/2005/8/layout/hierarchy2"/>
    <dgm:cxn modelId="{9D1931A8-6C2A-4B7A-A056-F9B15491A7A5}" type="presParOf" srcId="{9085952E-350B-4145-878C-0A1C2CD18CEA}" destId="{F3B54A0D-168A-45C5-A685-A23429E98EC2}" srcOrd="1" destOrd="0" presId="urn:microsoft.com/office/officeart/2005/8/layout/hierarchy2"/>
    <dgm:cxn modelId="{F0EC7A89-FA87-4413-A4D9-77B84237681C}" type="presParOf" srcId="{F3B54A0D-168A-45C5-A685-A23429E98EC2}" destId="{75AB95EE-1B6A-458A-887D-DD04C174C6B5}" srcOrd="0" destOrd="0" presId="urn:microsoft.com/office/officeart/2005/8/layout/hierarchy2"/>
    <dgm:cxn modelId="{58D9014A-1528-4254-B212-788C7B136514}" type="presParOf" srcId="{75AB95EE-1B6A-458A-887D-DD04C174C6B5}" destId="{C77A6E70-9A8F-453F-83E6-E8E97AB1EC61}" srcOrd="0" destOrd="0" presId="urn:microsoft.com/office/officeart/2005/8/layout/hierarchy2"/>
    <dgm:cxn modelId="{C4D1FBC3-3DAC-4CB5-A375-C3776D4C10EB}" type="presParOf" srcId="{F3B54A0D-168A-45C5-A685-A23429E98EC2}" destId="{F7E95ED7-2C48-473D-8FDC-BA9DA5C43597}" srcOrd="1" destOrd="0" presId="urn:microsoft.com/office/officeart/2005/8/layout/hierarchy2"/>
    <dgm:cxn modelId="{F00EDF80-2898-4A43-A48F-35777505A388}" type="presParOf" srcId="{F7E95ED7-2C48-473D-8FDC-BA9DA5C43597}" destId="{BB7006B5-EA0B-47E1-9964-EE5EF6DA4DCD}" srcOrd="0" destOrd="0" presId="urn:microsoft.com/office/officeart/2005/8/layout/hierarchy2"/>
    <dgm:cxn modelId="{ED8CAB82-CE51-4529-9461-BC2FFBC002B6}" type="presParOf" srcId="{F7E95ED7-2C48-473D-8FDC-BA9DA5C43597}" destId="{DEF1F80B-D06F-45F8-9C55-296421A5A3E1}" srcOrd="1" destOrd="0" presId="urn:microsoft.com/office/officeart/2005/8/layout/hierarchy2"/>
    <dgm:cxn modelId="{E9026605-CA9F-4DCA-8705-D13768423BDB}" type="presParOf" srcId="{F3B54A0D-168A-45C5-A685-A23429E98EC2}" destId="{6FDCF083-093D-4F16-A409-57474C74A960}" srcOrd="2" destOrd="0" presId="urn:microsoft.com/office/officeart/2005/8/layout/hierarchy2"/>
    <dgm:cxn modelId="{8A49398A-AEE6-489F-A5B2-48B43B12D076}" type="presParOf" srcId="{6FDCF083-093D-4F16-A409-57474C74A960}" destId="{44BC8B4A-A02D-46E0-9F02-ACDB18B4DE11}" srcOrd="0" destOrd="0" presId="urn:microsoft.com/office/officeart/2005/8/layout/hierarchy2"/>
    <dgm:cxn modelId="{A922457C-D4ED-4DCD-8CA9-3FC548AFB6DD}" type="presParOf" srcId="{F3B54A0D-168A-45C5-A685-A23429E98EC2}" destId="{E899202E-8B10-4E75-AEE4-981DF39A68A6}" srcOrd="3" destOrd="0" presId="urn:microsoft.com/office/officeart/2005/8/layout/hierarchy2"/>
    <dgm:cxn modelId="{DA58DF17-38B2-4E73-A242-30DAC1886D18}" type="presParOf" srcId="{E899202E-8B10-4E75-AEE4-981DF39A68A6}" destId="{40EE6ADE-FB1B-4517-9ECE-BEECDFF39C58}" srcOrd="0" destOrd="0" presId="urn:microsoft.com/office/officeart/2005/8/layout/hierarchy2"/>
    <dgm:cxn modelId="{79923F4E-703E-40FF-B9BE-368F894A6A26}" type="presParOf" srcId="{E899202E-8B10-4E75-AEE4-981DF39A68A6}" destId="{644DD2A3-2CFB-401C-855D-A4E8DA350490}" srcOrd="1" destOrd="0" presId="urn:microsoft.com/office/officeart/2005/8/layout/hierarchy2"/>
    <dgm:cxn modelId="{F9D97FCB-CA75-401A-B8F9-1A056C6DE1BA}" type="presParOf" srcId="{F26B44B5-ED6C-4F25-9067-9F84D647EA4C}" destId="{E05CAAFD-B8AE-46AB-A587-5739FCA0248F}" srcOrd="2" destOrd="0" presId="urn:microsoft.com/office/officeart/2005/8/layout/hierarchy2"/>
    <dgm:cxn modelId="{9FB01B87-E4E8-4F74-8B09-9A933F00FB95}" type="presParOf" srcId="{E05CAAFD-B8AE-46AB-A587-5739FCA0248F}" destId="{B57B3A88-3EDE-4D19-801A-F98B2620E2D8}" srcOrd="0" destOrd="0" presId="urn:microsoft.com/office/officeart/2005/8/layout/hierarchy2"/>
    <dgm:cxn modelId="{867CDEC4-7DD2-4CEF-99C8-C553E2338CA4}" type="presParOf" srcId="{F26B44B5-ED6C-4F25-9067-9F84D647EA4C}" destId="{574E0F53-8625-425E-BDE7-17DF93168BD0}" srcOrd="3" destOrd="0" presId="urn:microsoft.com/office/officeart/2005/8/layout/hierarchy2"/>
    <dgm:cxn modelId="{11925533-10A2-4216-A5F5-ACCC61C2B237}" type="presParOf" srcId="{574E0F53-8625-425E-BDE7-17DF93168BD0}" destId="{DAC1910D-7548-4B1F-A084-ADA63119F4CB}" srcOrd="0" destOrd="0" presId="urn:microsoft.com/office/officeart/2005/8/layout/hierarchy2"/>
    <dgm:cxn modelId="{9FA822D5-B5C2-4113-B4E9-56AEA1D30ACC}" type="presParOf" srcId="{574E0F53-8625-425E-BDE7-17DF93168BD0}" destId="{059EDE39-AF7F-4D7F-BAA8-9A5D8FDC43BC}" srcOrd="1" destOrd="0" presId="urn:microsoft.com/office/officeart/2005/8/layout/hierarchy2"/>
    <dgm:cxn modelId="{7155ED37-ECAC-4E17-96E1-7E4B639B58F4}" type="presParOf" srcId="{059EDE39-AF7F-4D7F-BAA8-9A5D8FDC43BC}" destId="{A89601E7-27C3-4E02-8AAE-CB2C9FE1D5C2}" srcOrd="0" destOrd="0" presId="urn:microsoft.com/office/officeart/2005/8/layout/hierarchy2"/>
    <dgm:cxn modelId="{C7F42193-36EB-4A5F-B190-13CDA3FE4F29}" type="presParOf" srcId="{A89601E7-27C3-4E02-8AAE-CB2C9FE1D5C2}" destId="{C0BB9560-25D3-4FC9-B46D-3F7B0EC45FEE}" srcOrd="0" destOrd="0" presId="urn:microsoft.com/office/officeart/2005/8/layout/hierarchy2"/>
    <dgm:cxn modelId="{ADE917E0-CBE0-41EB-A082-A98DF14181A1}" type="presParOf" srcId="{059EDE39-AF7F-4D7F-BAA8-9A5D8FDC43BC}" destId="{D60D0D90-0429-4F69-B645-8575C4266166}" srcOrd="1" destOrd="0" presId="urn:microsoft.com/office/officeart/2005/8/layout/hierarchy2"/>
    <dgm:cxn modelId="{881F4BAB-6CF5-4DDB-B048-0B2744FD1E9A}" type="presParOf" srcId="{D60D0D90-0429-4F69-B645-8575C4266166}" destId="{417087B4-5500-4E42-B829-01AB66D01460}" srcOrd="0" destOrd="0" presId="urn:microsoft.com/office/officeart/2005/8/layout/hierarchy2"/>
    <dgm:cxn modelId="{418C201E-A9BD-49CE-8736-EBC2A011A773}" type="presParOf" srcId="{D60D0D90-0429-4F69-B645-8575C4266166}" destId="{48E746FA-DA1D-487A-AB46-7388089CECD0}" srcOrd="1" destOrd="0" presId="urn:microsoft.com/office/officeart/2005/8/layout/hierarchy2"/>
    <dgm:cxn modelId="{DD22965F-C547-4B90-9A68-0250BB239261}" type="presParOf" srcId="{059EDE39-AF7F-4D7F-BAA8-9A5D8FDC43BC}" destId="{3ACB463A-F955-4474-BBCE-5B96840A3B5F}" srcOrd="2" destOrd="0" presId="urn:microsoft.com/office/officeart/2005/8/layout/hierarchy2"/>
    <dgm:cxn modelId="{F98FC04A-81E8-4C9B-881C-2FEBE8F74BF4}" type="presParOf" srcId="{3ACB463A-F955-4474-BBCE-5B96840A3B5F}" destId="{3E3C70F9-3AD7-4B5A-AA8A-41AD9498E97D}" srcOrd="0" destOrd="0" presId="urn:microsoft.com/office/officeart/2005/8/layout/hierarchy2"/>
    <dgm:cxn modelId="{4CB336A4-BC81-4FB7-B089-E3F4FF772E98}" type="presParOf" srcId="{059EDE39-AF7F-4D7F-BAA8-9A5D8FDC43BC}" destId="{EBDE4E88-4BE0-4E8F-8327-7FDC1CD48E1B}" srcOrd="3" destOrd="0" presId="urn:microsoft.com/office/officeart/2005/8/layout/hierarchy2"/>
    <dgm:cxn modelId="{1470BE15-0579-4D76-A54B-8A2849FFCF53}" type="presParOf" srcId="{EBDE4E88-4BE0-4E8F-8327-7FDC1CD48E1B}" destId="{01E4D6BE-9E01-4701-BB31-A3E1853C56A6}" srcOrd="0" destOrd="0" presId="urn:microsoft.com/office/officeart/2005/8/layout/hierarchy2"/>
    <dgm:cxn modelId="{E8D12F2E-9679-4746-B4D4-9E0F4C241959}" type="presParOf" srcId="{EBDE4E88-4BE0-4E8F-8327-7FDC1CD48E1B}" destId="{D2B0544F-30F9-45B3-8E81-F9B88DE10B3B}" srcOrd="1" destOrd="0" presId="urn:microsoft.com/office/officeart/2005/8/layout/hierarchy2"/>
    <dgm:cxn modelId="{C13F6C40-B869-4CB3-B94C-4C512487F1F4}" type="presParOf" srcId="{B745CF86-540E-4C0E-911F-45FB40754B75}" destId="{0FED9A6C-75AC-446D-8A83-11ABCA4DAF06}" srcOrd="1" destOrd="0" presId="urn:microsoft.com/office/officeart/2005/8/layout/hierarchy2"/>
    <dgm:cxn modelId="{7B75B005-0425-47C1-A7F5-6D406BC15C71}" type="presParOf" srcId="{0FED9A6C-75AC-446D-8A83-11ABCA4DAF06}" destId="{9067308A-D0DF-445D-BF35-8696815B8440}" srcOrd="0" destOrd="0" presId="urn:microsoft.com/office/officeart/2005/8/layout/hierarchy2"/>
    <dgm:cxn modelId="{D0A721BE-999F-4F2F-94AC-D95D59DF2A13}" type="presParOf" srcId="{0FED9A6C-75AC-446D-8A83-11ABCA4DAF06}" destId="{CBF2E234-0359-4589-B5EC-AF0D0E91D9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6EF16-0604-4343-99DD-1EFBDE5BD28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06918C0-078D-4441-8A7E-B03717B82BC1}">
      <dgm:prSet phldrT="[Text]"/>
      <dgm:spPr/>
      <dgm:t>
        <a:bodyPr/>
        <a:lstStyle/>
        <a:p>
          <a:r>
            <a:rPr lang="en-US" dirty="0"/>
            <a:t>Course Propose to current top room type</a:t>
          </a:r>
        </a:p>
      </dgm:t>
    </dgm:pt>
    <dgm:pt modelId="{64421235-7745-4B28-BA83-B12620060CF3}" type="parTrans" cxnId="{2E35BF12-C3D2-44CF-B442-F26B7260B589}">
      <dgm:prSet/>
      <dgm:spPr/>
      <dgm:t>
        <a:bodyPr/>
        <a:lstStyle/>
        <a:p>
          <a:endParaRPr lang="en-US"/>
        </a:p>
      </dgm:t>
    </dgm:pt>
    <dgm:pt modelId="{8849299A-5C41-4C5C-A736-31E780432D7D}" type="sibTrans" cxnId="{2E35BF12-C3D2-44CF-B442-F26B7260B589}">
      <dgm:prSet/>
      <dgm:spPr/>
      <dgm:t>
        <a:bodyPr/>
        <a:lstStyle/>
        <a:p>
          <a:endParaRPr lang="en-US"/>
        </a:p>
      </dgm:t>
    </dgm:pt>
    <dgm:pt modelId="{AEF1FE33-3F90-45F5-95A4-2C623AF8FF7F}">
      <dgm:prSet phldrT="[Text]"/>
      <dgm:spPr/>
      <dgm:t>
        <a:bodyPr/>
        <a:lstStyle/>
        <a:p>
          <a:r>
            <a:rPr lang="en-US" dirty="0"/>
            <a:t>Pool of courses per room type, including occupants</a:t>
          </a:r>
        </a:p>
      </dgm:t>
    </dgm:pt>
    <dgm:pt modelId="{1BDFCE34-6C32-4478-AD92-37C88A44402D}" type="parTrans" cxnId="{05E9F917-D936-4185-BA3E-691AF526A88D}">
      <dgm:prSet/>
      <dgm:spPr/>
      <dgm:t>
        <a:bodyPr/>
        <a:lstStyle/>
        <a:p>
          <a:endParaRPr lang="en-US"/>
        </a:p>
      </dgm:t>
    </dgm:pt>
    <dgm:pt modelId="{0F4DAD05-0F78-4BA2-B29A-6FF277D0166F}" type="sibTrans" cxnId="{05E9F917-D936-4185-BA3E-691AF526A88D}">
      <dgm:prSet/>
      <dgm:spPr/>
      <dgm:t>
        <a:bodyPr/>
        <a:lstStyle/>
        <a:p>
          <a:endParaRPr lang="en-US"/>
        </a:p>
      </dgm:t>
    </dgm:pt>
    <dgm:pt modelId="{3A06585A-2DE9-4FB4-8DCA-E1093A7D0506}">
      <dgm:prSet phldrT="[Text]"/>
      <dgm:spPr/>
      <dgm:t>
        <a:bodyPr/>
        <a:lstStyle/>
        <a:p>
          <a:r>
            <a:rPr lang="en-US" dirty="0"/>
            <a:t>Iterate over rooms, choose best fit</a:t>
          </a:r>
        </a:p>
      </dgm:t>
    </dgm:pt>
    <dgm:pt modelId="{B8456FCB-8D07-489A-A890-EF638858A71C}" type="parTrans" cxnId="{8AA4DC57-E6DF-4C3D-B2D7-CDBC5C279698}">
      <dgm:prSet/>
      <dgm:spPr/>
      <dgm:t>
        <a:bodyPr/>
        <a:lstStyle/>
        <a:p>
          <a:endParaRPr lang="en-US"/>
        </a:p>
      </dgm:t>
    </dgm:pt>
    <dgm:pt modelId="{2B7CB53D-FF1D-4CA3-9A38-F9C096099B5C}" type="sibTrans" cxnId="{8AA4DC57-E6DF-4C3D-B2D7-CDBC5C279698}">
      <dgm:prSet/>
      <dgm:spPr/>
      <dgm:t>
        <a:bodyPr/>
        <a:lstStyle/>
        <a:p>
          <a:endParaRPr lang="en-US"/>
        </a:p>
      </dgm:t>
    </dgm:pt>
    <dgm:pt modelId="{C067E105-D18F-48B5-B127-D1FEC8135AEE}">
      <dgm:prSet phldrT="[Text]"/>
      <dgm:spPr/>
      <dgm:t>
        <a:bodyPr/>
        <a:lstStyle/>
        <a:p>
          <a:r>
            <a:rPr lang="en-US" dirty="0"/>
            <a:t>Tentatively allocate the room to the chosen course</a:t>
          </a:r>
        </a:p>
      </dgm:t>
    </dgm:pt>
    <dgm:pt modelId="{F536C7AA-C234-4EAF-89FC-3285B9FBA2A4}" type="parTrans" cxnId="{4930391D-D01E-48FE-91E6-DB7C8DB124CF}">
      <dgm:prSet/>
      <dgm:spPr/>
      <dgm:t>
        <a:bodyPr/>
        <a:lstStyle/>
        <a:p>
          <a:endParaRPr lang="en-US"/>
        </a:p>
      </dgm:t>
    </dgm:pt>
    <dgm:pt modelId="{F6487FC9-073F-4D3A-AB7A-8524AD991F51}" type="sibTrans" cxnId="{4930391D-D01E-48FE-91E6-DB7C8DB124CF}">
      <dgm:prSet/>
      <dgm:spPr/>
      <dgm:t>
        <a:bodyPr/>
        <a:lstStyle/>
        <a:p>
          <a:endParaRPr lang="en-US"/>
        </a:p>
      </dgm:t>
    </dgm:pt>
    <dgm:pt modelId="{41A5DE3A-A7AB-41D4-BC65-969E2E35A4D6}">
      <dgm:prSet phldrT="[Text]"/>
      <dgm:spPr/>
      <dgm:t>
        <a:bodyPr/>
        <a:lstStyle/>
        <a:p>
          <a:r>
            <a:rPr lang="en-US" dirty="0"/>
            <a:t>Remaining courses propose to next type</a:t>
          </a:r>
        </a:p>
      </dgm:t>
    </dgm:pt>
    <dgm:pt modelId="{D007FB58-BBB1-495B-84C5-9F583E297239}" type="parTrans" cxnId="{F8013C10-99DE-4B97-BCA5-2ACF830CA06A}">
      <dgm:prSet/>
      <dgm:spPr/>
      <dgm:t>
        <a:bodyPr/>
        <a:lstStyle/>
        <a:p>
          <a:endParaRPr lang="en-US"/>
        </a:p>
      </dgm:t>
    </dgm:pt>
    <dgm:pt modelId="{89FD3AD8-CA40-4D3C-B89C-C317DB2018A0}" type="sibTrans" cxnId="{F8013C10-99DE-4B97-BCA5-2ACF830CA06A}">
      <dgm:prSet/>
      <dgm:spPr/>
      <dgm:t>
        <a:bodyPr/>
        <a:lstStyle/>
        <a:p>
          <a:endParaRPr lang="en-US"/>
        </a:p>
      </dgm:t>
    </dgm:pt>
    <dgm:pt modelId="{DF8D0901-F674-4A15-8A1C-8734269CCE32}">
      <dgm:prSet phldrT="[Text]"/>
      <dgm:spPr/>
      <dgm:t>
        <a:bodyPr/>
        <a:lstStyle/>
        <a:p>
          <a:r>
            <a:rPr lang="en-US" dirty="0"/>
            <a:t>Continue until all courses are placed or no remaining choices</a:t>
          </a:r>
        </a:p>
      </dgm:t>
    </dgm:pt>
    <dgm:pt modelId="{FEC9164F-24ED-4A5D-BFF6-253095A07A27}" type="parTrans" cxnId="{06F3A926-8F8D-402D-B62D-6AEB86A69B30}">
      <dgm:prSet/>
      <dgm:spPr/>
      <dgm:t>
        <a:bodyPr/>
        <a:lstStyle/>
        <a:p>
          <a:endParaRPr lang="en-US"/>
        </a:p>
      </dgm:t>
    </dgm:pt>
    <dgm:pt modelId="{484FBA88-C46B-47CC-B6B8-A3AF1DCF7D15}" type="sibTrans" cxnId="{06F3A926-8F8D-402D-B62D-6AEB86A69B30}">
      <dgm:prSet/>
      <dgm:spPr/>
      <dgm:t>
        <a:bodyPr/>
        <a:lstStyle/>
        <a:p>
          <a:endParaRPr lang="en-US"/>
        </a:p>
      </dgm:t>
    </dgm:pt>
    <dgm:pt modelId="{A17A8984-2077-42E3-8CAD-6BAD0EBE28E0}" type="pres">
      <dgm:prSet presAssocID="{9D76EF16-0604-4343-99DD-1EFBDE5BD28F}" presName="Name0" presStyleCnt="0">
        <dgm:presLayoutVars>
          <dgm:dir/>
          <dgm:resizeHandles val="exact"/>
        </dgm:presLayoutVars>
      </dgm:prSet>
      <dgm:spPr/>
    </dgm:pt>
    <dgm:pt modelId="{3166E6DC-3E7F-4662-BBD6-A41F1CFDF50B}" type="pres">
      <dgm:prSet presAssocID="{9D76EF16-0604-4343-99DD-1EFBDE5BD28F}" presName="arrow" presStyleLbl="bgShp" presStyleIdx="0" presStyleCnt="1"/>
      <dgm:spPr/>
    </dgm:pt>
    <dgm:pt modelId="{021E16AF-0C56-419E-BE1E-2D2D9318E9D3}" type="pres">
      <dgm:prSet presAssocID="{9D76EF16-0604-4343-99DD-1EFBDE5BD28F}" presName="points" presStyleCnt="0"/>
      <dgm:spPr/>
    </dgm:pt>
    <dgm:pt modelId="{560D4DE8-0B51-4DCE-A81D-15A1FA6D2CE0}" type="pres">
      <dgm:prSet presAssocID="{B06918C0-078D-4441-8A7E-B03717B82BC1}" presName="compositeA" presStyleCnt="0"/>
      <dgm:spPr/>
    </dgm:pt>
    <dgm:pt modelId="{4370A5F6-C0DD-4482-8C44-21E248E3CADB}" type="pres">
      <dgm:prSet presAssocID="{B06918C0-078D-4441-8A7E-B03717B82BC1}" presName="textA" presStyleLbl="revTx" presStyleIdx="0" presStyleCnt="6">
        <dgm:presLayoutVars>
          <dgm:bulletEnabled val="1"/>
        </dgm:presLayoutVars>
      </dgm:prSet>
      <dgm:spPr/>
    </dgm:pt>
    <dgm:pt modelId="{D343A4E4-13BF-4AA5-BB8A-BB20FC3718DF}" type="pres">
      <dgm:prSet presAssocID="{B06918C0-078D-4441-8A7E-B03717B82BC1}" presName="circleA" presStyleLbl="node1" presStyleIdx="0" presStyleCnt="6"/>
      <dgm:spPr/>
    </dgm:pt>
    <dgm:pt modelId="{D95F4210-E4EE-49BF-BD3E-64E549A8FAB9}" type="pres">
      <dgm:prSet presAssocID="{B06918C0-078D-4441-8A7E-B03717B82BC1}" presName="spaceA" presStyleCnt="0"/>
      <dgm:spPr/>
    </dgm:pt>
    <dgm:pt modelId="{0BB5999A-48ED-4EDF-9406-EBA8671362F3}" type="pres">
      <dgm:prSet presAssocID="{8849299A-5C41-4C5C-A736-31E780432D7D}" presName="space" presStyleCnt="0"/>
      <dgm:spPr/>
    </dgm:pt>
    <dgm:pt modelId="{0BA3828D-A077-48DD-9244-F09722FD35B6}" type="pres">
      <dgm:prSet presAssocID="{AEF1FE33-3F90-45F5-95A4-2C623AF8FF7F}" presName="compositeB" presStyleCnt="0"/>
      <dgm:spPr/>
    </dgm:pt>
    <dgm:pt modelId="{AA76E6E4-4408-4225-A332-EDF05F96641D}" type="pres">
      <dgm:prSet presAssocID="{AEF1FE33-3F90-45F5-95A4-2C623AF8FF7F}" presName="textB" presStyleLbl="revTx" presStyleIdx="1" presStyleCnt="6">
        <dgm:presLayoutVars>
          <dgm:bulletEnabled val="1"/>
        </dgm:presLayoutVars>
      </dgm:prSet>
      <dgm:spPr/>
    </dgm:pt>
    <dgm:pt modelId="{6D5C2FCB-99A1-4257-A444-7D8CFE86E2BE}" type="pres">
      <dgm:prSet presAssocID="{AEF1FE33-3F90-45F5-95A4-2C623AF8FF7F}" presName="circleB" presStyleLbl="node1" presStyleIdx="1" presStyleCnt="6"/>
      <dgm:spPr/>
    </dgm:pt>
    <dgm:pt modelId="{E64FB4D9-95C9-494F-88AB-F644C4B989C5}" type="pres">
      <dgm:prSet presAssocID="{AEF1FE33-3F90-45F5-95A4-2C623AF8FF7F}" presName="spaceB" presStyleCnt="0"/>
      <dgm:spPr/>
    </dgm:pt>
    <dgm:pt modelId="{2AB56B6A-C345-4DB2-BFE2-A380A7B6AD03}" type="pres">
      <dgm:prSet presAssocID="{0F4DAD05-0F78-4BA2-B29A-6FF277D0166F}" presName="space" presStyleCnt="0"/>
      <dgm:spPr/>
    </dgm:pt>
    <dgm:pt modelId="{8C513BF6-F8BD-4732-88D1-8654B0E1C4B5}" type="pres">
      <dgm:prSet presAssocID="{3A06585A-2DE9-4FB4-8DCA-E1093A7D0506}" presName="compositeA" presStyleCnt="0"/>
      <dgm:spPr/>
    </dgm:pt>
    <dgm:pt modelId="{93456F27-6A38-4EAE-967E-C168F60E92C1}" type="pres">
      <dgm:prSet presAssocID="{3A06585A-2DE9-4FB4-8DCA-E1093A7D0506}" presName="textA" presStyleLbl="revTx" presStyleIdx="2" presStyleCnt="6">
        <dgm:presLayoutVars>
          <dgm:bulletEnabled val="1"/>
        </dgm:presLayoutVars>
      </dgm:prSet>
      <dgm:spPr/>
    </dgm:pt>
    <dgm:pt modelId="{EC2ED4DA-5DCD-40C9-B6BD-BB2E8F52CED5}" type="pres">
      <dgm:prSet presAssocID="{3A06585A-2DE9-4FB4-8DCA-E1093A7D0506}" presName="circleA" presStyleLbl="node1" presStyleIdx="2" presStyleCnt="6"/>
      <dgm:spPr/>
    </dgm:pt>
    <dgm:pt modelId="{359F0B24-3951-48D9-9A6C-3E85D472CD3B}" type="pres">
      <dgm:prSet presAssocID="{3A06585A-2DE9-4FB4-8DCA-E1093A7D0506}" presName="spaceA" presStyleCnt="0"/>
      <dgm:spPr/>
    </dgm:pt>
    <dgm:pt modelId="{43DEC938-F756-41F5-A576-069DD3F2E3AE}" type="pres">
      <dgm:prSet presAssocID="{2B7CB53D-FF1D-4CA3-9A38-F9C096099B5C}" presName="space" presStyleCnt="0"/>
      <dgm:spPr/>
    </dgm:pt>
    <dgm:pt modelId="{1CB93DA7-AAE8-4F65-A68C-9069AC0ED391}" type="pres">
      <dgm:prSet presAssocID="{C067E105-D18F-48B5-B127-D1FEC8135AEE}" presName="compositeB" presStyleCnt="0"/>
      <dgm:spPr/>
    </dgm:pt>
    <dgm:pt modelId="{4B1042D2-0412-4F59-9F77-9BB19AFC2CCC}" type="pres">
      <dgm:prSet presAssocID="{C067E105-D18F-48B5-B127-D1FEC8135AEE}" presName="textB" presStyleLbl="revTx" presStyleIdx="3" presStyleCnt="6">
        <dgm:presLayoutVars>
          <dgm:bulletEnabled val="1"/>
        </dgm:presLayoutVars>
      </dgm:prSet>
      <dgm:spPr/>
    </dgm:pt>
    <dgm:pt modelId="{6F316A08-117E-464B-96F2-8F99C19483B5}" type="pres">
      <dgm:prSet presAssocID="{C067E105-D18F-48B5-B127-D1FEC8135AEE}" presName="circleB" presStyleLbl="node1" presStyleIdx="3" presStyleCnt="6"/>
      <dgm:spPr/>
    </dgm:pt>
    <dgm:pt modelId="{5F62E199-8154-4BDF-9FED-FB6CC61A7D8A}" type="pres">
      <dgm:prSet presAssocID="{C067E105-D18F-48B5-B127-D1FEC8135AEE}" presName="spaceB" presStyleCnt="0"/>
      <dgm:spPr/>
    </dgm:pt>
    <dgm:pt modelId="{8CADC69B-97B1-4985-9C3F-28AC3A98DE39}" type="pres">
      <dgm:prSet presAssocID="{F6487FC9-073F-4D3A-AB7A-8524AD991F51}" presName="space" presStyleCnt="0"/>
      <dgm:spPr/>
    </dgm:pt>
    <dgm:pt modelId="{BBEAECAC-BE14-495B-9536-B884AA3BEA7B}" type="pres">
      <dgm:prSet presAssocID="{41A5DE3A-A7AB-41D4-BC65-969E2E35A4D6}" presName="compositeA" presStyleCnt="0"/>
      <dgm:spPr/>
    </dgm:pt>
    <dgm:pt modelId="{8480270F-C5A3-4C71-8B44-ED4D9E670B6D}" type="pres">
      <dgm:prSet presAssocID="{41A5DE3A-A7AB-41D4-BC65-969E2E35A4D6}" presName="textA" presStyleLbl="revTx" presStyleIdx="4" presStyleCnt="6">
        <dgm:presLayoutVars>
          <dgm:bulletEnabled val="1"/>
        </dgm:presLayoutVars>
      </dgm:prSet>
      <dgm:spPr/>
    </dgm:pt>
    <dgm:pt modelId="{B2BB526A-95EF-47E8-86D0-69D5E667C05D}" type="pres">
      <dgm:prSet presAssocID="{41A5DE3A-A7AB-41D4-BC65-969E2E35A4D6}" presName="circleA" presStyleLbl="node1" presStyleIdx="4" presStyleCnt="6"/>
      <dgm:spPr/>
    </dgm:pt>
    <dgm:pt modelId="{3ED435BF-5370-4347-BCCE-2AF8F8ACEF24}" type="pres">
      <dgm:prSet presAssocID="{41A5DE3A-A7AB-41D4-BC65-969E2E35A4D6}" presName="spaceA" presStyleCnt="0"/>
      <dgm:spPr/>
    </dgm:pt>
    <dgm:pt modelId="{3EFC5834-6D81-4278-889B-B910FFEAE4CA}" type="pres">
      <dgm:prSet presAssocID="{89FD3AD8-CA40-4D3C-B89C-C317DB2018A0}" presName="space" presStyleCnt="0"/>
      <dgm:spPr/>
    </dgm:pt>
    <dgm:pt modelId="{0BA90BA8-2A40-45C1-955F-C5F123840F75}" type="pres">
      <dgm:prSet presAssocID="{DF8D0901-F674-4A15-8A1C-8734269CCE32}" presName="compositeB" presStyleCnt="0"/>
      <dgm:spPr/>
    </dgm:pt>
    <dgm:pt modelId="{30965658-FF2F-4BA9-8AEF-187C015A4BA4}" type="pres">
      <dgm:prSet presAssocID="{DF8D0901-F674-4A15-8A1C-8734269CCE32}" presName="textB" presStyleLbl="revTx" presStyleIdx="5" presStyleCnt="6">
        <dgm:presLayoutVars>
          <dgm:bulletEnabled val="1"/>
        </dgm:presLayoutVars>
      </dgm:prSet>
      <dgm:spPr/>
    </dgm:pt>
    <dgm:pt modelId="{D1A61444-1E7A-44FD-BAF4-F1E8F603C5F2}" type="pres">
      <dgm:prSet presAssocID="{DF8D0901-F674-4A15-8A1C-8734269CCE32}" presName="circleB" presStyleLbl="node1" presStyleIdx="5" presStyleCnt="6"/>
      <dgm:spPr/>
    </dgm:pt>
    <dgm:pt modelId="{89FD13EB-F6D0-45A9-A1F0-B35551F9B45C}" type="pres">
      <dgm:prSet presAssocID="{DF8D0901-F674-4A15-8A1C-8734269CCE32}" presName="spaceB" presStyleCnt="0"/>
      <dgm:spPr/>
    </dgm:pt>
  </dgm:ptLst>
  <dgm:cxnLst>
    <dgm:cxn modelId="{F8013C10-99DE-4B97-BCA5-2ACF830CA06A}" srcId="{9D76EF16-0604-4343-99DD-1EFBDE5BD28F}" destId="{41A5DE3A-A7AB-41D4-BC65-969E2E35A4D6}" srcOrd="4" destOrd="0" parTransId="{D007FB58-BBB1-495B-84C5-9F583E297239}" sibTransId="{89FD3AD8-CA40-4D3C-B89C-C317DB2018A0}"/>
    <dgm:cxn modelId="{2E35BF12-C3D2-44CF-B442-F26B7260B589}" srcId="{9D76EF16-0604-4343-99DD-1EFBDE5BD28F}" destId="{B06918C0-078D-4441-8A7E-B03717B82BC1}" srcOrd="0" destOrd="0" parTransId="{64421235-7745-4B28-BA83-B12620060CF3}" sibTransId="{8849299A-5C41-4C5C-A736-31E780432D7D}"/>
    <dgm:cxn modelId="{05E9F917-D936-4185-BA3E-691AF526A88D}" srcId="{9D76EF16-0604-4343-99DD-1EFBDE5BD28F}" destId="{AEF1FE33-3F90-45F5-95A4-2C623AF8FF7F}" srcOrd="1" destOrd="0" parTransId="{1BDFCE34-6C32-4478-AD92-37C88A44402D}" sibTransId="{0F4DAD05-0F78-4BA2-B29A-6FF277D0166F}"/>
    <dgm:cxn modelId="{4930391D-D01E-48FE-91E6-DB7C8DB124CF}" srcId="{9D76EF16-0604-4343-99DD-1EFBDE5BD28F}" destId="{C067E105-D18F-48B5-B127-D1FEC8135AEE}" srcOrd="3" destOrd="0" parTransId="{F536C7AA-C234-4EAF-89FC-3285B9FBA2A4}" sibTransId="{F6487FC9-073F-4D3A-AB7A-8524AD991F51}"/>
    <dgm:cxn modelId="{188C9520-FA55-45AA-98D8-8FFDCCBF2654}" type="presOf" srcId="{C067E105-D18F-48B5-B127-D1FEC8135AEE}" destId="{4B1042D2-0412-4F59-9F77-9BB19AFC2CCC}" srcOrd="0" destOrd="0" presId="urn:microsoft.com/office/officeart/2005/8/layout/hProcess11"/>
    <dgm:cxn modelId="{06F3A926-8F8D-402D-B62D-6AEB86A69B30}" srcId="{9D76EF16-0604-4343-99DD-1EFBDE5BD28F}" destId="{DF8D0901-F674-4A15-8A1C-8734269CCE32}" srcOrd="5" destOrd="0" parTransId="{FEC9164F-24ED-4A5D-BFF6-253095A07A27}" sibTransId="{484FBA88-C46B-47CC-B6B8-A3AF1DCF7D15}"/>
    <dgm:cxn modelId="{21696432-2FCA-45E4-BAD9-EAEAFAF6BEF7}" type="presOf" srcId="{3A06585A-2DE9-4FB4-8DCA-E1093A7D0506}" destId="{93456F27-6A38-4EAE-967E-C168F60E92C1}" srcOrd="0" destOrd="0" presId="urn:microsoft.com/office/officeart/2005/8/layout/hProcess11"/>
    <dgm:cxn modelId="{8AA4DC57-E6DF-4C3D-B2D7-CDBC5C279698}" srcId="{9D76EF16-0604-4343-99DD-1EFBDE5BD28F}" destId="{3A06585A-2DE9-4FB4-8DCA-E1093A7D0506}" srcOrd="2" destOrd="0" parTransId="{B8456FCB-8D07-489A-A890-EF638858A71C}" sibTransId="{2B7CB53D-FF1D-4CA3-9A38-F9C096099B5C}"/>
    <dgm:cxn modelId="{D740EA7A-D199-4954-8106-7BDD9F1A0754}" type="presOf" srcId="{AEF1FE33-3F90-45F5-95A4-2C623AF8FF7F}" destId="{AA76E6E4-4408-4225-A332-EDF05F96641D}" srcOrd="0" destOrd="0" presId="urn:microsoft.com/office/officeart/2005/8/layout/hProcess11"/>
    <dgm:cxn modelId="{C34DEE83-9E72-416F-94C3-C0DAF787F1A1}" type="presOf" srcId="{B06918C0-078D-4441-8A7E-B03717B82BC1}" destId="{4370A5F6-C0DD-4482-8C44-21E248E3CADB}" srcOrd="0" destOrd="0" presId="urn:microsoft.com/office/officeart/2005/8/layout/hProcess11"/>
    <dgm:cxn modelId="{49F170D0-1FAD-4C7B-AA3D-F9493BEA6172}" type="presOf" srcId="{DF8D0901-F674-4A15-8A1C-8734269CCE32}" destId="{30965658-FF2F-4BA9-8AEF-187C015A4BA4}" srcOrd="0" destOrd="0" presId="urn:microsoft.com/office/officeart/2005/8/layout/hProcess11"/>
    <dgm:cxn modelId="{C3E48AE1-6883-44AA-80BE-DFCB0CAFC7C8}" type="presOf" srcId="{41A5DE3A-A7AB-41D4-BC65-969E2E35A4D6}" destId="{8480270F-C5A3-4C71-8B44-ED4D9E670B6D}" srcOrd="0" destOrd="0" presId="urn:microsoft.com/office/officeart/2005/8/layout/hProcess11"/>
    <dgm:cxn modelId="{C4D4C5F6-FF4F-4B59-9910-1030E9BB8F47}" type="presOf" srcId="{9D76EF16-0604-4343-99DD-1EFBDE5BD28F}" destId="{A17A8984-2077-42E3-8CAD-6BAD0EBE28E0}" srcOrd="0" destOrd="0" presId="urn:microsoft.com/office/officeart/2005/8/layout/hProcess11"/>
    <dgm:cxn modelId="{A8CE9914-4C7E-4F97-AD33-8E448FB2065D}" type="presParOf" srcId="{A17A8984-2077-42E3-8CAD-6BAD0EBE28E0}" destId="{3166E6DC-3E7F-4662-BBD6-A41F1CFDF50B}" srcOrd="0" destOrd="0" presId="urn:microsoft.com/office/officeart/2005/8/layout/hProcess11"/>
    <dgm:cxn modelId="{89E7C1BE-79AE-49AB-9CFB-8ABF51861161}" type="presParOf" srcId="{A17A8984-2077-42E3-8CAD-6BAD0EBE28E0}" destId="{021E16AF-0C56-419E-BE1E-2D2D9318E9D3}" srcOrd="1" destOrd="0" presId="urn:microsoft.com/office/officeart/2005/8/layout/hProcess11"/>
    <dgm:cxn modelId="{51C03E0C-B33C-4978-B566-48BE2FA23E45}" type="presParOf" srcId="{021E16AF-0C56-419E-BE1E-2D2D9318E9D3}" destId="{560D4DE8-0B51-4DCE-A81D-15A1FA6D2CE0}" srcOrd="0" destOrd="0" presId="urn:microsoft.com/office/officeart/2005/8/layout/hProcess11"/>
    <dgm:cxn modelId="{746C9354-FF51-4AC1-8C2C-8E73886DF2DE}" type="presParOf" srcId="{560D4DE8-0B51-4DCE-A81D-15A1FA6D2CE0}" destId="{4370A5F6-C0DD-4482-8C44-21E248E3CADB}" srcOrd="0" destOrd="0" presId="urn:microsoft.com/office/officeart/2005/8/layout/hProcess11"/>
    <dgm:cxn modelId="{DCC6C204-D1DC-4286-8DEB-1225DCF9003A}" type="presParOf" srcId="{560D4DE8-0B51-4DCE-A81D-15A1FA6D2CE0}" destId="{D343A4E4-13BF-4AA5-BB8A-BB20FC3718DF}" srcOrd="1" destOrd="0" presId="urn:microsoft.com/office/officeart/2005/8/layout/hProcess11"/>
    <dgm:cxn modelId="{12049A2E-FDB7-42B8-82D1-47C0A8D05E0C}" type="presParOf" srcId="{560D4DE8-0B51-4DCE-A81D-15A1FA6D2CE0}" destId="{D95F4210-E4EE-49BF-BD3E-64E549A8FAB9}" srcOrd="2" destOrd="0" presId="urn:microsoft.com/office/officeart/2005/8/layout/hProcess11"/>
    <dgm:cxn modelId="{A733833D-2716-4BF1-A81E-3B5DA3988583}" type="presParOf" srcId="{021E16AF-0C56-419E-BE1E-2D2D9318E9D3}" destId="{0BB5999A-48ED-4EDF-9406-EBA8671362F3}" srcOrd="1" destOrd="0" presId="urn:microsoft.com/office/officeart/2005/8/layout/hProcess11"/>
    <dgm:cxn modelId="{87E2AF45-E641-4F9F-AA46-F7C67E3F4C88}" type="presParOf" srcId="{021E16AF-0C56-419E-BE1E-2D2D9318E9D3}" destId="{0BA3828D-A077-48DD-9244-F09722FD35B6}" srcOrd="2" destOrd="0" presId="urn:microsoft.com/office/officeart/2005/8/layout/hProcess11"/>
    <dgm:cxn modelId="{32B58FBE-6A7F-4334-B581-5CB53DD2E1E3}" type="presParOf" srcId="{0BA3828D-A077-48DD-9244-F09722FD35B6}" destId="{AA76E6E4-4408-4225-A332-EDF05F96641D}" srcOrd="0" destOrd="0" presId="urn:microsoft.com/office/officeart/2005/8/layout/hProcess11"/>
    <dgm:cxn modelId="{B8C3F587-C658-4E6A-ACEC-E1954B91C09B}" type="presParOf" srcId="{0BA3828D-A077-48DD-9244-F09722FD35B6}" destId="{6D5C2FCB-99A1-4257-A444-7D8CFE86E2BE}" srcOrd="1" destOrd="0" presId="urn:microsoft.com/office/officeart/2005/8/layout/hProcess11"/>
    <dgm:cxn modelId="{6BE3479F-D00F-4345-9D92-3784770F46BE}" type="presParOf" srcId="{0BA3828D-A077-48DD-9244-F09722FD35B6}" destId="{E64FB4D9-95C9-494F-88AB-F644C4B989C5}" srcOrd="2" destOrd="0" presId="urn:microsoft.com/office/officeart/2005/8/layout/hProcess11"/>
    <dgm:cxn modelId="{3F9A88BA-2C23-450D-89E2-A84AAACC1C43}" type="presParOf" srcId="{021E16AF-0C56-419E-BE1E-2D2D9318E9D3}" destId="{2AB56B6A-C345-4DB2-BFE2-A380A7B6AD03}" srcOrd="3" destOrd="0" presId="urn:microsoft.com/office/officeart/2005/8/layout/hProcess11"/>
    <dgm:cxn modelId="{069837F2-6F77-402D-BB23-D33120012E64}" type="presParOf" srcId="{021E16AF-0C56-419E-BE1E-2D2D9318E9D3}" destId="{8C513BF6-F8BD-4732-88D1-8654B0E1C4B5}" srcOrd="4" destOrd="0" presId="urn:microsoft.com/office/officeart/2005/8/layout/hProcess11"/>
    <dgm:cxn modelId="{D3298859-1C4D-48C0-86AE-4962D5ED406F}" type="presParOf" srcId="{8C513BF6-F8BD-4732-88D1-8654B0E1C4B5}" destId="{93456F27-6A38-4EAE-967E-C168F60E92C1}" srcOrd="0" destOrd="0" presId="urn:microsoft.com/office/officeart/2005/8/layout/hProcess11"/>
    <dgm:cxn modelId="{0DEA7268-1693-4EC1-B906-A7E83D54D290}" type="presParOf" srcId="{8C513BF6-F8BD-4732-88D1-8654B0E1C4B5}" destId="{EC2ED4DA-5DCD-40C9-B6BD-BB2E8F52CED5}" srcOrd="1" destOrd="0" presId="urn:microsoft.com/office/officeart/2005/8/layout/hProcess11"/>
    <dgm:cxn modelId="{3A107EED-E26A-4C5B-AF0E-BFBFAF738870}" type="presParOf" srcId="{8C513BF6-F8BD-4732-88D1-8654B0E1C4B5}" destId="{359F0B24-3951-48D9-9A6C-3E85D472CD3B}" srcOrd="2" destOrd="0" presId="urn:microsoft.com/office/officeart/2005/8/layout/hProcess11"/>
    <dgm:cxn modelId="{28003B7A-4DBC-4B1D-8A71-A8C8098E7F51}" type="presParOf" srcId="{021E16AF-0C56-419E-BE1E-2D2D9318E9D3}" destId="{43DEC938-F756-41F5-A576-069DD3F2E3AE}" srcOrd="5" destOrd="0" presId="urn:microsoft.com/office/officeart/2005/8/layout/hProcess11"/>
    <dgm:cxn modelId="{34DF2501-92C4-4A05-8233-5E6AE722569E}" type="presParOf" srcId="{021E16AF-0C56-419E-BE1E-2D2D9318E9D3}" destId="{1CB93DA7-AAE8-4F65-A68C-9069AC0ED391}" srcOrd="6" destOrd="0" presId="urn:microsoft.com/office/officeart/2005/8/layout/hProcess11"/>
    <dgm:cxn modelId="{B5DBB7F5-101F-48F8-85F8-0B204EAE19AF}" type="presParOf" srcId="{1CB93DA7-AAE8-4F65-A68C-9069AC0ED391}" destId="{4B1042D2-0412-4F59-9F77-9BB19AFC2CCC}" srcOrd="0" destOrd="0" presId="urn:microsoft.com/office/officeart/2005/8/layout/hProcess11"/>
    <dgm:cxn modelId="{FE64466E-2273-4D49-8EAB-86BE34A2A946}" type="presParOf" srcId="{1CB93DA7-AAE8-4F65-A68C-9069AC0ED391}" destId="{6F316A08-117E-464B-96F2-8F99C19483B5}" srcOrd="1" destOrd="0" presId="urn:microsoft.com/office/officeart/2005/8/layout/hProcess11"/>
    <dgm:cxn modelId="{1AE16612-FCFA-48DC-9906-FDC2AF8D3F2C}" type="presParOf" srcId="{1CB93DA7-AAE8-4F65-A68C-9069AC0ED391}" destId="{5F62E199-8154-4BDF-9FED-FB6CC61A7D8A}" srcOrd="2" destOrd="0" presId="urn:microsoft.com/office/officeart/2005/8/layout/hProcess11"/>
    <dgm:cxn modelId="{3464652F-0893-485E-89F6-247EE24E7B54}" type="presParOf" srcId="{021E16AF-0C56-419E-BE1E-2D2D9318E9D3}" destId="{8CADC69B-97B1-4985-9C3F-28AC3A98DE39}" srcOrd="7" destOrd="0" presId="urn:microsoft.com/office/officeart/2005/8/layout/hProcess11"/>
    <dgm:cxn modelId="{0A4C7F5A-77BB-4113-970E-531A8C772060}" type="presParOf" srcId="{021E16AF-0C56-419E-BE1E-2D2D9318E9D3}" destId="{BBEAECAC-BE14-495B-9536-B884AA3BEA7B}" srcOrd="8" destOrd="0" presId="urn:microsoft.com/office/officeart/2005/8/layout/hProcess11"/>
    <dgm:cxn modelId="{E86C4A82-D55E-46FC-AB14-CDB4FA1D7782}" type="presParOf" srcId="{BBEAECAC-BE14-495B-9536-B884AA3BEA7B}" destId="{8480270F-C5A3-4C71-8B44-ED4D9E670B6D}" srcOrd="0" destOrd="0" presId="urn:microsoft.com/office/officeart/2005/8/layout/hProcess11"/>
    <dgm:cxn modelId="{8006750C-EF15-41C3-BE52-C38B0D6945FB}" type="presParOf" srcId="{BBEAECAC-BE14-495B-9536-B884AA3BEA7B}" destId="{B2BB526A-95EF-47E8-86D0-69D5E667C05D}" srcOrd="1" destOrd="0" presId="urn:microsoft.com/office/officeart/2005/8/layout/hProcess11"/>
    <dgm:cxn modelId="{F3CCA550-904C-494D-9B4C-A87DFC940D45}" type="presParOf" srcId="{BBEAECAC-BE14-495B-9536-B884AA3BEA7B}" destId="{3ED435BF-5370-4347-BCCE-2AF8F8ACEF24}" srcOrd="2" destOrd="0" presId="urn:microsoft.com/office/officeart/2005/8/layout/hProcess11"/>
    <dgm:cxn modelId="{2BA8B48A-3D44-418F-989D-AD1168730C76}" type="presParOf" srcId="{021E16AF-0C56-419E-BE1E-2D2D9318E9D3}" destId="{3EFC5834-6D81-4278-889B-B910FFEAE4CA}" srcOrd="9" destOrd="0" presId="urn:microsoft.com/office/officeart/2005/8/layout/hProcess11"/>
    <dgm:cxn modelId="{8A4B3A3E-281E-4A7D-A762-A4A25CCC87C0}" type="presParOf" srcId="{021E16AF-0C56-419E-BE1E-2D2D9318E9D3}" destId="{0BA90BA8-2A40-45C1-955F-C5F123840F75}" srcOrd="10" destOrd="0" presId="urn:microsoft.com/office/officeart/2005/8/layout/hProcess11"/>
    <dgm:cxn modelId="{E44C2FD7-C815-4542-86A0-092968CAFF62}" type="presParOf" srcId="{0BA90BA8-2A40-45C1-955F-C5F123840F75}" destId="{30965658-FF2F-4BA9-8AEF-187C015A4BA4}" srcOrd="0" destOrd="0" presId="urn:microsoft.com/office/officeart/2005/8/layout/hProcess11"/>
    <dgm:cxn modelId="{92F8D5A3-C251-4A3E-938A-A0C34F66A8AE}" type="presParOf" srcId="{0BA90BA8-2A40-45C1-955F-C5F123840F75}" destId="{D1A61444-1E7A-44FD-BAF4-F1E8F603C5F2}" srcOrd="1" destOrd="0" presId="urn:microsoft.com/office/officeart/2005/8/layout/hProcess11"/>
    <dgm:cxn modelId="{23CBEEE0-200A-49E9-A8DF-4DF94D21AC74}" type="presParOf" srcId="{0BA90BA8-2A40-45C1-955F-C5F123840F75}" destId="{89FD13EB-F6D0-45A9-A1F0-B35551F9B4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4F7-8D0D-4888-95E7-1B3376322E2E}">
      <dsp:nvSpPr>
        <dsp:cNvPr id="0" name=""/>
        <dsp:cNvSpPr/>
      </dsp:nvSpPr>
      <dsp:spPr>
        <a:xfrm>
          <a:off x="973190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7EA63-8A80-4848-93C8-44D78A825561}">
      <dsp:nvSpPr>
        <dsp:cNvPr id="0" name=""/>
        <dsp:cNvSpPr/>
      </dsp:nvSpPr>
      <dsp:spPr>
        <a:xfrm>
          <a:off x="1242597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2A6AD-36D6-4BB8-891D-A93C94A49623}">
      <dsp:nvSpPr>
        <dsp:cNvPr id="0" name=""/>
        <dsp:cNvSpPr/>
      </dsp:nvSpPr>
      <dsp:spPr>
        <a:xfrm>
          <a:off x="569079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dirty="0"/>
            <a:t>Room</a:t>
          </a:r>
          <a:r>
            <a:rPr lang="en-US" sz="1600" b="1" kern="1200" dirty="0"/>
            <a:t> Equipment</a:t>
          </a:r>
          <a:r>
            <a:rPr lang="en-US" sz="1600" kern="1200" dirty="0"/>
            <a:t>: screen, boards, sockets, tables…   </a:t>
          </a:r>
        </a:p>
      </dsp:txBody>
      <dsp:txXfrm>
        <a:off x="569079" y="2207744"/>
        <a:ext cx="2072362" cy="900000"/>
      </dsp:txXfrm>
    </dsp:sp>
    <dsp:sp modelId="{8A70C26F-4446-4852-B911-ABFB9485CB77}">
      <dsp:nvSpPr>
        <dsp:cNvPr id="0" name=""/>
        <dsp:cNvSpPr/>
      </dsp:nvSpPr>
      <dsp:spPr>
        <a:xfrm>
          <a:off x="3408216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6E6F4-7911-4C89-BB5A-937F1DE3F49F}">
      <dsp:nvSpPr>
        <dsp:cNvPr id="0" name=""/>
        <dsp:cNvSpPr/>
      </dsp:nvSpPr>
      <dsp:spPr>
        <a:xfrm>
          <a:off x="3677623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E71D5-0A12-4B1B-BDE7-79FB4CB21CA8}">
      <dsp:nvSpPr>
        <dsp:cNvPr id="0" name=""/>
        <dsp:cNvSpPr/>
      </dsp:nvSpPr>
      <dsp:spPr>
        <a:xfrm>
          <a:off x="3004105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Room </a:t>
          </a:r>
          <a:r>
            <a:rPr lang="en-US" sz="1600" b="1" kern="1200" dirty="0"/>
            <a:t>size</a:t>
          </a:r>
          <a:r>
            <a:rPr lang="en-US" sz="1600" kern="1200" dirty="0"/>
            <a:t>: lectures vs tutorials, </a:t>
          </a:r>
        </a:p>
      </dsp:txBody>
      <dsp:txXfrm>
        <a:off x="3004105" y="2207744"/>
        <a:ext cx="2072362" cy="900000"/>
      </dsp:txXfrm>
    </dsp:sp>
    <dsp:sp modelId="{5EF351DB-CF66-4016-B32A-8AFD260247FC}">
      <dsp:nvSpPr>
        <dsp:cNvPr id="0" name=""/>
        <dsp:cNvSpPr/>
      </dsp:nvSpPr>
      <dsp:spPr>
        <a:xfrm>
          <a:off x="5843242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D1DED-7972-4A80-BE9B-33DDEEFAC421}">
      <dsp:nvSpPr>
        <dsp:cNvPr id="0" name=""/>
        <dsp:cNvSpPr/>
      </dsp:nvSpPr>
      <dsp:spPr>
        <a:xfrm>
          <a:off x="6112649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7A0CE-DC8C-4035-B74D-CE5A401B8117}">
      <dsp:nvSpPr>
        <dsp:cNvPr id="0" name=""/>
        <dsp:cNvSpPr/>
      </dsp:nvSpPr>
      <dsp:spPr>
        <a:xfrm>
          <a:off x="5439131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Room </a:t>
          </a:r>
          <a:r>
            <a:rPr lang="en-US" sz="1600" b="1" kern="1200" dirty="0"/>
            <a:t>Disposition</a:t>
          </a:r>
          <a:r>
            <a:rPr lang="en-US" sz="1600" kern="1200" dirty="0"/>
            <a:t>: flat, inclined, isles</a:t>
          </a:r>
        </a:p>
      </dsp:txBody>
      <dsp:txXfrm>
        <a:off x="5439131" y="2207744"/>
        <a:ext cx="2072362" cy="900000"/>
      </dsp:txXfrm>
    </dsp:sp>
    <dsp:sp modelId="{AF4D1734-59EC-4D9F-BF83-3E47EA640B76}">
      <dsp:nvSpPr>
        <dsp:cNvPr id="0" name=""/>
        <dsp:cNvSpPr/>
      </dsp:nvSpPr>
      <dsp:spPr>
        <a:xfrm>
          <a:off x="8278268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B3D94-6820-4C5C-A81E-6CB274685382}">
      <dsp:nvSpPr>
        <dsp:cNvPr id="0" name=""/>
        <dsp:cNvSpPr/>
      </dsp:nvSpPr>
      <dsp:spPr>
        <a:xfrm>
          <a:off x="8547675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1A4E2-F747-41F9-9ED5-2A70C7CD45A8}">
      <dsp:nvSpPr>
        <dsp:cNvPr id="0" name=""/>
        <dsp:cNvSpPr/>
      </dsp:nvSpPr>
      <dsp:spPr>
        <a:xfrm>
          <a:off x="7874157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proximity</a:t>
          </a:r>
          <a:r>
            <a:rPr lang="en-US" sz="1600" kern="1200" dirty="0"/>
            <a:t> to essential: Magnan, coffee, labs</a:t>
          </a:r>
        </a:p>
      </dsp:txBody>
      <dsp:txXfrm>
        <a:off x="7874157" y="2207744"/>
        <a:ext cx="2072362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DCEAB-2331-4332-8401-F408E9AB8335}">
      <dsp:nvSpPr>
        <dsp:cNvPr id="0" name=""/>
        <dsp:cNvSpPr/>
      </dsp:nvSpPr>
      <dsp:spPr>
        <a:xfrm>
          <a:off x="6926286" y="1303193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 to Many </a:t>
          </a:r>
        </a:p>
      </dsp:txBody>
      <dsp:txXfrm>
        <a:off x="6948399" y="1325306"/>
        <a:ext cx="1465772" cy="710773"/>
      </dsp:txXfrm>
    </dsp:sp>
    <dsp:sp modelId="{1659514A-8D07-4129-AB2B-7216BE169D48}">
      <dsp:nvSpPr>
        <dsp:cNvPr id="0" name=""/>
        <dsp:cNvSpPr/>
      </dsp:nvSpPr>
      <dsp:spPr>
        <a:xfrm rot="10800000">
          <a:off x="6322287" y="1660478"/>
          <a:ext cx="60399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3999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609186" y="1665593"/>
        <a:ext cx="30199" cy="30199"/>
      </dsp:txXfrm>
    </dsp:sp>
    <dsp:sp modelId="{2A638DA5-D41B-4F97-B223-C0C5804A6B6C}">
      <dsp:nvSpPr>
        <dsp:cNvPr id="0" name=""/>
        <dsp:cNvSpPr/>
      </dsp:nvSpPr>
      <dsp:spPr>
        <a:xfrm>
          <a:off x="4812289" y="1303193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CASTLE</a:t>
          </a:r>
        </a:p>
      </dsp:txBody>
      <dsp:txXfrm>
        <a:off x="4834402" y="1325306"/>
        <a:ext cx="1465772" cy="710773"/>
      </dsp:txXfrm>
    </dsp:sp>
    <dsp:sp modelId="{5E2AC299-613D-44AB-87BC-8855EF1528F3}">
      <dsp:nvSpPr>
        <dsp:cNvPr id="0" name=""/>
        <dsp:cNvSpPr/>
      </dsp:nvSpPr>
      <dsp:spPr>
        <a:xfrm rot="14110531">
          <a:off x="3981453" y="1226354"/>
          <a:ext cx="10576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767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483847" y="1220127"/>
        <a:ext cx="52883" cy="52883"/>
      </dsp:txXfrm>
    </dsp:sp>
    <dsp:sp modelId="{A4F56D8A-B58E-4B50-8BE7-9A6F0BDC7D37}">
      <dsp:nvSpPr>
        <dsp:cNvPr id="0" name=""/>
        <dsp:cNvSpPr/>
      </dsp:nvSpPr>
      <dsp:spPr>
        <a:xfrm>
          <a:off x="2698291" y="434945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Data</a:t>
          </a:r>
        </a:p>
      </dsp:txBody>
      <dsp:txXfrm>
        <a:off x="2720404" y="457058"/>
        <a:ext cx="1465772" cy="710773"/>
      </dsp:txXfrm>
    </dsp:sp>
    <dsp:sp modelId="{75AB95EE-1B6A-458A-887D-DD04C174C6B5}">
      <dsp:nvSpPr>
        <dsp:cNvPr id="0" name=""/>
        <dsp:cNvSpPr/>
      </dsp:nvSpPr>
      <dsp:spPr>
        <a:xfrm rot="12942401">
          <a:off x="2024378" y="575167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576786"/>
        <a:ext cx="37191" cy="37191"/>
      </dsp:txXfrm>
    </dsp:sp>
    <dsp:sp modelId="{BB7006B5-EA0B-47E1-9964-EE5EF6DA4DCD}">
      <dsp:nvSpPr>
        <dsp:cNvPr id="0" name=""/>
        <dsp:cNvSpPr/>
      </dsp:nvSpPr>
      <dsp:spPr>
        <a:xfrm>
          <a:off x="584294" y="820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Capacity</a:t>
          </a:r>
        </a:p>
      </dsp:txBody>
      <dsp:txXfrm>
        <a:off x="606407" y="22933"/>
        <a:ext cx="1465772" cy="710773"/>
      </dsp:txXfrm>
    </dsp:sp>
    <dsp:sp modelId="{6FDCF083-093D-4F16-A409-57474C74A960}">
      <dsp:nvSpPr>
        <dsp:cNvPr id="0" name=""/>
        <dsp:cNvSpPr/>
      </dsp:nvSpPr>
      <dsp:spPr>
        <a:xfrm rot="8657599">
          <a:off x="2024378" y="1009291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1010911"/>
        <a:ext cx="37191" cy="37191"/>
      </dsp:txXfrm>
    </dsp:sp>
    <dsp:sp modelId="{40EE6ADE-FB1B-4517-9ECE-BEECDFF39C58}">
      <dsp:nvSpPr>
        <dsp:cNvPr id="0" name=""/>
        <dsp:cNvSpPr/>
      </dsp:nvSpPr>
      <dsp:spPr>
        <a:xfrm>
          <a:off x="584294" y="869069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</a:t>
          </a:r>
        </a:p>
      </dsp:txBody>
      <dsp:txXfrm>
        <a:off x="606407" y="891182"/>
        <a:ext cx="1465772" cy="710773"/>
      </dsp:txXfrm>
    </dsp:sp>
    <dsp:sp modelId="{E05CAAFD-B8AE-46AB-A587-5739FCA0248F}">
      <dsp:nvSpPr>
        <dsp:cNvPr id="0" name=""/>
        <dsp:cNvSpPr/>
      </dsp:nvSpPr>
      <dsp:spPr>
        <a:xfrm rot="7489469">
          <a:off x="3981453" y="2094603"/>
          <a:ext cx="10576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767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483847" y="2088376"/>
        <a:ext cx="52883" cy="52883"/>
      </dsp:txXfrm>
    </dsp:sp>
    <dsp:sp modelId="{DAC1910D-7548-4B1F-A084-ADA63119F4CB}">
      <dsp:nvSpPr>
        <dsp:cNvPr id="0" name=""/>
        <dsp:cNvSpPr/>
      </dsp:nvSpPr>
      <dsp:spPr>
        <a:xfrm>
          <a:off x="2698291" y="2171442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Data</a:t>
          </a:r>
        </a:p>
      </dsp:txBody>
      <dsp:txXfrm>
        <a:off x="2720404" y="2193555"/>
        <a:ext cx="1465772" cy="710773"/>
      </dsp:txXfrm>
    </dsp:sp>
    <dsp:sp modelId="{A89601E7-27C3-4E02-8AAE-CB2C9FE1D5C2}">
      <dsp:nvSpPr>
        <dsp:cNvPr id="0" name=""/>
        <dsp:cNvSpPr/>
      </dsp:nvSpPr>
      <dsp:spPr>
        <a:xfrm rot="12942401">
          <a:off x="2024378" y="2311665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2313284"/>
        <a:ext cx="37191" cy="37191"/>
      </dsp:txXfrm>
    </dsp:sp>
    <dsp:sp modelId="{417087B4-5500-4E42-B829-01AB66D01460}">
      <dsp:nvSpPr>
        <dsp:cNvPr id="0" name=""/>
        <dsp:cNvSpPr/>
      </dsp:nvSpPr>
      <dsp:spPr>
        <a:xfrm>
          <a:off x="584294" y="1737318"/>
          <a:ext cx="1509998" cy="75499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Professor preference</a:t>
          </a:r>
        </a:p>
      </dsp:txBody>
      <dsp:txXfrm>
        <a:off x="606407" y="1759431"/>
        <a:ext cx="1465772" cy="710773"/>
      </dsp:txXfrm>
    </dsp:sp>
    <dsp:sp modelId="{3ACB463A-F955-4474-BBCE-5B96840A3B5F}">
      <dsp:nvSpPr>
        <dsp:cNvPr id="0" name=""/>
        <dsp:cNvSpPr/>
      </dsp:nvSpPr>
      <dsp:spPr>
        <a:xfrm rot="8657599">
          <a:off x="2024378" y="2745789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2747408"/>
        <a:ext cx="37191" cy="37191"/>
      </dsp:txXfrm>
    </dsp:sp>
    <dsp:sp modelId="{01E4D6BE-9E01-4701-BB31-A3E1853C56A6}">
      <dsp:nvSpPr>
        <dsp:cNvPr id="0" name=""/>
        <dsp:cNvSpPr/>
      </dsp:nvSpPr>
      <dsp:spPr>
        <a:xfrm>
          <a:off x="584294" y="2605567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Cohort size</a:t>
          </a:r>
        </a:p>
      </dsp:txBody>
      <dsp:txXfrm>
        <a:off x="606407" y="2627680"/>
        <a:ext cx="1465772" cy="710773"/>
      </dsp:txXfrm>
    </dsp:sp>
    <dsp:sp modelId="{9067308A-D0DF-445D-BF35-8696815B8440}">
      <dsp:nvSpPr>
        <dsp:cNvPr id="0" name=""/>
        <dsp:cNvSpPr/>
      </dsp:nvSpPr>
      <dsp:spPr>
        <a:xfrm>
          <a:off x="6926286" y="2171442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Deferred Acceptance</a:t>
          </a:r>
        </a:p>
      </dsp:txBody>
      <dsp:txXfrm>
        <a:off x="6948399" y="2193555"/>
        <a:ext cx="1465772" cy="710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E6DC-3E7F-4662-BBD6-A41F1CFDF50B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0A5F6-C0DD-4482-8C44-21E248E3CADB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Course Propose to current top room type</a:t>
          </a:r>
        </a:p>
      </dsp:txBody>
      <dsp:txXfrm>
        <a:off x="2599" y="0"/>
        <a:ext cx="1513414" cy="1740535"/>
      </dsp:txXfrm>
    </dsp:sp>
    <dsp:sp modelId="{D343A4E4-13BF-4AA5-BB8A-BB20FC3718DF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6E6E4-4408-4225-A332-EDF05F96641D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Pool of courses per room type, including occupants</a:t>
          </a:r>
        </a:p>
      </dsp:txBody>
      <dsp:txXfrm>
        <a:off x="1591684" y="2610802"/>
        <a:ext cx="1513414" cy="1740535"/>
      </dsp:txXfrm>
    </dsp:sp>
    <dsp:sp modelId="{6D5C2FCB-99A1-4257-A444-7D8CFE86E2B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56F27-6A38-4EAE-967E-C168F60E92C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 over rooms, choose best fit</a:t>
          </a:r>
        </a:p>
      </dsp:txBody>
      <dsp:txXfrm>
        <a:off x="3180770" y="0"/>
        <a:ext cx="1513414" cy="1740535"/>
      </dsp:txXfrm>
    </dsp:sp>
    <dsp:sp modelId="{EC2ED4DA-5DCD-40C9-B6BD-BB2E8F52CED5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42D2-0412-4F59-9F77-9BB19AFC2CCC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Tentatively allocate the room to the chosen course</a:t>
          </a:r>
        </a:p>
      </dsp:txBody>
      <dsp:txXfrm>
        <a:off x="4769855" y="2610802"/>
        <a:ext cx="1513414" cy="1740535"/>
      </dsp:txXfrm>
    </dsp:sp>
    <dsp:sp modelId="{6F316A08-117E-464B-96F2-8F99C19483B5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0270F-C5A3-4C71-8B44-ED4D9E670B6D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Remaining courses propose to next type</a:t>
          </a:r>
        </a:p>
      </dsp:txBody>
      <dsp:txXfrm>
        <a:off x="6358940" y="0"/>
        <a:ext cx="1513414" cy="1740535"/>
      </dsp:txXfrm>
    </dsp:sp>
    <dsp:sp modelId="{B2BB526A-95EF-47E8-86D0-69D5E667C05D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65658-FF2F-4BA9-8AEF-187C015A4BA4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until all courses are placed or no remaining choices</a:t>
          </a:r>
        </a:p>
      </dsp:txBody>
      <dsp:txXfrm>
        <a:off x="7948026" y="2610802"/>
        <a:ext cx="1513414" cy="1740535"/>
      </dsp:txXfrm>
    </dsp:sp>
    <dsp:sp modelId="{D1A61444-1E7A-44FD-BAF4-F1E8F603C5F2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0823-A22A-1144-8F56-6F7D1E23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17B1-572A-0EAC-8989-ABFB2BD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70A0-5BAF-0F60-03D1-AC41FE5B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4B6F7-020C-0507-E89A-0B06F6B6B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D929-36BE-1052-0019-0098C4F8D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CC0C-A5AE-7ACA-C162-D7061B7C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E71F-60B4-74A7-14BC-127F79D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F1C7-D98D-4A48-87A8-91AEAA5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8B9361FB-00AB-454D-BC47-A77BAE34909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7EF17FF-EB7B-4972-A29F-D76309F008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EE3A4220-FFB5-4B4C-B1BA-AB4112F8CDB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618311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318A8CDE-6DE7-4A26-96C5-2AFF24E395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6234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61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FDDED56-6434-4177-AE73-021ACDBF4D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636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39CDCA5E-F914-4BCC-AF6D-5C074D1EC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98288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87991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415483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10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M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3739763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08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3E81AF93-36D8-4EAB-B484-1BA1C65E56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701800"/>
            <a:ext cx="10515600" cy="4343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769434"/>
            <a:ext cx="10515599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222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DCA-B2A5-2875-225B-506AEB8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5C33-C57D-84D2-03B1-0B9DC3E8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D363-5FD1-4856-E7BF-8EE0BC1F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F5BC-0DB8-0853-024A-51B93F1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FE86-0B7E-7AE7-ED3E-147A6D1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4" name="Espace réservé du texte 32">
            <a:extLst>
              <a:ext uri="{FF2B5EF4-FFF2-40B4-BE49-F238E27FC236}">
                <a16:creationId xmlns:a16="http://schemas.microsoft.com/office/drawing/2014/main" id="{18A2D035-95BC-4146-B1E6-D2514AADC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555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938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5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4284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3759281" y="4847431"/>
            <a:ext cx="62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0996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8420921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754806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435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367434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600516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833598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1066680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5133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20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2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58379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6347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2755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0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0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32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2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58379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58379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5368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65368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27559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7559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1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8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3903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2734829" y="4847431"/>
            <a:ext cx="306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133199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427342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1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768F-2CCE-432D-A31F-1A71BDB44689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flipV="1">
            <a:off x="8121895" y="4851264"/>
            <a:ext cx="0" cy="85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CC53C3-4D85-4385-812F-C479086BB71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457169" y="4141708"/>
            <a:ext cx="3065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1B1705-DB94-411C-B4D0-EE3AF6FE01C0}"/>
              </a:ext>
            </a:extLst>
          </p:cNvPr>
          <p:cNvCxnSpPr>
            <a:cxnSpLocks/>
            <a:stCxn id="30" idx="0"/>
            <a:endCxn id="48" idx="4"/>
          </p:cNvCxnSpPr>
          <p:nvPr/>
        </p:nvCxnSpPr>
        <p:spPr>
          <a:xfrm flipV="1">
            <a:off x="10795507" y="4847431"/>
            <a:ext cx="0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054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264989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399436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53454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6683300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8F03FC2-EE3E-4794-A4E7-16A7C1A6EED2}"/>
              </a:ext>
            </a:extLst>
          </p:cNvPr>
          <p:cNvSpPr/>
          <p:nvPr/>
        </p:nvSpPr>
        <p:spPr>
          <a:xfrm>
            <a:off x="8036962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CF027B-6443-4800-93AD-797D0DDF390C}"/>
              </a:ext>
            </a:extLst>
          </p:cNvPr>
          <p:cNvSpPr/>
          <p:nvPr/>
        </p:nvSpPr>
        <p:spPr>
          <a:xfrm>
            <a:off x="937223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D4D1FE9-1A8B-40AB-B024-6F5B43571A6C}"/>
              </a:ext>
            </a:extLst>
          </p:cNvPr>
          <p:cNvSpPr/>
          <p:nvPr/>
        </p:nvSpPr>
        <p:spPr>
          <a:xfrm>
            <a:off x="107105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4752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39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6772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87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6" name="Espace réservé pour une image  2">
            <a:extLst>
              <a:ext uri="{FF2B5EF4-FFF2-40B4-BE49-F238E27FC236}">
                <a16:creationId xmlns:a16="http://schemas.microsoft.com/office/drawing/2014/main" id="{9011FB87-D370-4A8B-BBB2-3EFC724A4C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3807" y="3150764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1467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33980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8DAF90DA-9120-4502-A5E7-6F469CA4C8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468" y="3860320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8" name="Espace réservé pour une image  2">
            <a:extLst>
              <a:ext uri="{FF2B5EF4-FFF2-40B4-BE49-F238E27FC236}">
                <a16:creationId xmlns:a16="http://schemas.microsoft.com/office/drawing/2014/main" id="{EF896619-5470-4652-ADA6-F46A0375AC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299080" y="3856487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39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39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6772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772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87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87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F890D6F5-5BCE-4CE0-9E5D-D8E21908C5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63807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9F9E583A-2B45-4431-B469-7AD704A0A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3807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3356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3356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339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9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42FD82CC-F691-4F8E-BE08-3B76EB8482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4604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4" name="Espace réservé du texte 58">
            <a:extLst>
              <a:ext uri="{FF2B5EF4-FFF2-40B4-BE49-F238E27FC236}">
                <a16:creationId xmlns:a16="http://schemas.microsoft.com/office/drawing/2014/main" id="{BF1712CC-19CC-4490-A7F4-D6876E821F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24604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F403AECC-26B0-4C43-AC4B-AF3668E325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90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6" name="Espace réservé du texte 58">
            <a:extLst>
              <a:ext uri="{FF2B5EF4-FFF2-40B4-BE49-F238E27FC236}">
                <a16:creationId xmlns:a16="http://schemas.microsoft.com/office/drawing/2014/main" id="{84D84DE3-1216-4A41-A4B0-CCBD78DC6C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90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6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52" name="Espace réservé pour une image  3">
            <a:extLst>
              <a:ext uri="{FF2B5EF4-FFF2-40B4-BE49-F238E27FC236}">
                <a16:creationId xmlns:a16="http://schemas.microsoft.com/office/drawing/2014/main" id="{8703E5DF-A8D1-4656-AC7D-D085997BF125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2650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5" name="Espace réservé du texte 58">
            <a:extLst>
              <a:ext uri="{FF2B5EF4-FFF2-40B4-BE49-F238E27FC236}">
                <a16:creationId xmlns:a16="http://schemas.microsoft.com/office/drawing/2014/main" id="{75F0D076-63F0-4991-82C6-CDB986731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3146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4" name="Espace réservé pour une image  3">
            <a:extLst>
              <a:ext uri="{FF2B5EF4-FFF2-40B4-BE49-F238E27FC236}">
                <a16:creationId xmlns:a16="http://schemas.microsoft.com/office/drawing/2014/main" id="{6E703B9B-2701-4A29-A41D-E28328B70DE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489502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C23E4FEA-3D87-4C5E-983A-03719878D4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19998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6" name="Espace réservé pour une image  3">
            <a:extLst>
              <a:ext uri="{FF2B5EF4-FFF2-40B4-BE49-F238E27FC236}">
                <a16:creationId xmlns:a16="http://schemas.microsoft.com/office/drawing/2014/main" id="{7F61C2A9-5D66-4B99-8323-A1954ED1A8E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096354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D52F5022-596A-405B-AF3C-27DD142663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026850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pour une image  3">
            <a:extLst>
              <a:ext uri="{FF2B5EF4-FFF2-40B4-BE49-F238E27FC236}">
                <a16:creationId xmlns:a16="http://schemas.microsoft.com/office/drawing/2014/main" id="{A30EFDEE-1C5B-48BF-BB7E-2C1299048F2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82650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8C601B5A-6683-49E0-9696-C28C19F4C6B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13146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0" name="Espace réservé pour une image  3">
            <a:extLst>
              <a:ext uri="{FF2B5EF4-FFF2-40B4-BE49-F238E27FC236}">
                <a16:creationId xmlns:a16="http://schemas.microsoft.com/office/drawing/2014/main" id="{11385016-CD08-4C82-82C8-38770FCBBCC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489502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8627926E-CC75-40D7-8A7F-10B88FF04DA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419998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2" name="Espace réservé pour une image  3">
            <a:extLst>
              <a:ext uri="{FF2B5EF4-FFF2-40B4-BE49-F238E27FC236}">
                <a16:creationId xmlns:a16="http://schemas.microsoft.com/office/drawing/2014/main" id="{15982FF2-32CD-4BC0-9EBA-7188311414BF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096354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5F47F161-E084-4F55-BE47-3AF09BE23F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26850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4" name="Espace réservé pour une image  3">
            <a:extLst>
              <a:ext uri="{FF2B5EF4-FFF2-40B4-BE49-F238E27FC236}">
                <a16:creationId xmlns:a16="http://schemas.microsoft.com/office/drawing/2014/main" id="{FB96A3E7-FA6C-4C82-AD27-954B361138FD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82650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E5498A5A-7208-4C13-B2D8-F9469E283D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813146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6" name="Espace réservé pour une image  3">
            <a:extLst>
              <a:ext uri="{FF2B5EF4-FFF2-40B4-BE49-F238E27FC236}">
                <a16:creationId xmlns:a16="http://schemas.microsoft.com/office/drawing/2014/main" id="{6F103653-AFE0-429B-94D3-1E741A86E450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489502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du texte 58">
            <a:extLst>
              <a:ext uri="{FF2B5EF4-FFF2-40B4-BE49-F238E27FC236}">
                <a16:creationId xmlns:a16="http://schemas.microsoft.com/office/drawing/2014/main" id="{CD163551-001C-4553-8D24-274829D176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419998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80" name="Espace réservé pour une image  3">
            <a:extLst>
              <a:ext uri="{FF2B5EF4-FFF2-40B4-BE49-F238E27FC236}">
                <a16:creationId xmlns:a16="http://schemas.microsoft.com/office/drawing/2014/main" id="{645E07B2-91AD-4429-9221-F23288198A77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96354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353D7347-D794-4293-8971-D945DE37FAA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026850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33004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 évê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5642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609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318" y="28101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55641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00318" y="366659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00318" y="45255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600318" y="537945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77250" y="28101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77250" y="366659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77250" y="45255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77250" y="537945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28" name="Espace réservé pour une image  3">
            <a:extLst>
              <a:ext uri="{FF2B5EF4-FFF2-40B4-BE49-F238E27FC236}">
                <a16:creationId xmlns:a16="http://schemas.microsoft.com/office/drawing/2014/main" id="{197AD628-B4A1-4DB6-9E4E-AACCDF8681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375638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9" name="Espace réservé pour une image  3">
            <a:extLst>
              <a:ext uri="{FF2B5EF4-FFF2-40B4-BE49-F238E27FC236}">
                <a16:creationId xmlns:a16="http://schemas.microsoft.com/office/drawing/2014/main" id="{0BD73083-9C9C-4B4B-B12E-C45F3BBD76E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75638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0" name="Espace réservé pour une image  3">
            <a:extLst>
              <a:ext uri="{FF2B5EF4-FFF2-40B4-BE49-F238E27FC236}">
                <a16:creationId xmlns:a16="http://schemas.microsoft.com/office/drawing/2014/main" id="{D8963210-491E-48BE-98A6-5DB062C6ABB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375638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1" name="Espace réservé pour une image  3">
            <a:extLst>
              <a:ext uri="{FF2B5EF4-FFF2-40B4-BE49-F238E27FC236}">
                <a16:creationId xmlns:a16="http://schemas.microsoft.com/office/drawing/2014/main" id="{67B0E2FE-ECDA-4F63-AB99-D00A43CEA1A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75638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70C1A413-B42E-43AA-9D32-B97EC81862B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255640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C003DA44-7065-4C60-A35F-DD52669180D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255640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48F3ED0E-807E-4FD2-8B04-F68CA81A450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255640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0AF17ED5-DAAA-4C4A-80AF-CC8C554F38F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255640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9198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iptyque évênem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638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413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CA025C0-1D63-4D4C-83C8-159D63CAE99E}"/>
              </a:ext>
            </a:extLst>
          </p:cNvPr>
          <p:cNvCxnSpPr/>
          <p:nvPr/>
        </p:nvCxnSpPr>
        <p:spPr>
          <a:xfrm>
            <a:off x="805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266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5637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23B01699-F462-48D9-956A-2360082309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5636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1266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266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1266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260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56260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6260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6260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7" name="Espace réservé du texte 58">
            <a:extLst>
              <a:ext uri="{FF2B5EF4-FFF2-40B4-BE49-F238E27FC236}">
                <a16:creationId xmlns:a16="http://schemas.microsoft.com/office/drawing/2014/main" id="{C91DB830-3555-4A42-A5BC-9CC54479A1D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2666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8" name="Espace réservé du texte 58">
            <a:extLst>
              <a:ext uri="{FF2B5EF4-FFF2-40B4-BE49-F238E27FC236}">
                <a16:creationId xmlns:a16="http://schemas.microsoft.com/office/drawing/2014/main" id="{8685FA05-6B3C-4025-B943-B8930B68F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452666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9" name="Espace réservé du texte 58">
            <a:extLst>
              <a:ext uri="{FF2B5EF4-FFF2-40B4-BE49-F238E27FC236}">
                <a16:creationId xmlns:a16="http://schemas.microsoft.com/office/drawing/2014/main" id="{9ADC7D7F-FC5E-4B7A-8450-FC8119A99B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52666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10" name="Espace réservé du texte 58">
            <a:extLst>
              <a:ext uri="{FF2B5EF4-FFF2-40B4-BE49-F238E27FC236}">
                <a16:creationId xmlns:a16="http://schemas.microsoft.com/office/drawing/2014/main" id="{8D11C9E7-A93E-4738-B915-75334410B7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452666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A50204B-D4F7-4C55-A980-3F9FDF83238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5637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6" name="Espace réservé pour une image  3">
            <a:extLst>
              <a:ext uri="{FF2B5EF4-FFF2-40B4-BE49-F238E27FC236}">
                <a16:creationId xmlns:a16="http://schemas.microsoft.com/office/drawing/2014/main" id="{4558778F-7940-4C8E-82F1-284CAB4034E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95637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E95A36EC-7BA0-4985-AC8F-7200F27E38C5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5637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3">
            <a:extLst>
              <a:ext uri="{FF2B5EF4-FFF2-40B4-BE49-F238E27FC236}">
                <a16:creationId xmlns:a16="http://schemas.microsoft.com/office/drawing/2014/main" id="{26C99A1B-208F-43D9-869C-8CE2CEC30E2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95637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F502C31-BFD3-4F43-A3FC-A6CACCA0A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45573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0" name="Espace réservé pour une image  3">
            <a:extLst>
              <a:ext uri="{FF2B5EF4-FFF2-40B4-BE49-F238E27FC236}">
                <a16:creationId xmlns:a16="http://schemas.microsoft.com/office/drawing/2014/main" id="{7B35A2DD-56BB-4ACD-9C3E-091005D240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345573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1" name="Espace réservé pour une image  3">
            <a:extLst>
              <a:ext uri="{FF2B5EF4-FFF2-40B4-BE49-F238E27FC236}">
                <a16:creationId xmlns:a16="http://schemas.microsoft.com/office/drawing/2014/main" id="{B0EEF44C-506A-47C1-A6C8-AD699CA6C68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345573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4EBFBFA4-2011-4E4A-ADA0-885592CDFDA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45573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3" name="Espace réservé pour une image  3">
            <a:extLst>
              <a:ext uri="{FF2B5EF4-FFF2-40B4-BE49-F238E27FC236}">
                <a16:creationId xmlns:a16="http://schemas.microsoft.com/office/drawing/2014/main" id="{0FBC86C1-5A8E-47E0-96CF-D6079F3926B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265572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869E5D78-4BB2-449D-A07F-98A16C46A18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265572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5" name="Espace réservé pour une image  3">
            <a:extLst>
              <a:ext uri="{FF2B5EF4-FFF2-40B4-BE49-F238E27FC236}">
                <a16:creationId xmlns:a16="http://schemas.microsoft.com/office/drawing/2014/main" id="{93FC7E3A-DBDE-4615-9292-155B9598FEA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265572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6" name="Espace réservé pour une image  3">
            <a:extLst>
              <a:ext uri="{FF2B5EF4-FFF2-40B4-BE49-F238E27FC236}">
                <a16:creationId xmlns:a16="http://schemas.microsoft.com/office/drawing/2014/main" id="{5296D107-1694-4635-8A54-AB6BFD1D5918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265572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79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AA461027-3726-4C77-9494-B54C607F5D9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4225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1184C83D-9D08-4A40-B97E-11DA1BE7D9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09179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1" name="Espace réservé du texte 58">
            <a:extLst>
              <a:ext uri="{FF2B5EF4-FFF2-40B4-BE49-F238E27FC236}">
                <a16:creationId xmlns:a16="http://schemas.microsoft.com/office/drawing/2014/main" id="{8020E028-3EBB-4250-8AAF-FF32BECFC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225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2" name="Espace réservé du texte 58">
            <a:extLst>
              <a:ext uri="{FF2B5EF4-FFF2-40B4-BE49-F238E27FC236}">
                <a16:creationId xmlns:a16="http://schemas.microsoft.com/office/drawing/2014/main" id="{3B493C48-CF04-451A-B41D-2E163596B8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06966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34626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4347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6" y="2011363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72607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325121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0393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42DBD718-FD81-4A2C-8D74-C7455DCF93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44278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du texte 58">
            <a:extLst>
              <a:ext uri="{FF2B5EF4-FFF2-40B4-BE49-F238E27FC236}">
                <a16:creationId xmlns:a16="http://schemas.microsoft.com/office/drawing/2014/main" id="{0D3752C7-A993-4AEB-A7DA-E9B1E4D32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42064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975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ar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54EE77EA-00F7-4888-8A66-D819D6864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0" y="1758950"/>
            <a:ext cx="3175000" cy="4181160"/>
          </a:xfrm>
          <a:prstGeom prst="rect">
            <a:avLst/>
          </a:prstGeom>
        </p:spPr>
      </p:pic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1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10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67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6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 err="1"/>
              <a:t>imagefdfdfdfdsfzer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484236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484236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484236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4125122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4125122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4125122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59105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9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256800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256800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256800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3845037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5037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3845037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4EDEB5A-CF80-45CF-B17D-B8521C93A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5435858"/>
            <a:ext cx="2359031" cy="473004"/>
          </a:xfrm>
          <a:prstGeom prst="rect">
            <a:avLst/>
          </a:prstGeom>
        </p:spPr>
      </p:pic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34B968D2-42BA-4E38-8228-F59D2320AD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1707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87356F09-603B-4E8D-91BF-662DD7A102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177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681247C-CEFF-4932-8A71-CC0566ACE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35858"/>
            <a:ext cx="2359031" cy="473004"/>
          </a:xfrm>
          <a:prstGeom prst="rect">
            <a:avLst/>
          </a:prstGeom>
        </p:spPr>
      </p:pic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5671FB4B-0244-4BF6-A099-5E05EF3366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76018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CCD01ED0-A7D7-462D-A7EC-5081A35C54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8488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FA850963-D900-4CA0-8D32-6CF9823C8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5435858"/>
            <a:ext cx="2359031" cy="473004"/>
          </a:xfrm>
          <a:prstGeom prst="rect">
            <a:avLst/>
          </a:prstGeom>
        </p:spPr>
      </p:pic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7A80DB67-C424-4C95-89DE-DA01616A68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0329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C721BA-A486-40C1-B6FB-4316395FA3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32799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59" name="Espace réservé du texte 7">
            <a:extLst>
              <a:ext uri="{FF2B5EF4-FFF2-40B4-BE49-F238E27FC236}">
                <a16:creationId xmlns:a16="http://schemas.microsoft.com/office/drawing/2014/main" id="{580454F6-6675-4DA8-B78D-7888D3B8D6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072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F35437AD-7239-4FC7-B59A-222DDDDDC21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03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4" name="Espace réservé du texte 7">
            <a:extLst>
              <a:ext uri="{FF2B5EF4-FFF2-40B4-BE49-F238E27FC236}">
                <a16:creationId xmlns:a16="http://schemas.microsoft.com/office/drawing/2014/main" id="{8ED35C31-4E6E-4974-8F23-5C378EDBCC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6934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19911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ar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C69FC4EE-B392-4B41-8366-C1A1913F35DE}"/>
              </a:ext>
            </a:extLst>
          </p:cNvPr>
          <p:cNvSpPr/>
          <p:nvPr/>
        </p:nvSpPr>
        <p:spPr>
          <a:xfrm>
            <a:off x="1459898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432B5D-0897-49E1-AA79-1D2970AC9142}"/>
              </a:ext>
            </a:extLst>
          </p:cNvPr>
          <p:cNvSpPr/>
          <p:nvPr/>
        </p:nvSpPr>
        <p:spPr>
          <a:xfrm>
            <a:off x="1524157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BA616-B258-43F7-9B21-01FE264B4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4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59EBB7B-9951-4F0D-8D29-BFD45A954E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2212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183B699C-8BCD-47FB-B99F-9F04668AD7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690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AF34217B-654A-4B65-B57B-83ABFAC63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94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73B75A2-0458-4DEB-BF77-1E3619522C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212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D161180-3812-4F03-BDC8-680947903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690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23DCFA8-B447-47F1-9DEF-3D17666A6AC7}"/>
              </a:ext>
            </a:extLst>
          </p:cNvPr>
          <p:cNvSpPr/>
          <p:nvPr/>
        </p:nvSpPr>
        <p:spPr>
          <a:xfrm>
            <a:off x="549942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CCBAE2-8630-4CCA-B3F9-3399032E2023}"/>
              </a:ext>
            </a:extLst>
          </p:cNvPr>
          <p:cNvSpPr/>
          <p:nvPr/>
        </p:nvSpPr>
        <p:spPr>
          <a:xfrm>
            <a:off x="556367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DD96079-CCFD-4B1C-8351-880D95610AD6}"/>
              </a:ext>
            </a:extLst>
          </p:cNvPr>
          <p:cNvSpPr/>
          <p:nvPr/>
        </p:nvSpPr>
        <p:spPr>
          <a:xfrm>
            <a:off x="930434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33D8D4-F49F-4B2B-B3F5-2182E769AF67}"/>
              </a:ext>
            </a:extLst>
          </p:cNvPr>
          <p:cNvSpPr/>
          <p:nvPr/>
        </p:nvSpPr>
        <p:spPr>
          <a:xfrm>
            <a:off x="936859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2EC4BA-4B68-420B-8FB8-4C0499BCF00D}"/>
              </a:ext>
            </a:extLst>
          </p:cNvPr>
          <p:cNvSpPr/>
          <p:nvPr/>
        </p:nvSpPr>
        <p:spPr>
          <a:xfrm>
            <a:off x="1459898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231E7C-0263-45A5-882B-281304EBE6CD}"/>
              </a:ext>
            </a:extLst>
          </p:cNvPr>
          <p:cNvSpPr/>
          <p:nvPr/>
        </p:nvSpPr>
        <p:spPr>
          <a:xfrm>
            <a:off x="1524157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45B2744-E1D9-46F9-8FFB-5C89A41212A5}"/>
              </a:ext>
            </a:extLst>
          </p:cNvPr>
          <p:cNvSpPr/>
          <p:nvPr/>
        </p:nvSpPr>
        <p:spPr>
          <a:xfrm>
            <a:off x="549942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1704EB-6A96-42D5-AE3E-E3CA0B98404B}"/>
              </a:ext>
            </a:extLst>
          </p:cNvPr>
          <p:cNvSpPr/>
          <p:nvPr/>
        </p:nvSpPr>
        <p:spPr>
          <a:xfrm>
            <a:off x="556367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AB49B44-9335-4D35-9A5C-04F9D40E97A9}"/>
              </a:ext>
            </a:extLst>
          </p:cNvPr>
          <p:cNvSpPr/>
          <p:nvPr/>
        </p:nvSpPr>
        <p:spPr>
          <a:xfrm>
            <a:off x="930434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CBF19D-91EB-4F8C-80B5-62E3DC95CB09}"/>
              </a:ext>
            </a:extLst>
          </p:cNvPr>
          <p:cNvSpPr/>
          <p:nvPr/>
        </p:nvSpPr>
        <p:spPr>
          <a:xfrm>
            <a:off x="936859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6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76000" y="1577445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0" name="Espace réservé pour une image  2">
            <a:extLst>
              <a:ext uri="{FF2B5EF4-FFF2-40B4-BE49-F238E27FC236}">
                <a16:creationId xmlns:a16="http://schemas.microsoft.com/office/drawing/2014/main" id="{FD3A9172-4FD5-4B6A-B66F-5F27D08DEDEE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51066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1" name="Espace réservé pour une image  2">
            <a:extLst>
              <a:ext uri="{FF2B5EF4-FFF2-40B4-BE49-F238E27FC236}">
                <a16:creationId xmlns:a16="http://schemas.microsoft.com/office/drawing/2014/main" id="{34E1E896-0610-4DB8-9008-8DAD4864A17A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77883" y="3996666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E5A09D0A-B211-4887-9CF9-468CD1ABE04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00934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4" name="Espace réservé pour une image  2">
            <a:extLst>
              <a:ext uri="{FF2B5EF4-FFF2-40B4-BE49-F238E27FC236}">
                <a16:creationId xmlns:a16="http://schemas.microsoft.com/office/drawing/2014/main" id="{5192263C-BF60-4E13-B8C1-3913B8B19A1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74749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152D5EAD-2EB8-4E9E-A110-6CE0A8C5A6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481017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6" name="Espace réservé du texte 58">
            <a:extLst>
              <a:ext uri="{FF2B5EF4-FFF2-40B4-BE49-F238E27FC236}">
                <a16:creationId xmlns:a16="http://schemas.microsoft.com/office/drawing/2014/main" id="{C01DEB5B-CEF6-4FB9-B038-B42FD04AE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1481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7" name="Espace réservé du texte 58">
            <a:extLst>
              <a:ext uri="{FF2B5EF4-FFF2-40B4-BE49-F238E27FC236}">
                <a16:creationId xmlns:a16="http://schemas.microsoft.com/office/drawing/2014/main" id="{842BAB74-BE45-4141-9FAA-CEFE5BAA7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5468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48" name="Espace réservé du texte 58">
            <a:extLst>
              <a:ext uri="{FF2B5EF4-FFF2-40B4-BE49-F238E27FC236}">
                <a16:creationId xmlns:a16="http://schemas.microsoft.com/office/drawing/2014/main" id="{8E1300C5-5B67-45E9-93F7-6C3EB0D996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732" y="3139561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9" name="Espace réservé du texte 58">
            <a:extLst>
              <a:ext uri="{FF2B5EF4-FFF2-40B4-BE49-F238E27FC236}">
                <a16:creationId xmlns:a16="http://schemas.microsoft.com/office/drawing/2014/main" id="{73E4084D-255E-4889-A899-D3DA296BB7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6719" y="3475778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0" name="Espace réservé du texte 58">
            <a:extLst>
              <a:ext uri="{FF2B5EF4-FFF2-40B4-BE49-F238E27FC236}">
                <a16:creationId xmlns:a16="http://schemas.microsoft.com/office/drawing/2014/main" id="{9CB315C5-BAA3-4EE4-85F5-EC95182E89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7749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1" name="Espace réservé du texte 58">
            <a:extLst>
              <a:ext uri="{FF2B5EF4-FFF2-40B4-BE49-F238E27FC236}">
                <a16:creationId xmlns:a16="http://schemas.microsoft.com/office/drawing/2014/main" id="{7ECDD607-65C2-4B42-96BB-ABD88C7806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736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6" name="Espace réservé du texte 58">
            <a:extLst>
              <a:ext uri="{FF2B5EF4-FFF2-40B4-BE49-F238E27FC236}">
                <a16:creationId xmlns:a16="http://schemas.microsoft.com/office/drawing/2014/main" id="{A3655228-E002-464B-905F-D34734BB8B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7798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7" name="Espace réservé du texte 58">
            <a:extLst>
              <a:ext uri="{FF2B5EF4-FFF2-40B4-BE49-F238E27FC236}">
                <a16:creationId xmlns:a16="http://schemas.microsoft.com/office/drawing/2014/main" id="{3653D8CC-A324-4BD6-9717-2DBFA0F0A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785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8" name="Espace réservé du texte 58">
            <a:extLst>
              <a:ext uri="{FF2B5EF4-FFF2-40B4-BE49-F238E27FC236}">
                <a16:creationId xmlns:a16="http://schemas.microsoft.com/office/drawing/2014/main" id="{0909B6F9-CBC9-4056-942B-DF37EC1D81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7666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D2819201-9571-424E-8472-294B73C4F2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1653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E63BE3B-9F5B-42A3-929D-B921A7D0D7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615" y="5561854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61" name="Espace réservé du texte 58">
            <a:extLst>
              <a:ext uri="{FF2B5EF4-FFF2-40B4-BE49-F238E27FC236}">
                <a16:creationId xmlns:a16="http://schemas.microsoft.com/office/drawing/2014/main" id="{C3EE5B30-D145-4C68-80E9-C9072C2676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8602" y="5898071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</p:spTree>
    <p:extLst>
      <p:ext uri="{BB962C8B-B14F-4D97-AF65-F5344CB8AC3E}">
        <p14:creationId xmlns:p14="http://schemas.microsoft.com/office/powerpoint/2010/main" val="238762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840E6C15-719F-4381-8E25-23A1F13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2D3DCC-28F9-4FAE-B6A1-E6112452DF6D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130213" y="2003425"/>
            <a:ext cx="2851150" cy="285115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BC7C2-B081-41BB-AEE0-77A355A1C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063" y="2689624"/>
            <a:ext cx="5352203" cy="365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BCC2BE6-2879-4C7F-BAA9-B1F06636E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5063" y="3179762"/>
            <a:ext cx="5352203" cy="365126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1"/>
            <a:r>
              <a:rPr lang="fr-FR"/>
              <a:t>Poste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78A3713-50ED-4BF2-8442-917DA8BA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063" y="38299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Mail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0F3E9062-E3C5-41E7-9518-ED7F1757D2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5063" y="40966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Téléphone</a:t>
            </a:r>
          </a:p>
        </p:txBody>
      </p:sp>
    </p:spTree>
    <p:extLst>
      <p:ext uri="{BB962C8B-B14F-4D97-AF65-F5344CB8AC3E}">
        <p14:creationId xmlns:p14="http://schemas.microsoft.com/office/powerpoint/2010/main" val="186807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0" dirty="0">
                <a:solidFill>
                  <a:schemeClr val="bg1"/>
                </a:solidFill>
                <a:latin typeface="+mj-lt"/>
              </a:rPr>
              <a:t>Merci</a:t>
            </a:r>
          </a:p>
        </p:txBody>
      </p:sp>
      <p:pic>
        <p:nvPicPr>
          <p:cNvPr id="6" name="Image 5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E8A4FE6D-A8FC-4CCE-BCD0-291E67D4A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710" y="5657850"/>
            <a:ext cx="15825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4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1" y="-1"/>
            <a:ext cx="10530131" cy="6843253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935135B-FA35-4CDA-89B2-FDA8DD9660F0}"/>
              </a:ext>
            </a:extLst>
          </p:cNvPr>
          <p:cNvSpPr/>
          <p:nvPr/>
        </p:nvSpPr>
        <p:spPr>
          <a:xfrm rot="10800000">
            <a:off x="6564428" y="-1"/>
            <a:ext cx="5627569" cy="6858000"/>
          </a:xfrm>
          <a:custGeom>
            <a:avLst/>
            <a:gdLst>
              <a:gd name="connsiteX0" fmla="*/ 0 w 10340208"/>
              <a:gd name="connsiteY0" fmla="*/ 0 h 6858000"/>
              <a:gd name="connsiteX1" fmla="*/ 10340208 w 10340208"/>
              <a:gd name="connsiteY1" fmla="*/ 0 h 6858000"/>
              <a:gd name="connsiteX2" fmla="*/ 3482209 w 10340208"/>
              <a:gd name="connsiteY2" fmla="*/ 6858000 h 6858000"/>
              <a:gd name="connsiteX3" fmla="*/ 0 w 10340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0208" h="6858000">
                <a:moveTo>
                  <a:pt x="0" y="0"/>
                </a:moveTo>
                <a:lnTo>
                  <a:pt x="10340208" y="0"/>
                </a:lnTo>
                <a:lnTo>
                  <a:pt x="34822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9C90A18-458A-4B99-A8FC-8537D1152B40}"/>
              </a:ext>
            </a:extLst>
          </p:cNvPr>
          <p:cNvSpPr/>
          <p:nvPr/>
        </p:nvSpPr>
        <p:spPr>
          <a:xfrm rot="10800000">
            <a:off x="-1" y="-1"/>
            <a:ext cx="1703672" cy="3137265"/>
          </a:xfrm>
          <a:custGeom>
            <a:avLst/>
            <a:gdLst>
              <a:gd name="connsiteX0" fmla="*/ 2156047 w 2156047"/>
              <a:gd name="connsiteY0" fmla="*/ 0 h 2156048"/>
              <a:gd name="connsiteX1" fmla="*/ 2156047 w 2156047"/>
              <a:gd name="connsiteY1" fmla="*/ 2156048 h 2156048"/>
              <a:gd name="connsiteX2" fmla="*/ 0 w 2156047"/>
              <a:gd name="connsiteY2" fmla="*/ 2156048 h 21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47" h="2156048">
                <a:moveTo>
                  <a:pt x="2156047" y="0"/>
                </a:moveTo>
                <a:lnTo>
                  <a:pt x="2156047" y="2156048"/>
                </a:lnTo>
                <a:lnTo>
                  <a:pt x="0" y="2156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10473539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10876929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11280319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11683708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8980406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7210267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472426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9141375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72957" y="4774489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polytechnique.edu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8360128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8360128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xpuissancevous.fr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2E4A165-641E-4F5F-ADD3-1496B4104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900" y="529756"/>
            <a:ext cx="1886318" cy="90824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43646" y="5080816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ip-paris.fr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16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e de couver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3706034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4109424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4512814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4916203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2212901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442762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04921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2373870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42762" y="4684692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polytechnique.edu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442762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442762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xpuissancevous.fr</a:t>
            </a:r>
          </a:p>
        </p:txBody>
      </p:sp>
      <p:pic>
        <p:nvPicPr>
          <p:cNvPr id="32" name="Image 3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52E2F5AF-C25A-4E5D-A34E-3DE790B3BC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54044" y="5016678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ip-paris.fr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1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EBD-E49C-8796-E0DE-1877B50E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5F3-A691-D584-5B8E-ABD979FB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1F34-A4B3-5A4A-CFB5-3F6C7C9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5A6A-1B1A-C864-9350-C814254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9C0F-33B1-B66F-04ED-C4D7F2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0"/>
            <a:ext cx="12192004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2" y="-6433858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12" name="Image 1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0711" y="0"/>
            <a:ext cx="1223342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04642" y="-650940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-41420" y="0"/>
            <a:ext cx="12233420" cy="685800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100000">
                <a:schemeClr val="bg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43" y="555527"/>
            <a:ext cx="2794991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1952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CDEA3B56-D1E4-4F63-9D69-AE7A63958AE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07638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42EC0A56-B946-4AA1-9360-2680CC96D0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3431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3A65F2-1517-4BFC-89AC-E24C522E76D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462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85B45F6D-8FD8-4171-AA3A-7C132122818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6255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C574D68C-B933-42F6-A620-A9CF0895E99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26876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6AF6136F-358D-4EF9-B26D-6BEE861C40C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84799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820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057444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057444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1" name="Espace réservé du texte 29">
            <a:extLst>
              <a:ext uri="{FF2B5EF4-FFF2-40B4-BE49-F238E27FC236}">
                <a16:creationId xmlns:a16="http://schemas.microsoft.com/office/drawing/2014/main" id="{56B3ABFA-9DCF-4CB5-BAEF-73648819A1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3587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5561D1F-5CCE-4DD8-9369-D8860E7A7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5307066"/>
            <a:ext cx="2359031" cy="47300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86E4847-4174-468A-8518-DA790381AE21}"/>
              </a:ext>
            </a:extLst>
          </p:cNvPr>
          <p:cNvSpPr txBox="1"/>
          <p:nvPr/>
        </p:nvSpPr>
        <p:spPr>
          <a:xfrm>
            <a:off x="2766678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6" name="Espace réservé du texte 29">
            <a:extLst>
              <a:ext uri="{FF2B5EF4-FFF2-40B4-BE49-F238E27FC236}">
                <a16:creationId xmlns:a16="http://schemas.microsoft.com/office/drawing/2014/main" id="{8BA10C54-F7A0-4E42-9337-4531A2F280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953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195FC02-B02A-4A68-B2A8-A3774C1792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5307066"/>
            <a:ext cx="2359031" cy="47300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AAA39FA-00E6-445B-9D2E-3B9EBBBFD833}"/>
              </a:ext>
            </a:extLst>
          </p:cNvPr>
          <p:cNvSpPr txBox="1"/>
          <p:nvPr/>
        </p:nvSpPr>
        <p:spPr>
          <a:xfrm>
            <a:off x="8402044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5833A513-D77B-431F-8D79-DCD2209BD9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18443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312B64AE-2E80-4EFA-B742-87C9E9886D1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478068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8AE0C179-4826-4138-B444-2E4A4FD845C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983209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DA32D896-9CF9-44B3-8E0F-57A558F1E27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841132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33415037-BC7F-44E6-8FF3-F538DF9249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18443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2D7D4B80-8CF0-4881-8CD7-96F74542AD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78068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05F76022-AB0B-4EA1-B77F-7866310067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ADE94577-5074-4CA4-B66B-FB172E021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2819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BEB6CB4C-EE85-410F-A62A-4E801443D73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69736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79ECE77-ADD7-41FD-BA55-0C300E4385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951" y="5427158"/>
            <a:ext cx="2359031" cy="4730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4582B9-B077-4E51-8D8F-A31F29D9A3DE}"/>
              </a:ext>
            </a:extLst>
          </p:cNvPr>
          <p:cNvSpPr txBox="1"/>
          <p:nvPr/>
        </p:nvSpPr>
        <p:spPr>
          <a:xfrm>
            <a:off x="3712827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9" name="Espace réservé du texte 29">
            <a:extLst>
              <a:ext uri="{FF2B5EF4-FFF2-40B4-BE49-F238E27FC236}">
                <a16:creationId xmlns:a16="http://schemas.microsoft.com/office/drawing/2014/main" id="{FDD45935-D284-45AE-B666-1DDBA57499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12803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8B9FACE-8654-4A00-9A35-C561915A1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18" y="5427158"/>
            <a:ext cx="2359031" cy="47300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997CA1B-ED03-4871-8B05-FAE5BA8EF7A8}"/>
              </a:ext>
            </a:extLst>
          </p:cNvPr>
          <p:cNvSpPr txBox="1"/>
          <p:nvPr/>
        </p:nvSpPr>
        <p:spPr>
          <a:xfrm>
            <a:off x="7455894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29299EFB-1AED-4273-89CA-E1D29DF0BCB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91880D-6B68-46E5-AAB4-D24774492E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E1B29782-869A-4A3B-A068-6E384A1AF41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4ACE2BD5-FF62-4B16-A755-EDB7A5719E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72293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B757EDA7-9CDC-4B8D-A35A-5DA86158AF4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29226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1849CDC8-EC7C-4E42-8863-72EA571190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89B2EFB5-05D2-45A5-B541-4162DDAE2D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20796934-5FF6-4E68-A8D4-A880411CE2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C3E2837B-13BF-4327-9B11-11F5F2821DA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530348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64206929-C59B-4E00-8579-310AB62C424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788066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507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6" name="Espace réservé du texte 29">
            <a:extLst>
              <a:ext uri="{FF2B5EF4-FFF2-40B4-BE49-F238E27FC236}">
                <a16:creationId xmlns:a16="http://schemas.microsoft.com/office/drawing/2014/main" id="{B24FC65C-DE77-49BF-9609-62386EC9D4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676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F2BE2DC-D1E7-4FD3-AB10-37B48AB969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5409020"/>
            <a:ext cx="2359031" cy="4730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250CE9E-ECF6-4333-8FBF-5CFA03BF5FDE}"/>
              </a:ext>
            </a:extLst>
          </p:cNvPr>
          <p:cNvSpPr txBox="1"/>
          <p:nvPr/>
        </p:nvSpPr>
        <p:spPr>
          <a:xfrm>
            <a:off x="185985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185A2799-165C-48DB-B772-AD16DAFA78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6577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85242B-3F56-44BA-80F5-D3C3EEC0B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5409020"/>
            <a:ext cx="2359031" cy="47300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ADFCCF7-5FC6-483B-8C29-6867BC0CE26B}"/>
              </a:ext>
            </a:extLst>
          </p:cNvPr>
          <p:cNvSpPr txBox="1"/>
          <p:nvPr/>
        </p:nvSpPr>
        <p:spPr>
          <a:xfrm>
            <a:off x="930886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5" name="Espace réservé du texte 29">
            <a:extLst>
              <a:ext uri="{FF2B5EF4-FFF2-40B4-BE49-F238E27FC236}">
                <a16:creationId xmlns:a16="http://schemas.microsoft.com/office/drawing/2014/main" id="{1B9438E3-46C3-4682-932E-27C04581AB7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41269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0354C5-E75C-4A59-9365-32BC19BE5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09020"/>
            <a:ext cx="2359031" cy="47300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9000E209-2DFE-4008-B356-BB483CB9FF42}"/>
              </a:ext>
            </a:extLst>
          </p:cNvPr>
          <p:cNvSpPr txBox="1"/>
          <p:nvPr/>
        </p:nvSpPr>
        <p:spPr>
          <a:xfrm>
            <a:off x="5584360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59BF0-698B-4FE1-90EC-6CD5C0E887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B690A87E-A6D7-4504-8441-14869D2C7C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27F6FA5E-127B-4FF9-97CF-6D2A0CA8B9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0F753764-7AAE-4EF5-9DB1-E7BB06D1CC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5960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9427134-8B4B-4A37-9DE4-667BF3A1C5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383321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C7FA6967-ED67-4115-87F8-D4337D4D97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3588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53C7B4E9-14A9-466A-B5B5-DD715319C4E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B5FB979-4CDC-4460-A8D6-9B848CF375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24481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8B4751C-FDED-4C9D-A55C-284EB59B785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0234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706DA092-9808-44D1-A59C-E5AB4D2DE2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7783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8" name="Espace réservé du texte 3">
            <a:extLst>
              <a:ext uri="{FF2B5EF4-FFF2-40B4-BE49-F238E27FC236}">
                <a16:creationId xmlns:a16="http://schemas.microsoft.com/office/drawing/2014/main" id="{5195A989-1D88-4AB3-B1C7-F39812A0D6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3CCA0D8D-AE13-4434-B556-7BEF9016C85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53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9DF027D0-67BB-49C6-A2CB-8F38BDC6296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5D773B-9A18-4DB5-AFA3-FD3E77BCE9D7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63042-96AA-4AC5-BC06-2021F1AB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BF0D9-BD47-4AE8-94DE-5C29955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 err="1"/>
              <a:t>egzegzeg</a:t>
            </a:r>
            <a:r>
              <a:rPr lang="fr-FR"/>
              <a:t>	</a:t>
            </a:r>
          </a:p>
          <a:p>
            <a:pPr lvl="6"/>
            <a:r>
              <a:rPr lang="fr-FR" err="1"/>
              <a:t>ergerhbe</a:t>
            </a:r>
            <a:endParaRPr lang="fr-FR"/>
          </a:p>
          <a:p>
            <a:pPr lvl="7"/>
            <a:r>
              <a:rPr lang="fr-FR" err="1"/>
              <a:t>ergerher</a:t>
            </a:r>
            <a:endParaRPr lang="fr-FR"/>
          </a:p>
          <a:p>
            <a:pPr lvl="8"/>
            <a:r>
              <a:rPr lang="fr-FR" err="1"/>
              <a:t>zregerhe</a:t>
            </a:r>
            <a:endParaRPr lang="fr-FR"/>
          </a:p>
          <a:p>
            <a:pPr lvl="8"/>
            <a:r>
              <a:rPr lang="fr-FR" err="1"/>
              <a:t>egzzeg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2A72A-089A-4238-B26C-02416B4B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D457-68B5-41F5-8F0F-F99FA8D5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95304-04A7-48F0-9008-E5829A9A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aphique 1">
            <a:extLst>
              <a:ext uri="{FF2B5EF4-FFF2-40B4-BE49-F238E27FC236}">
                <a16:creationId xmlns:a16="http://schemas.microsoft.com/office/drawing/2014/main" id="{3DC875A8-C38B-4DFE-8A3F-5C9985D1B7DB}"/>
              </a:ext>
            </a:extLst>
          </p:cNvPr>
          <p:cNvGrpSpPr/>
          <p:nvPr/>
        </p:nvGrpSpPr>
        <p:grpSpPr>
          <a:xfrm flipV="1">
            <a:off x="4848862" y="1350060"/>
            <a:ext cx="2371726" cy="45720"/>
            <a:chOff x="4119563" y="1594453"/>
            <a:chExt cx="3952875" cy="76200"/>
          </a:xfrm>
        </p:grpSpPr>
        <p:sp>
          <p:nvSpPr>
            <p:cNvPr id="12" name="Forme libre : forme 12">
              <a:extLst>
                <a:ext uri="{FF2B5EF4-FFF2-40B4-BE49-F238E27FC236}">
                  <a16:creationId xmlns:a16="http://schemas.microsoft.com/office/drawing/2014/main" id="{B9E8631A-F8B2-4ED6-9F0B-74ADFBB3765B}"/>
                </a:ext>
              </a:extLst>
            </p:cNvPr>
            <p:cNvSpPr/>
            <p:nvPr/>
          </p:nvSpPr>
          <p:spPr>
            <a:xfrm>
              <a:off x="5570221" y="1594408"/>
              <a:ext cx="1038225" cy="76200"/>
            </a:xfrm>
            <a:custGeom>
              <a:avLst/>
              <a:gdLst>
                <a:gd name="connsiteX0" fmla="*/ 1046798 w 1038225"/>
                <a:gd name="connsiteY0" fmla="*/ 42907 h 76200"/>
                <a:gd name="connsiteX1" fmla="*/ 1046798 w 1038225"/>
                <a:gd name="connsiteY1" fmla="*/ 42907 h 76200"/>
                <a:gd name="connsiteX2" fmla="*/ 521970 w 1038225"/>
                <a:gd name="connsiteY2" fmla="*/ 45 h 76200"/>
                <a:gd name="connsiteX3" fmla="*/ 0 w 1038225"/>
                <a:gd name="connsiteY3" fmla="*/ 41002 h 76200"/>
                <a:gd name="connsiteX4" fmla="*/ 0 w 1038225"/>
                <a:gd name="connsiteY4" fmla="*/ 41002 h 76200"/>
                <a:gd name="connsiteX5" fmla="*/ 0 w 1038225"/>
                <a:gd name="connsiteY5" fmla="*/ 41002 h 76200"/>
                <a:gd name="connsiteX6" fmla="*/ 0 w 1038225"/>
                <a:gd name="connsiteY6" fmla="*/ 41002 h 76200"/>
                <a:gd name="connsiteX7" fmla="*/ 0 w 1038225"/>
                <a:gd name="connsiteY7" fmla="*/ 41002 h 76200"/>
                <a:gd name="connsiteX8" fmla="*/ 513397 w 1038225"/>
                <a:gd name="connsiteY8" fmla="*/ 80055 h 76200"/>
                <a:gd name="connsiteX9" fmla="*/ 1046798 w 1038225"/>
                <a:gd name="connsiteY9" fmla="*/ 42907 h 76200"/>
                <a:gd name="connsiteX10" fmla="*/ 1046798 w 1038225"/>
                <a:gd name="connsiteY10" fmla="*/ 42907 h 76200"/>
                <a:gd name="connsiteX11" fmla="*/ 1046798 w 1038225"/>
                <a:gd name="connsiteY11" fmla="*/ 42907 h 76200"/>
                <a:gd name="connsiteX12" fmla="*/ 1046798 w 1038225"/>
                <a:gd name="connsiteY12" fmla="*/ 42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76200">
                  <a:moveTo>
                    <a:pt x="1046798" y="42907"/>
                  </a:moveTo>
                  <a:lnTo>
                    <a:pt x="1046798" y="42907"/>
                  </a:lnTo>
                  <a:cubicBezTo>
                    <a:pt x="943927" y="15285"/>
                    <a:pt x="746760" y="45"/>
                    <a:pt x="521970" y="45"/>
                  </a:cubicBezTo>
                  <a:cubicBezTo>
                    <a:pt x="297180" y="-908"/>
                    <a:pt x="102870" y="13380"/>
                    <a:pt x="0" y="41002"/>
                  </a:cubicBez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cubicBezTo>
                    <a:pt x="102870" y="68625"/>
                    <a:pt x="288608" y="79102"/>
                    <a:pt x="513397" y="80055"/>
                  </a:cubicBezTo>
                  <a:cubicBezTo>
                    <a:pt x="738188" y="80055"/>
                    <a:pt x="943927" y="70530"/>
                    <a:pt x="1046798" y="42907"/>
                  </a:cubicBezTo>
                  <a:lnTo>
                    <a:pt x="1046798" y="42907"/>
                  </a:lnTo>
                  <a:lnTo>
                    <a:pt x="1046798" y="42907"/>
                  </a:lnTo>
                  <a:lnTo>
                    <a:pt x="1046798" y="42907"/>
                  </a:lnTo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3">
              <a:extLst>
                <a:ext uri="{FF2B5EF4-FFF2-40B4-BE49-F238E27FC236}">
                  <a16:creationId xmlns:a16="http://schemas.microsoft.com/office/drawing/2014/main" id="{A698FE81-AB59-4C4E-A98B-8B31D593DB1C}"/>
                </a:ext>
              </a:extLst>
            </p:cNvPr>
            <p:cNvSpPr/>
            <p:nvPr/>
          </p:nvSpPr>
          <p:spPr>
            <a:xfrm>
              <a:off x="411956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4">
              <a:extLst>
                <a:ext uri="{FF2B5EF4-FFF2-40B4-BE49-F238E27FC236}">
                  <a16:creationId xmlns:a16="http://schemas.microsoft.com/office/drawing/2014/main" id="{D71CFF13-7E31-4C08-8F3B-12B57E822F37}"/>
                </a:ext>
              </a:extLst>
            </p:cNvPr>
            <p:cNvSpPr/>
            <p:nvPr/>
          </p:nvSpPr>
          <p:spPr>
            <a:xfrm>
              <a:off x="679799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32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714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D33C0-232D-030C-822F-93AA51C63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C.A.S.T.L.E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73EF-77BF-44DE-EB7A-54F3CF33D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Matthieu MINGUET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25D9-6557-3C80-617E-2658A2FCE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04/11/2024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71298-E300-5B36-061D-0E10F24BE14D}"/>
              </a:ext>
            </a:extLst>
          </p:cNvPr>
          <p:cNvSpPr txBox="1"/>
          <p:nvPr/>
        </p:nvSpPr>
        <p:spPr>
          <a:xfrm>
            <a:off x="423863" y="3086100"/>
            <a:ext cx="770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Capacity-Aligned Stable Teaching Location Engine </a:t>
            </a:r>
          </a:p>
        </p:txBody>
      </p:sp>
    </p:spTree>
    <p:extLst>
      <p:ext uri="{BB962C8B-B14F-4D97-AF65-F5344CB8AC3E}">
        <p14:creationId xmlns:p14="http://schemas.microsoft.com/office/powerpoint/2010/main" val="89792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36A-D263-8089-3616-A9B78162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23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ndara" panose="020E0502030303020204" pitchFamily="34" charset="0"/>
              </a:rPr>
              <a:t>Why use CASTLE ?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2DEF8-9AD8-3DE1-B9EB-9A85FAE9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sng" dirty="0">
                <a:latin typeface="Candara" panose="020E0502030303020204" pitchFamily="34" charset="0"/>
              </a:rPr>
              <a:t>Professor </a:t>
            </a:r>
            <a:r>
              <a:rPr lang="fr-FR" b="0" u="sng" dirty="0" err="1">
                <a:latin typeface="Candara" panose="020E0502030303020204" pitchFamily="34" charset="0"/>
              </a:rPr>
              <a:t>Side</a:t>
            </a:r>
            <a:endParaRPr lang="en-US" b="0" u="sn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4B27-BFAD-9D17-B41D-FE18298D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8279"/>
            <a:ext cx="5157787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Profs </a:t>
            </a:r>
            <a:r>
              <a:rPr lang="fr-FR" sz="2400" b="1" dirty="0">
                <a:latin typeface="Candara" panose="020E0502030303020204" pitchFamily="34" charset="0"/>
              </a:rPr>
              <a:t>have a </a:t>
            </a:r>
            <a:r>
              <a:rPr lang="fr-FR" sz="2400" b="1" dirty="0" err="1">
                <a:latin typeface="Candara" panose="020E0502030303020204" pitchFamily="34" charset="0"/>
              </a:rPr>
              <a:t>say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in the </a:t>
            </a:r>
            <a:r>
              <a:rPr lang="fr-FR" sz="2400" dirty="0" err="1">
                <a:latin typeface="Candara" panose="020E0502030303020204" pitchFamily="34" charset="0"/>
              </a:rPr>
              <a:t>classroom</a:t>
            </a:r>
            <a:r>
              <a:rPr lang="fr-FR" sz="2400" dirty="0">
                <a:latin typeface="Candara" panose="020E0502030303020204" pitchFamily="34" charset="0"/>
              </a:rPr>
              <a:t>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ndara" panose="020E0502030303020204" pitchFamily="34" charset="0"/>
              </a:rPr>
              <a:t>Prioritize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and </a:t>
            </a:r>
            <a:r>
              <a:rPr lang="fr-FR" sz="2400" b="1" dirty="0">
                <a:latin typeface="Candara" panose="020E0502030303020204" pitchFamily="34" charset="0"/>
              </a:rPr>
              <a:t>signal</a:t>
            </a:r>
            <a:r>
              <a:rPr lang="fr-FR" sz="2400" dirty="0">
                <a:latin typeface="Candara" panose="020E0502030303020204" pitchFamily="34" charset="0"/>
              </a:rPr>
              <a:t> </a:t>
            </a:r>
            <a:r>
              <a:rPr lang="fr-FR" sz="2400" dirty="0" err="1">
                <a:latin typeface="Candara" panose="020E0502030303020204" pitchFamily="34" charset="0"/>
              </a:rPr>
              <a:t>their</a:t>
            </a:r>
            <a:r>
              <a:rPr lang="fr-FR" sz="2400" dirty="0">
                <a:latin typeface="Candara" panose="020E0502030303020204" pitchFamily="34" charset="0"/>
              </a:rPr>
              <a:t> room </a:t>
            </a:r>
            <a:r>
              <a:rPr lang="fr-FR" sz="2400" dirty="0" err="1">
                <a:latin typeface="Candara" panose="020E0502030303020204" pitchFamily="34" charset="0"/>
              </a:rPr>
              <a:t>preferences</a:t>
            </a:r>
            <a:endParaRPr lang="fr-FR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Candara" panose="020E0502030303020204" pitchFamily="34" charset="0"/>
              </a:rPr>
              <a:t>Improve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learning</a:t>
            </a:r>
            <a:r>
              <a:rPr lang="fr-FR" dirty="0">
                <a:latin typeface="Candara" panose="020E0502030303020204" pitchFamily="34" charset="0"/>
              </a:rPr>
              <a:t> and </a:t>
            </a:r>
            <a:r>
              <a:rPr lang="fr-FR" b="1" dirty="0" err="1">
                <a:latin typeface="Candara" panose="020E0502030303020204" pitchFamily="34" charset="0"/>
              </a:rPr>
              <a:t>QoL</a:t>
            </a:r>
            <a:endParaRPr lang="fr-FR" sz="2400" b="1" dirty="0">
              <a:latin typeface="Candara" panose="020E0502030303020204" pitchFamily="34" charset="0"/>
            </a:endParaRPr>
          </a:p>
          <a:p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C2D7C7-B573-DCA6-DFD1-00A062EB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0" u="sng" dirty="0">
                <a:latin typeface="Candara" panose="020E0502030303020204" pitchFamily="34" charset="0"/>
              </a:rPr>
              <a:t>Administration </a:t>
            </a:r>
            <a:r>
              <a:rPr lang="fr-FR" b="0" u="sng" dirty="0" err="1">
                <a:latin typeface="Candara" panose="020E0502030303020204" pitchFamily="34" charset="0"/>
              </a:rPr>
              <a:t>Side</a:t>
            </a:r>
            <a:endParaRPr lang="en-US" b="0" u="sng" dirty="0">
              <a:latin typeface="Candara" panose="020E0502030303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8B19C-75FD-CB78-A4BF-5DF8EBC72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8279"/>
            <a:ext cx="5183188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ndara" panose="020E0502030303020204" pitchFamily="34" charset="0"/>
              </a:rPr>
              <a:t>Ease</a:t>
            </a:r>
            <a:r>
              <a:rPr lang="fr-FR" sz="2400" b="1" dirty="0">
                <a:latin typeface="Candara" panose="020E0502030303020204" pitchFamily="34" charset="0"/>
              </a:rPr>
              <a:t> the </a:t>
            </a:r>
            <a:r>
              <a:rPr lang="fr-FR" sz="2400" b="1" dirty="0" err="1">
                <a:latin typeface="Candara" panose="020E0502030303020204" pitchFamily="34" charset="0"/>
              </a:rPr>
              <a:t>load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on the </a:t>
            </a:r>
            <a:r>
              <a:rPr lang="fr-FR" sz="2400" dirty="0" err="1">
                <a:latin typeface="Candara" panose="020E0502030303020204" pitchFamily="34" charset="0"/>
              </a:rPr>
              <a:t>Registrar’s</a:t>
            </a:r>
            <a:r>
              <a:rPr lang="fr-FR" sz="2400" dirty="0">
                <a:latin typeface="Candara" panose="020E0502030303020204" pitchFamily="34" charset="0"/>
              </a:rPr>
              <a:t>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ndara" panose="020E0502030303020204" pitchFamily="34" charset="0"/>
              </a:rPr>
              <a:t>Efficient</a:t>
            </a:r>
            <a:r>
              <a:rPr lang="fr-FR" sz="2400" dirty="0">
                <a:latin typeface="Candara" panose="020E0502030303020204" pitchFamily="34" charset="0"/>
              </a:rPr>
              <a:t> allocation of the  </a:t>
            </a:r>
            <a:r>
              <a:rPr lang="fr-FR" sz="2400" dirty="0" err="1">
                <a:latin typeface="Candara" panose="020E0502030303020204" pitchFamily="34" charset="0"/>
              </a:rPr>
              <a:t>school’s</a:t>
            </a:r>
            <a:r>
              <a:rPr lang="fr-FR" sz="2400" dirty="0">
                <a:latin typeface="Candara" panose="020E0502030303020204" pitchFamily="34" charset="0"/>
              </a:rPr>
              <a:t> ressources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ndara" panose="020E0502030303020204" pitchFamily="34" charset="0"/>
              </a:rPr>
              <a:t>Allow</a:t>
            </a:r>
            <a:r>
              <a:rPr lang="fr-FR" sz="2400" dirty="0">
                <a:latin typeface="Candara" panose="020E0502030303020204" pitchFamily="34" charset="0"/>
              </a:rPr>
              <a:t> quick changes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A06DA47-E5A1-6231-BBB9-C334A25F376A}"/>
              </a:ext>
            </a:extLst>
          </p:cNvPr>
          <p:cNvSpPr/>
          <p:nvPr/>
        </p:nvSpPr>
        <p:spPr>
          <a:xfrm rot="5400000">
            <a:off x="3257866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0039-53C2-EA9B-E002-DDDB105B39E9}"/>
              </a:ext>
            </a:extLst>
          </p:cNvPr>
          <p:cNvSpPr txBox="1"/>
          <p:nvPr/>
        </p:nvSpPr>
        <p:spPr>
          <a:xfrm>
            <a:off x="836611" y="5405119"/>
            <a:ext cx="10258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latin typeface="Candara" panose="020E0502030303020204" pitchFamily="34" charset="0"/>
              </a:rPr>
              <a:t>Considers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Professors</a:t>
            </a:r>
            <a:r>
              <a:rPr lang="fr-FR" sz="2800" b="1" dirty="0">
                <a:latin typeface="Candara" panose="020E0502030303020204" pitchFamily="34" charset="0"/>
              </a:rPr>
              <a:t>’ </a:t>
            </a:r>
            <a:r>
              <a:rPr lang="fr-FR" sz="2800" b="1" dirty="0" err="1">
                <a:latin typeface="Candara" panose="020E0502030303020204" pitchFamily="34" charset="0"/>
              </a:rPr>
              <a:t>preferences</a:t>
            </a:r>
            <a:r>
              <a:rPr lang="fr-FR" sz="2800" b="1" dirty="0">
                <a:latin typeface="Candara" panose="020E0502030303020204" pitchFamily="34" charset="0"/>
              </a:rPr>
              <a:t>…</a:t>
            </a:r>
            <a:r>
              <a:rPr lang="fr-FR" sz="2800" b="1" dirty="0" err="1">
                <a:latin typeface="Candara" panose="020E0502030303020204" pitchFamily="34" charset="0"/>
              </a:rPr>
              <a:t>while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being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easier</a:t>
            </a:r>
            <a:r>
              <a:rPr lang="fr-FR" sz="2800" b="1" dirty="0">
                <a:latin typeface="Candara" panose="020E0502030303020204" pitchFamily="34" charset="0"/>
              </a:rPr>
              <a:t> to plan out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D95DA-D4CE-34D7-B056-7878F577F1D1}"/>
              </a:ext>
            </a:extLst>
          </p:cNvPr>
          <p:cNvSpPr/>
          <p:nvPr/>
        </p:nvSpPr>
        <p:spPr>
          <a:xfrm rot="5400000">
            <a:off x="8539322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5431-0C93-92A8-8B93-478ECAC36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76196-B915-0487-63F9-119FFB8D8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III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6348-48CB-E5D4-1211-F8FDA1B89E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3B15-7C0F-6043-7F5B-AB38552F0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CC27-2A99-3DC1-DE59-24E9950145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9435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ACA-3104-7E22-C801-99AA8A8B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core principles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05552F-B975-604E-0886-32C7D2384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949038"/>
              </p:ext>
            </p:extLst>
          </p:nvPr>
        </p:nvGraphicFramePr>
        <p:xfrm>
          <a:off x="1585710" y="1625089"/>
          <a:ext cx="9020579" cy="336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1F9085-D6D5-8DAB-D3EB-C671C52ED6AC}"/>
              </a:ext>
            </a:extLst>
          </p:cNvPr>
          <p:cNvSpPr txBox="1"/>
          <p:nvPr/>
        </p:nvSpPr>
        <p:spPr>
          <a:xfrm>
            <a:off x="2804159" y="5920036"/>
            <a:ext cx="658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proven one to many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150331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B393-6B5C-8CB1-978B-3A6D5DCF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Rooms’ preferences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4DB44B-9B4C-D4D9-7E69-148FA8A97FC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room preference symbolizes the Registrar’s office needs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key parameter is capacity utilization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Fit formula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𝑟𝑜𝑜𝑚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𝑐𝑎𝑝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𝑐𝑜𝑢𝑟𝑠𝑒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then dynamic compensation based on past results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4DB44B-9B4C-D4D9-7E69-148FA8A9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623" t="-3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2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17C-237D-2A1B-C2AF-9DC0300C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Algorithm Pipeline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4242EE8A-5AF7-BD18-3053-7D54F2E2B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59498"/>
              </p:ext>
            </p:extLst>
          </p:nvPr>
        </p:nvGraphicFramePr>
        <p:xfrm>
          <a:off x="838200" y="13729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33352C0-0C7B-2EAD-4FCC-111ECBCA1B95}"/>
              </a:ext>
            </a:extLst>
          </p:cNvPr>
          <p:cNvSpPr txBox="1"/>
          <p:nvPr/>
        </p:nvSpPr>
        <p:spPr>
          <a:xfrm>
            <a:off x="3769009" y="5852160"/>
            <a:ext cx="465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efficient and automated process in Java</a:t>
            </a:r>
          </a:p>
        </p:txBody>
      </p:sp>
    </p:spTree>
    <p:extLst>
      <p:ext uri="{BB962C8B-B14F-4D97-AF65-F5344CB8AC3E}">
        <p14:creationId xmlns:p14="http://schemas.microsoft.com/office/powerpoint/2010/main" val="404886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E581-A008-CC2C-6401-03F0BB05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4FD55-E287-7417-EAC2-3399B0153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IV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9166-1C8E-3B89-7B45-25839F091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4681-D7BE-9D2F-2E9A-E674F757E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BB792-EA42-B88B-DB11-65447FEDA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Results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82353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2B46A-7A9D-F91B-51ED-B6412583E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3FBDF4-0C3C-F807-903A-E57C8AAD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D4F0-813D-ACF8-C05B-B69435820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9FC1-A425-D814-58AA-2B3361462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8CE7F-B4DE-AAC9-48ED-B69A62501F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2007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1FC20-2C7C-4AAF-DD28-42F196ED9E5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Current Problem and Market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9EF8-0AC2-792F-E833-99B5F2FDA8D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Under the engine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E1BD-21C4-3AB9-325F-E2F8F8B7FD0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Preferences and utility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AE9E-8921-53B2-443D-D0BE54F1C5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Results and simulation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18E7A-BCE3-8BB9-41C3-3B03BFE4A1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EA4EC6-FC30-66A0-EA35-4CF368F56F2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F7CD05-5A83-CD66-C2E8-31C17EE87E6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024CB-913A-E929-17BB-A859398B988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A1C509-1AA9-AECB-48C0-27492E1F798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8450B1-A69B-D576-FEC1-5186AC5217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678817-235C-A84C-4D77-CCD0119D06C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II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41B49-63B8-03DD-4C81-7C409779261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III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C8F944-1133-7318-32A2-970BC051377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0DDE4F3-B95B-1667-5642-29652ABCDE85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302BB7-6CE7-D597-49E8-5B68B2A7206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95563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281A3-00FA-5619-0468-DCEEFD4ED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542" y="703261"/>
            <a:ext cx="4272916" cy="5451475"/>
          </a:xfrm>
        </p:spPr>
        <p:txBody>
          <a:bodyPr anchor="ctr"/>
          <a:lstStyle/>
          <a:p>
            <a:r>
              <a:rPr lang="fr-FR" dirty="0"/>
              <a:t>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AE27F-E3F3-3948-0339-41056A0040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200" dirty="0"/>
              <a:t>C.A.S.T.L.E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FCB-B9B3-B1D2-3B1F-B94C7F55B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B15EA-CF13-D8AB-8170-C7B3D4AA9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Current Problem Market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42501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5C8-768F-BC3D-6283-5ACD85C5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latin typeface="Candara" panose="020E0502030303020204" pitchFamily="34" charset="0"/>
              </a:rPr>
              <a:t>Current</a:t>
            </a:r>
            <a:r>
              <a:rPr lang="fr-FR" sz="3600" dirty="0">
                <a:latin typeface="Candara" panose="020E0502030303020204" pitchFamily="34" charset="0"/>
              </a:rPr>
              <a:t> Room Allocation System at X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4A36-EB5A-3CDE-ACC1-841EEDEC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8618220" cy="34702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Tedious</a:t>
            </a:r>
            <a:r>
              <a:rPr lang="fr-FR" dirty="0">
                <a:latin typeface="+mj-lt"/>
              </a:rPr>
              <a:t> &amp; Time </a:t>
            </a:r>
            <a:r>
              <a:rPr lang="en-US" dirty="0">
                <a:latin typeface="+mj-lt"/>
              </a:rPr>
              <a:t>consuming</a:t>
            </a:r>
            <a:r>
              <a:rPr lang="fr-FR" dirty="0">
                <a:latin typeface="+mj-lt"/>
              </a:rPr>
              <a:t> : Google Sheets by hand, multiple </a:t>
            </a:r>
            <a:r>
              <a:rPr lang="fr-FR" dirty="0" err="1">
                <a:latin typeface="+mj-lt"/>
              </a:rPr>
              <a:t>actors</a:t>
            </a: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>
                <a:latin typeface="+mj-lt"/>
              </a:rPr>
              <a:t>Arbitrary</a:t>
            </a:r>
            <a:r>
              <a:rPr lang="fr-FR" dirty="0">
                <a:latin typeface="+mj-lt"/>
              </a:rPr>
              <a:t> : Registrars office </a:t>
            </a:r>
            <a:r>
              <a:rPr lang="fr-FR" dirty="0" err="1">
                <a:latin typeface="+mj-lt"/>
              </a:rPr>
              <a:t>allocates</a:t>
            </a:r>
            <a:r>
              <a:rPr lang="fr-FR" dirty="0">
                <a:latin typeface="+mj-lt"/>
              </a:rPr>
              <a:t> the room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Single-criteria</a:t>
            </a:r>
            <a:r>
              <a:rPr lang="en-US" dirty="0">
                <a:latin typeface="+mj-lt"/>
              </a:rPr>
              <a:t> : Room Occupancy and 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5059-C5BA-A144-53D0-88FC670459F3}"/>
              </a:ext>
            </a:extLst>
          </p:cNvPr>
          <p:cNvSpPr txBox="1"/>
          <p:nvPr/>
        </p:nvSpPr>
        <p:spPr>
          <a:xfrm>
            <a:off x="838200" y="54850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An ineffective system </a:t>
            </a:r>
            <a:r>
              <a:rPr lang="fr-FR" sz="2400" b="1" dirty="0" err="1"/>
              <a:t>that</a:t>
            </a:r>
            <a:r>
              <a:rPr lang="fr-FR" sz="2400" b="1" dirty="0"/>
              <a:t> </a:t>
            </a:r>
            <a:r>
              <a:rPr lang="fr-FR" sz="2400" b="1" dirty="0" err="1"/>
              <a:t>doesn’t</a:t>
            </a:r>
            <a:r>
              <a:rPr lang="fr-FR" sz="2400" b="1" dirty="0"/>
              <a:t> </a:t>
            </a:r>
            <a:r>
              <a:rPr lang="fr-FR" sz="2400" b="1" dirty="0" err="1"/>
              <a:t>allow</a:t>
            </a:r>
            <a:r>
              <a:rPr lang="fr-FR" sz="2400" b="1" dirty="0"/>
              <a:t> stakeholders to </a:t>
            </a:r>
            <a:r>
              <a:rPr lang="fr-FR" sz="2400" b="1" dirty="0" err="1"/>
              <a:t>participate</a:t>
            </a:r>
            <a:endParaRPr lang="fr-FR" sz="2400" b="1" dirty="0"/>
          </a:p>
          <a:p>
            <a:pPr algn="ctr"/>
            <a:r>
              <a:rPr lang="fr-FR" sz="2400" b="1" dirty="0"/>
              <a:t>and </a:t>
            </a:r>
            <a:r>
              <a:rPr lang="fr-FR" sz="2400" b="1" dirty="0" err="1"/>
              <a:t>doesn’t</a:t>
            </a:r>
            <a:r>
              <a:rPr lang="fr-FR" sz="2400" b="1" dirty="0"/>
              <a:t> </a:t>
            </a:r>
            <a:r>
              <a:rPr lang="fr-FR" sz="2400" b="1" dirty="0" err="1"/>
              <a:t>take</a:t>
            </a:r>
            <a:r>
              <a:rPr lang="fr-FR" sz="2400" b="1" dirty="0"/>
              <a:t> </a:t>
            </a:r>
            <a:r>
              <a:rPr lang="fr-FR" sz="2400" b="1" dirty="0" err="1"/>
              <a:t>into</a:t>
            </a:r>
            <a:r>
              <a:rPr lang="fr-FR" sz="2400" b="1" dirty="0"/>
              <a:t> </a:t>
            </a:r>
            <a:r>
              <a:rPr lang="fr-FR" sz="2400" b="1" dirty="0" err="1"/>
              <a:t>account</a:t>
            </a:r>
            <a:r>
              <a:rPr lang="fr-FR" sz="2400" b="1" dirty="0"/>
              <a:t> </a:t>
            </a:r>
            <a:r>
              <a:rPr lang="fr-FR" sz="2400" b="1" dirty="0" err="1"/>
              <a:t>pedagogical</a:t>
            </a:r>
            <a:r>
              <a:rPr lang="fr-FR" sz="2400" b="1" dirty="0"/>
              <a:t> </a:t>
            </a:r>
            <a:r>
              <a:rPr lang="fr-FR" sz="2400" b="1" dirty="0" err="1"/>
              <a:t>needs</a:t>
            </a:r>
            <a:r>
              <a:rPr lang="fr-FR" sz="2400" b="1" dirty="0"/>
              <a:t>  </a:t>
            </a:r>
            <a:endParaRPr lang="en-US" sz="2400" b="1" dirty="0"/>
          </a:p>
        </p:txBody>
      </p:sp>
      <p:pic>
        <p:nvPicPr>
          <p:cNvPr id="8" name="Picture 7" descr="A blue x on a black background&#10;&#10;Description automatically generated">
            <a:extLst>
              <a:ext uri="{FF2B5EF4-FFF2-40B4-BE49-F238E27FC236}">
                <a16:creationId xmlns:a16="http://schemas.microsoft.com/office/drawing/2014/main" id="{527EE101-D90D-FBC2-4C7B-A4A74E4A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0" y="2190749"/>
            <a:ext cx="1425477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4444-905B-8E30-6B1B-ABF828DF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ndara" panose="020E0502030303020204" pitchFamily="34" charset="0"/>
              </a:rPr>
              <a:t>Room Allocation System at Clermont SB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2A76-27F9-AFE9-F771-9ACD1EDFE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769434"/>
            <a:ext cx="8298181" cy="3526466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Tedious</a:t>
            </a:r>
            <a:r>
              <a:rPr lang="en-US" dirty="0"/>
              <a:t> : Done manually by a full-time 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Difficult</a:t>
            </a:r>
            <a:r>
              <a:rPr lang="en-US" dirty="0"/>
              <a:t>: Program directors request room and time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Slow</a:t>
            </a:r>
            <a:r>
              <a:rPr lang="en-US" dirty="0"/>
              <a:t>: 2-3 month in advance : precise cohort size unknown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Unclear</a:t>
            </a:r>
            <a:r>
              <a:rPr lang="en-US" dirty="0"/>
              <a:t>: Central one person clearinghouse, no transparency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2A9AD-86AB-DD9A-FA19-055C0BC2991C}"/>
              </a:ext>
            </a:extLst>
          </p:cNvPr>
          <p:cNvSpPr txBox="1"/>
          <p:nvPr/>
        </p:nvSpPr>
        <p:spPr>
          <a:xfrm>
            <a:off x="838198" y="569241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</a:t>
            </a:r>
            <a:r>
              <a:rPr lang="fr-FR" sz="2400" b="1" dirty="0" err="1"/>
              <a:t>difficult</a:t>
            </a:r>
            <a:r>
              <a:rPr lang="fr-FR" sz="2400" b="1" dirty="0"/>
              <a:t> and </a:t>
            </a:r>
            <a:r>
              <a:rPr lang="fr-FR" sz="2400" b="1" dirty="0" err="1"/>
              <a:t>unclear</a:t>
            </a:r>
            <a:r>
              <a:rPr lang="fr-FR" sz="2400" b="1" dirty="0"/>
              <a:t> process but </a:t>
            </a:r>
            <a:r>
              <a:rPr lang="fr-FR" sz="2400" b="1" dirty="0" err="1"/>
              <a:t>allowing</a:t>
            </a:r>
            <a:r>
              <a:rPr lang="fr-FR" sz="2400" b="1" dirty="0"/>
              <a:t> </a:t>
            </a:r>
            <a:r>
              <a:rPr lang="fr-FR" sz="2400" b="1" dirty="0" err="1"/>
              <a:t>professor</a:t>
            </a:r>
            <a:r>
              <a:rPr lang="fr-FR" sz="2400" b="1" dirty="0"/>
              <a:t> input</a:t>
            </a:r>
            <a:endParaRPr lang="en-US" sz="2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BC4B9-A230-636A-1DE9-1B34E5C053E6}"/>
              </a:ext>
            </a:extLst>
          </p:cNvPr>
          <p:cNvGrpSpPr/>
          <p:nvPr/>
        </p:nvGrpSpPr>
        <p:grpSpPr>
          <a:xfrm>
            <a:off x="9570720" y="1823779"/>
            <a:ext cx="1900277" cy="3210442"/>
            <a:chOff x="9563100" y="2215136"/>
            <a:chExt cx="1900277" cy="3210442"/>
          </a:xfrm>
        </p:grpSpPr>
        <p:pic>
          <p:nvPicPr>
            <p:cNvPr id="12" name="Picture 11" descr="A black and blue sign with text&#10;&#10;Description automatically generated">
              <a:extLst>
                <a:ext uri="{FF2B5EF4-FFF2-40B4-BE49-F238E27FC236}">
                  <a16:creationId xmlns:a16="http://schemas.microsoft.com/office/drawing/2014/main" id="{5ACABBEB-6A6E-1CD9-6455-CA3FD510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18"/>
            <a:stretch/>
          </p:blipFill>
          <p:spPr>
            <a:xfrm>
              <a:off x="9781509" y="2215136"/>
              <a:ext cx="1633998" cy="255512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0040B2-C308-243F-4B9B-4F0D3A934F5E}"/>
                </a:ext>
              </a:extLst>
            </p:cNvPr>
            <p:cNvSpPr/>
            <p:nvPr/>
          </p:nvSpPr>
          <p:spPr>
            <a:xfrm>
              <a:off x="9563100" y="2217420"/>
              <a:ext cx="594360" cy="163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black and blue sign with text&#10;&#10;Description automatically generated">
              <a:extLst>
                <a:ext uri="{FF2B5EF4-FFF2-40B4-BE49-F238E27FC236}">
                  <a16:creationId xmlns:a16="http://schemas.microsoft.com/office/drawing/2014/main" id="{70FDE0A9-ECAE-FF57-4F80-7990B72F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83"/>
            <a:stretch/>
          </p:blipFill>
          <p:spPr>
            <a:xfrm>
              <a:off x="9851749" y="4453264"/>
              <a:ext cx="1493518" cy="9723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38CE55-608A-02D3-A17E-82112DA4D16C}"/>
                </a:ext>
              </a:extLst>
            </p:cNvPr>
            <p:cNvSpPr/>
            <p:nvPr/>
          </p:nvSpPr>
          <p:spPr>
            <a:xfrm>
              <a:off x="11227157" y="5087251"/>
              <a:ext cx="236220" cy="277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06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72E12-22EE-02AF-5A66-141EE360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470-D29B-DB9B-CA26-32BA21BF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Candara" panose="020E0502030303020204" pitchFamily="34" charset="0"/>
              </a:rPr>
              <a:t>Global </a:t>
            </a:r>
            <a:r>
              <a:rPr lang="fr-FR" sz="3600" dirty="0" err="1">
                <a:latin typeface="Candara" panose="020E0502030303020204" pitchFamily="34" charset="0"/>
              </a:rPr>
              <a:t>Market</a:t>
            </a:r>
            <a:r>
              <a:rPr lang="fr-FR" sz="3600" dirty="0">
                <a:latin typeface="Candara" panose="020E0502030303020204" pitchFamily="34" charset="0"/>
              </a:rPr>
              <a:t> Impact and </a:t>
            </a:r>
            <a:r>
              <a:rPr lang="fr-FR" sz="3600" dirty="0" err="1">
                <a:latin typeface="Candara" panose="020E0502030303020204" pitchFamily="34" charset="0"/>
              </a:rPr>
              <a:t>Existing</a:t>
            </a:r>
            <a:r>
              <a:rPr lang="fr-FR" sz="3600" dirty="0">
                <a:latin typeface="Candara" panose="020E0502030303020204" pitchFamily="34" charset="0"/>
              </a:rPr>
              <a:t> </a:t>
            </a:r>
            <a:r>
              <a:rPr lang="fr-FR" sz="3600" dirty="0" err="1">
                <a:latin typeface="Candara" panose="020E0502030303020204" pitchFamily="34" charset="0"/>
              </a:rPr>
              <a:t>systems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E643-8EBE-0805-5B59-015C8DC6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10515600" cy="3470275"/>
          </a:xfrm>
        </p:spPr>
        <p:txBody>
          <a:bodyPr anchor="ctr">
            <a:normAutofit/>
          </a:bodyPr>
          <a:lstStyle/>
          <a:p>
            <a:pPr marL="457200" indent="-457200">
              <a:buFont typeface="Candara" panose="020E0502030303020204" pitchFamily="34" charset="0"/>
              <a:buChar char="-"/>
            </a:pPr>
            <a:r>
              <a:rPr lang="fr-FR" b="1" dirty="0" err="1">
                <a:latin typeface="+mj-lt"/>
              </a:rPr>
              <a:t>Globally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Universities</a:t>
            </a:r>
            <a:r>
              <a:rPr lang="fr-FR" dirty="0">
                <a:latin typeface="+mj-lt"/>
              </a:rPr>
              <a:t> ~18500  </a:t>
            </a:r>
            <a:r>
              <a:rPr lang="fr-FR" dirty="0" err="1">
                <a:latin typeface="+mj-lt"/>
              </a:rPr>
              <a:t>worldwide</a:t>
            </a:r>
            <a:r>
              <a:rPr lang="fr-FR" dirty="0">
                <a:latin typeface="+mj-lt"/>
              </a:rPr>
              <a:t>, ~250m </a:t>
            </a:r>
            <a:r>
              <a:rPr lang="fr-FR" dirty="0" err="1">
                <a:latin typeface="+mj-lt"/>
              </a:rPr>
              <a:t>students</a:t>
            </a:r>
            <a:r>
              <a:rPr lang="fr-FR" dirty="0">
                <a:latin typeface="+mj-lt"/>
              </a:rPr>
              <a:t> 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GB" b="1" dirty="0">
                <a:latin typeface="+mj-lt"/>
              </a:rPr>
              <a:t>Target</a:t>
            </a:r>
            <a:r>
              <a:rPr lang="en-GB" dirty="0">
                <a:latin typeface="+mj-lt"/>
              </a:rPr>
              <a:t>: Top universities in developed markets : 80 Unis, 2m students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endParaRPr lang="en-GB" b="1" dirty="0">
              <a:latin typeface="+mj-lt"/>
            </a:endParaRP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US" dirty="0" err="1">
                <a:latin typeface="+mj-lt"/>
              </a:rPr>
              <a:t>Clearhouses</a:t>
            </a:r>
            <a:r>
              <a:rPr lang="en-US" dirty="0">
                <a:latin typeface="+mj-lt"/>
              </a:rPr>
              <a:t> if any are </a:t>
            </a:r>
            <a:r>
              <a:rPr lang="en-US" b="1" dirty="0">
                <a:latin typeface="+mj-lt"/>
              </a:rPr>
              <a:t>manual</a:t>
            </a:r>
            <a:r>
              <a:rPr lang="en-US" dirty="0">
                <a:latin typeface="+mj-lt"/>
              </a:rPr>
              <a:t> : X, CSB, INSEAD, HEC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US" dirty="0">
                <a:latin typeface="+mj-lt"/>
              </a:rPr>
              <a:t>No papers or advertising of such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E4D85-45E5-4BDD-3EFF-8E4BC6E41F6A}"/>
              </a:ext>
            </a:extLst>
          </p:cNvPr>
          <p:cNvSpPr txBox="1"/>
          <p:nvPr/>
        </p:nvSpPr>
        <p:spPr>
          <a:xfrm>
            <a:off x="838200" y="575178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</a:t>
            </a:r>
            <a:r>
              <a:rPr lang="fr-FR" sz="2400" b="1" dirty="0" err="1"/>
              <a:t>broad</a:t>
            </a:r>
            <a:r>
              <a:rPr lang="fr-FR" sz="2400" b="1" dirty="0"/>
              <a:t> </a:t>
            </a:r>
            <a:r>
              <a:rPr lang="fr-FR" sz="2400" b="1" dirty="0" err="1"/>
              <a:t>reach</a:t>
            </a:r>
            <a:r>
              <a:rPr lang="fr-FR" sz="2400" b="1" dirty="0"/>
              <a:t> and </a:t>
            </a:r>
            <a:r>
              <a:rPr lang="fr-FR" sz="2400" b="1" dirty="0" err="1"/>
              <a:t>potential</a:t>
            </a:r>
            <a:r>
              <a:rPr lang="fr-FR" sz="2400" b="1" dirty="0"/>
              <a:t> for CASTLE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6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08BC-ECC1-F5B3-AD55-B74D5248A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6F7A0-1D18-C71E-F006-4CB2C2189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542" y="703261"/>
            <a:ext cx="4272916" cy="5451475"/>
          </a:xfrm>
        </p:spPr>
        <p:txBody>
          <a:bodyPr anchor="ctr"/>
          <a:lstStyle/>
          <a:p>
            <a:r>
              <a:rPr lang="fr-FR" dirty="0"/>
              <a:t>II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373E-277B-96D6-D47B-A9C6EEB00C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D027-54A7-E70B-93E2-6EC230D51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FCB1-041E-E354-3FAB-EBEDA412F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Preferences and Utility</a:t>
            </a:r>
          </a:p>
        </p:txBody>
      </p:sp>
    </p:spTree>
    <p:extLst>
      <p:ext uri="{BB962C8B-B14F-4D97-AF65-F5344CB8AC3E}">
        <p14:creationId xmlns:p14="http://schemas.microsoft.com/office/powerpoint/2010/main" val="25891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D6CD6-C8AD-99C0-AF34-D8A35780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in Room Appreciation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4218-B5F8-7DED-B6E9-EB6822B8D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82699"/>
            <a:ext cx="4122420" cy="4071341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Polling of students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Organized by type 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Differences are important, but not detrimental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Relative diversity of answers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B1D276-E70B-1871-713F-2D22C26C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72" y="1452584"/>
            <a:ext cx="6393155" cy="39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BA21B-5FC2-0B6C-1F9A-90E832B0E44A}"/>
              </a:ext>
            </a:extLst>
          </p:cNvPr>
          <p:cNvSpPr txBox="1"/>
          <p:nvPr/>
        </p:nvSpPr>
        <p:spPr>
          <a:xfrm>
            <a:off x="6643991" y="5293857"/>
            <a:ext cx="314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Ranking of the room types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330AD-FA45-AA77-9413-C9ECDD61AFF6}"/>
              </a:ext>
            </a:extLst>
          </p:cNvPr>
          <p:cNvSpPr txBox="1"/>
          <p:nvPr/>
        </p:nvSpPr>
        <p:spPr>
          <a:xfrm>
            <a:off x="3385185" y="5654040"/>
            <a:ext cx="542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Differences in room appreciation warranting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9984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3CEC0D-CBF7-47FF-8F75-B27F44BB9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850107"/>
              </p:ext>
            </p:extLst>
          </p:nvPr>
        </p:nvGraphicFramePr>
        <p:xfrm>
          <a:off x="838200" y="1372919"/>
          <a:ext cx="10515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04D022-EF75-6D92-C77D-367CA9C0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 anchor="ctr">
            <a:normAutofit/>
          </a:bodyPr>
          <a:lstStyle/>
          <a:p>
            <a:r>
              <a:rPr lang="en-US" dirty="0"/>
              <a:t>Drivers of </a:t>
            </a:r>
            <a:r>
              <a:rPr lang="en-US" dirty="0" err="1"/>
              <a:t>differenciation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AEC30-83A6-0184-267C-2460038F74F4}"/>
              </a:ext>
            </a:extLst>
          </p:cNvPr>
          <p:cNvSpPr txBox="1"/>
          <p:nvPr/>
        </p:nvSpPr>
        <p:spPr>
          <a:xfrm>
            <a:off x="2804160" y="5623644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variety of factors that affect learning and quality of life </a:t>
            </a:r>
          </a:p>
        </p:txBody>
      </p:sp>
    </p:spTree>
    <p:extLst>
      <p:ext uri="{BB962C8B-B14F-4D97-AF65-F5344CB8AC3E}">
        <p14:creationId xmlns:p14="http://schemas.microsoft.com/office/powerpoint/2010/main" val="3225191311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olytechnique">
  <a:themeElements>
    <a:clrScheme name="Personnalisé 4">
      <a:dk1>
        <a:srgbClr val="003E5C"/>
      </a:dk1>
      <a:lt1>
        <a:srgbClr val="FFFFFF"/>
      </a:lt1>
      <a:dk2>
        <a:srgbClr val="424242"/>
      </a:dk2>
      <a:lt2>
        <a:srgbClr val="E7E6E6"/>
      </a:lt2>
      <a:accent1>
        <a:srgbClr val="A68B4E"/>
      </a:accent1>
      <a:accent2>
        <a:srgbClr val="006880"/>
      </a:accent2>
      <a:accent3>
        <a:srgbClr val="6DCCBB"/>
      </a:accent3>
      <a:accent4>
        <a:srgbClr val="D4E8EF"/>
      </a:accent4>
      <a:accent5>
        <a:srgbClr val="98B8B4"/>
      </a:accent5>
      <a:accent6>
        <a:srgbClr val="96DCFF"/>
      </a:accent6>
      <a:hlink>
        <a:srgbClr val="87788B"/>
      </a:hlink>
      <a:folHlink>
        <a:srgbClr val="954F72"/>
      </a:folHlink>
    </a:clrScheme>
    <a:fontScheme name="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64D477-3255-4A33-B507-09810E0CAAA3}" vid="{88CDAC8D-2C1A-431F-B2DC-4402E9813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template_polytechnique 2021</Template>
  <TotalTime>238</TotalTime>
  <Words>517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Candara</vt:lpstr>
      <vt:lpstr>Century Gothic</vt:lpstr>
      <vt:lpstr>Georgia</vt:lpstr>
      <vt:lpstr>Masque Polytechnique</vt:lpstr>
      <vt:lpstr>PowerPoint Presentation</vt:lpstr>
      <vt:lpstr>PowerPoint Presentation</vt:lpstr>
      <vt:lpstr>PowerPoint Presentation</vt:lpstr>
      <vt:lpstr>Current Room Allocation System at X</vt:lpstr>
      <vt:lpstr>Room Allocation System at Clermont SB</vt:lpstr>
      <vt:lpstr>Global Market Impact and Existing systems</vt:lpstr>
      <vt:lpstr>PowerPoint Presentation</vt:lpstr>
      <vt:lpstr>Differences in Room Appreciation</vt:lpstr>
      <vt:lpstr>Drivers of differenciation</vt:lpstr>
      <vt:lpstr>Why use CASTLE ? </vt:lpstr>
      <vt:lpstr>PowerPoint Presentation</vt:lpstr>
      <vt:lpstr>Inputs and core principles</vt:lpstr>
      <vt:lpstr>Calculating the Rooms’ preferences</vt:lpstr>
      <vt:lpstr>Detailed Algorithm Pipeline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Minguet X2022</dc:creator>
  <cp:lastModifiedBy>Matthieu Minguet X2022</cp:lastModifiedBy>
  <cp:revision>44</cp:revision>
  <dcterms:created xsi:type="dcterms:W3CDTF">2024-11-01T14:41:48Z</dcterms:created>
  <dcterms:modified xsi:type="dcterms:W3CDTF">2024-11-21T20:00:48Z</dcterms:modified>
</cp:coreProperties>
</file>