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4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13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83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044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2311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2462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288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806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542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9528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921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261814-9F44-43AB-AE96-EE8CCA13D661}" type="datetimeFigureOut">
              <a:rPr lang="es-CO" smtClean="0"/>
              <a:t>5/12/2023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2B5969-7B9A-41CF-A31E-0AC6396D9971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25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C97A7-87E3-5B39-12FD-96192DA2A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rock and Code</a:t>
            </a:r>
            <a:br>
              <a:rPr lang="es-ES" dirty="0"/>
            </a:br>
            <a:r>
              <a:rPr lang="es-ES" sz="1800" dirty="0"/>
              <a:t>mate0 Andrés Fracica CALDERON</a:t>
            </a:r>
            <a:br>
              <a:rPr lang="es-ES" sz="1800" dirty="0"/>
            </a:br>
            <a:r>
              <a:rPr lang="es-ES" sz="1800" dirty="0"/>
              <a:t>Jhon Henry Vázquez</a:t>
            </a:r>
            <a:br>
              <a:rPr lang="es-ES" sz="1800" dirty="0"/>
            </a:br>
            <a:r>
              <a:rPr lang="es-ES" sz="1800" dirty="0"/>
              <a:t>Johan estiven Osorio</a:t>
            </a:r>
            <a:endParaRPr lang="es-CO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78925A-220E-0777-3C43-10D2C1265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Ingeniería de software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462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3E9E7-01BE-D5C8-3B77-194C9768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EEC4C-8E56-18F7-B059-B0807AA7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proyecto busca desarrollar una aplicación de gestión de conciertos y álbumes musicales que permita a los usuarios registrar información detallada sobre cada álbum, incluyendo canciones, críticas y reseñas o ya sean , bandas, fanáticos hasta la mercancía. La finalidad es proporcionar una plataforma donde los amantes de la música puedan administrar de manera practica todo lo que se relaciona con esta industria.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0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9A4DC-3EFC-7055-9470-4D92D05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i="0" dirty="0">
                <a:effectLst/>
                <a:latin typeface="Söhne"/>
              </a:rPr>
              <a:t>Objetivos</a:t>
            </a:r>
            <a:br>
              <a:rPr lang="es-CO" b="1" i="0" dirty="0">
                <a:effectLst/>
                <a:latin typeface="Söhne"/>
              </a:rPr>
            </a:br>
            <a:br>
              <a:rPr lang="es-CO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99820-E673-3BBD-AC22-57FF640E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s-E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Principal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Crear una aplicación Java para la gestión de álbumes, permitiendo registrar, visualizar y exportar información detallada sobre cada álbum musical.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Secundarios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Facilitar la gestión de canciones asociadas a cada álbum, permitir el ingreso de críticas y reseñas, y mejorar la experiencia de visualización de datos sobre los álbumes registrados.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232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0C877-B961-B24C-3CFE-4FFE85AC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Söhne"/>
              </a:rPr>
              <a:t>Características Principales</a:t>
            </a:r>
            <a:br>
              <a:rPr lang="es-CO" b="1" i="0" dirty="0">
                <a:effectLst/>
                <a:latin typeface="Söhne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5B621-8969-ED04-F195-DB17C745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Gestión de Álbumes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Permite la creación de registros detallados para cada álbum, incluyendo título, fecha de lanzamiento y ventas.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Gestión de Canciones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Facilita la adición y administración de canciones asociadas a cada álbum.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Gestión de Críticas y Reseñas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Permite a los usuarios agregar críticas y reseñas sobre los álbumes registrados.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Exportación de Información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Capacidad para generar archivos con detalles sobre los álbumes registrados en formato texto.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429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9DA94-854E-49CE-AF1D-823F7D8E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i="0" dirty="0">
                <a:effectLst/>
                <a:latin typeface="Söhne"/>
              </a:rPr>
              <a:t>Tecnologías Utilizadas</a:t>
            </a:r>
            <a:br>
              <a:rPr lang="es-CO" b="1" i="0" dirty="0">
                <a:effectLst/>
                <a:latin typeface="Söhne"/>
              </a:rPr>
            </a:br>
            <a:br>
              <a:rPr lang="es-CO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811E4-9840-1DCB-CE8E-B2AE403C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Lenguaje de Programación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Bibliotecas/Frameworks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JUnit para pruebas unitarias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201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BC52E-6867-F5D1-0CBF-EAE020B0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Söhne"/>
              </a:rPr>
              <a:t>Descripción Técnica</a:t>
            </a:r>
            <a:br>
              <a:rPr lang="es-CO" b="1" i="0" dirty="0">
                <a:effectLst/>
                <a:latin typeface="Söhne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C1A01-4523-5771-B3BE-09DE47B1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El proyecto consiste en una aplicación Java para gestionar álbumes musicales. Se emplea una estructura de clases y métodos para organizar y manipular la información. Las pruebas unitarias se realizan utilizando JUnit para asegurar la funcionalidad y estabilidad del sistema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476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B5ACA-6E72-4F9E-D5AB-0076A1ED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Söhne"/>
              </a:rPr>
              <a:t>Funcionalidades</a:t>
            </a:r>
            <a:br>
              <a:rPr lang="es-CO" b="1" i="0" dirty="0">
                <a:effectLst/>
                <a:latin typeface="Söhne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AAF79-948B-AFC9-9F33-A8EB7946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Registro de Álbumes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Ingreso de información detallada sobre álbumes musicales.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Registro de Canciones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Adición y administración de canciones asociadas a cada álbum.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Registro de Críticas y Reseñas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Posibilidad de agregar críticas y reseñas sobre los álbumes.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tx1"/>
                </a:solidFill>
                <a:effectLst/>
                <a:latin typeface="Söhne"/>
              </a:rPr>
              <a:t>Exportación de Información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: Generación de archivos de texto con detalles sobre los álbumes registrados.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792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F1B72-028B-7DA3-E192-7CD42B59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effectLst/>
                <a:latin typeface="Söhne"/>
              </a:rPr>
              <a:t>Conclusión</a:t>
            </a:r>
            <a:br>
              <a:rPr lang="es-CO" b="1" i="0" dirty="0">
                <a:effectLst/>
                <a:latin typeface="Söhne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33527-F147-C196-A3EE-740401E9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En resumen, este proyecto se enfoca en el desarrollo de una aplicación integral para la gestión de álbumes musicales y la organización de conciertos. Ofrece una plataforma robusta que permite a los usuarios registrar, visualizar y exportar información detallada sobre sus álbumes favoritos, así como administrar datos relevantes sobre eventos y conciertos.</a:t>
            </a:r>
          </a:p>
          <a:p>
            <a:pPr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La aplicación proporciona herramientas para la gestión completa de álbumes, desde la inclusión de canciones y críticas hasta la exportación de información en archivos de texto. Además, permite la organización de conciertos, aunque esta función puede estar en proceso de desarrollo o ser una futura adición al proyecto.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4785331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29</TotalTime>
  <Words>465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Söhne</vt:lpstr>
      <vt:lpstr>Distintivo</vt:lpstr>
      <vt:lpstr>Proyecto rock and Code mate0 Andrés Fracica CALDERON Jhon Henry Vázquez Johan estiven Osorio</vt:lpstr>
      <vt:lpstr>Resumen</vt:lpstr>
      <vt:lpstr>Objetivos  </vt:lpstr>
      <vt:lpstr>Características Principales </vt:lpstr>
      <vt:lpstr>Tecnologías Utilizadas  </vt:lpstr>
      <vt:lpstr>Descripción Técnica </vt:lpstr>
      <vt:lpstr>Funcionalidades 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rock and Code mate0 Andrés Fracica CALDERON Jhon Henry Vázquez Johan estiven Osorio</dc:title>
  <dc:creator>Mateo F. Calderón</dc:creator>
  <cp:lastModifiedBy>Mateo F. Calderón</cp:lastModifiedBy>
  <cp:revision>1</cp:revision>
  <dcterms:created xsi:type="dcterms:W3CDTF">2023-12-05T23:59:39Z</dcterms:created>
  <dcterms:modified xsi:type="dcterms:W3CDTF">2023-12-06T00:28:59Z</dcterms:modified>
</cp:coreProperties>
</file>