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53"/>
  </p:normalViewPr>
  <p:slideViewPr>
    <p:cSldViewPr snapToGrid="0">
      <p:cViewPr varScale="1">
        <p:scale>
          <a:sx n="96" d="100"/>
          <a:sy n="96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E0144-71B1-4D3A-89B3-355346B1E8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2D4558-E338-4B7A-9400-22AC0051A198}">
      <dgm:prSet/>
      <dgm:spPr/>
      <dgm:t>
        <a:bodyPr/>
        <a:lstStyle/>
        <a:p>
          <a:r>
            <a:rPr lang="en-US" b="0" i="0"/>
            <a:t>Customer support systems.</a:t>
          </a:r>
          <a:endParaRPr lang="en-US"/>
        </a:p>
      </dgm:t>
    </dgm:pt>
    <dgm:pt modelId="{EA50ACFB-B2A0-47C6-8848-B6FDB31143BC}" type="parTrans" cxnId="{9A2C098B-48E9-4338-A1FF-CE666F09DFF4}">
      <dgm:prSet/>
      <dgm:spPr/>
      <dgm:t>
        <a:bodyPr/>
        <a:lstStyle/>
        <a:p>
          <a:endParaRPr lang="en-US"/>
        </a:p>
      </dgm:t>
    </dgm:pt>
    <dgm:pt modelId="{0B2244EF-FBAD-4D22-B36E-E864DB01AD2A}" type="sibTrans" cxnId="{9A2C098B-48E9-4338-A1FF-CE666F09DFF4}">
      <dgm:prSet/>
      <dgm:spPr/>
      <dgm:t>
        <a:bodyPr/>
        <a:lstStyle/>
        <a:p>
          <a:endParaRPr lang="en-US"/>
        </a:p>
      </dgm:t>
    </dgm:pt>
    <dgm:pt modelId="{2AB50638-BA32-408C-8AB8-24B29F32B37A}">
      <dgm:prSet/>
      <dgm:spPr/>
      <dgm:t>
        <a:bodyPr/>
        <a:lstStyle/>
        <a:p>
          <a:r>
            <a:rPr lang="en-US" b="0" i="0"/>
            <a:t>Research tools for scientists.</a:t>
          </a:r>
          <a:endParaRPr lang="en-US"/>
        </a:p>
      </dgm:t>
    </dgm:pt>
    <dgm:pt modelId="{644DD57C-38AF-4E18-9F8D-4F50A7F23FCD}" type="parTrans" cxnId="{43B81200-9384-433C-8A0C-F958C14E34CF}">
      <dgm:prSet/>
      <dgm:spPr/>
      <dgm:t>
        <a:bodyPr/>
        <a:lstStyle/>
        <a:p>
          <a:endParaRPr lang="en-US"/>
        </a:p>
      </dgm:t>
    </dgm:pt>
    <dgm:pt modelId="{4D3BDB04-AA09-4969-BF82-4FB58388B604}" type="sibTrans" cxnId="{43B81200-9384-433C-8A0C-F958C14E34CF}">
      <dgm:prSet/>
      <dgm:spPr/>
      <dgm:t>
        <a:bodyPr/>
        <a:lstStyle/>
        <a:p>
          <a:endParaRPr lang="en-US"/>
        </a:p>
      </dgm:t>
    </dgm:pt>
    <dgm:pt modelId="{08BAFB95-2C2C-496F-A272-29EEFE3330A8}">
      <dgm:prSet/>
      <dgm:spPr/>
      <dgm:t>
        <a:bodyPr/>
        <a:lstStyle/>
        <a:p>
          <a:r>
            <a:rPr lang="en-US" b="0" i="0"/>
            <a:t>Interactive educational platforms.</a:t>
          </a:r>
          <a:endParaRPr lang="en-US"/>
        </a:p>
      </dgm:t>
    </dgm:pt>
    <dgm:pt modelId="{4BB5DB59-A6D8-4DCB-8829-C739F445A0A4}" type="parTrans" cxnId="{5CBBA697-3304-4407-9F98-13E901F73513}">
      <dgm:prSet/>
      <dgm:spPr/>
      <dgm:t>
        <a:bodyPr/>
        <a:lstStyle/>
        <a:p>
          <a:endParaRPr lang="en-US"/>
        </a:p>
      </dgm:t>
    </dgm:pt>
    <dgm:pt modelId="{DCDDB51D-07BE-4AF4-926D-F3FC0F1FF33C}" type="sibTrans" cxnId="{5CBBA697-3304-4407-9F98-13E901F73513}">
      <dgm:prSet/>
      <dgm:spPr/>
      <dgm:t>
        <a:bodyPr/>
        <a:lstStyle/>
        <a:p>
          <a:endParaRPr lang="en-US"/>
        </a:p>
      </dgm:t>
    </dgm:pt>
    <dgm:pt modelId="{8683FABA-330E-4C95-98F4-021FEA3CE1A3}">
      <dgm:prSet/>
      <dgm:spPr/>
      <dgm:t>
        <a:bodyPr/>
        <a:lstStyle/>
        <a:p>
          <a:r>
            <a:rPr lang="en-US" b="0" i="0"/>
            <a:t>Enhanced search engines.</a:t>
          </a:r>
          <a:endParaRPr lang="en-US"/>
        </a:p>
      </dgm:t>
    </dgm:pt>
    <dgm:pt modelId="{86E10812-A00A-489D-A7AD-398710C31A7F}" type="parTrans" cxnId="{9133AB3E-CC0F-4A99-A465-E1F8AC0EF974}">
      <dgm:prSet/>
      <dgm:spPr/>
      <dgm:t>
        <a:bodyPr/>
        <a:lstStyle/>
        <a:p>
          <a:endParaRPr lang="en-US"/>
        </a:p>
      </dgm:t>
    </dgm:pt>
    <dgm:pt modelId="{12985334-EF5B-4E6E-BAF6-B23E07D0410C}" type="sibTrans" cxnId="{9133AB3E-CC0F-4A99-A465-E1F8AC0EF974}">
      <dgm:prSet/>
      <dgm:spPr/>
      <dgm:t>
        <a:bodyPr/>
        <a:lstStyle/>
        <a:p>
          <a:endParaRPr lang="en-US"/>
        </a:p>
      </dgm:t>
    </dgm:pt>
    <dgm:pt modelId="{8C3DF9B7-B144-47DF-A9B0-8E063879D7EC}" type="pres">
      <dgm:prSet presAssocID="{8FDE0144-71B1-4D3A-89B3-355346B1E8A8}" presName="root" presStyleCnt="0">
        <dgm:presLayoutVars>
          <dgm:dir/>
          <dgm:resizeHandles val="exact"/>
        </dgm:presLayoutVars>
      </dgm:prSet>
      <dgm:spPr/>
    </dgm:pt>
    <dgm:pt modelId="{477878FE-E5F1-4E21-A89F-5E2EB36DAE6D}" type="pres">
      <dgm:prSet presAssocID="{E92D4558-E338-4B7A-9400-22AC0051A198}" presName="compNode" presStyleCnt="0"/>
      <dgm:spPr/>
    </dgm:pt>
    <dgm:pt modelId="{9E41D2FE-A51C-4CA0-89A3-582E5B13D6C2}" type="pres">
      <dgm:prSet presAssocID="{E92D4558-E338-4B7A-9400-22AC0051A198}" presName="bgRect" presStyleLbl="bgShp" presStyleIdx="0" presStyleCnt="4"/>
      <dgm:spPr/>
    </dgm:pt>
    <dgm:pt modelId="{9F6F178B-8797-4C06-8D35-3D3A2D6DBAF1}" type="pres">
      <dgm:prSet presAssocID="{E92D4558-E338-4B7A-9400-22AC0051A19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44F622CE-027D-4916-A9D3-1CFC6ADAC15E}" type="pres">
      <dgm:prSet presAssocID="{E92D4558-E338-4B7A-9400-22AC0051A198}" presName="spaceRect" presStyleCnt="0"/>
      <dgm:spPr/>
    </dgm:pt>
    <dgm:pt modelId="{C25C4157-8449-43B8-AB6B-AB97DDAD246D}" type="pres">
      <dgm:prSet presAssocID="{E92D4558-E338-4B7A-9400-22AC0051A198}" presName="parTx" presStyleLbl="revTx" presStyleIdx="0" presStyleCnt="4">
        <dgm:presLayoutVars>
          <dgm:chMax val="0"/>
          <dgm:chPref val="0"/>
        </dgm:presLayoutVars>
      </dgm:prSet>
      <dgm:spPr/>
    </dgm:pt>
    <dgm:pt modelId="{9D8B04F1-DC80-489C-851B-8E8D116ECB1F}" type="pres">
      <dgm:prSet presAssocID="{0B2244EF-FBAD-4D22-B36E-E864DB01AD2A}" presName="sibTrans" presStyleCnt="0"/>
      <dgm:spPr/>
    </dgm:pt>
    <dgm:pt modelId="{DAD785EB-866C-4B37-A898-0CE818B6BC5C}" type="pres">
      <dgm:prSet presAssocID="{2AB50638-BA32-408C-8AB8-24B29F32B37A}" presName="compNode" presStyleCnt="0"/>
      <dgm:spPr/>
    </dgm:pt>
    <dgm:pt modelId="{62D2593D-E123-40ED-A0EA-8A14AD99F185}" type="pres">
      <dgm:prSet presAssocID="{2AB50638-BA32-408C-8AB8-24B29F32B37A}" presName="bgRect" presStyleLbl="bgShp" presStyleIdx="1" presStyleCnt="4"/>
      <dgm:spPr/>
    </dgm:pt>
    <dgm:pt modelId="{7AE71A10-872F-4AC5-9613-713C116F118D}" type="pres">
      <dgm:prSet presAssocID="{2AB50638-BA32-408C-8AB8-24B29F32B37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C6180669-160D-42C1-86A8-3A8DF4085989}" type="pres">
      <dgm:prSet presAssocID="{2AB50638-BA32-408C-8AB8-24B29F32B37A}" presName="spaceRect" presStyleCnt="0"/>
      <dgm:spPr/>
    </dgm:pt>
    <dgm:pt modelId="{F91FEC6D-54BC-4A95-B800-E55DFE464555}" type="pres">
      <dgm:prSet presAssocID="{2AB50638-BA32-408C-8AB8-24B29F32B37A}" presName="parTx" presStyleLbl="revTx" presStyleIdx="1" presStyleCnt="4">
        <dgm:presLayoutVars>
          <dgm:chMax val="0"/>
          <dgm:chPref val="0"/>
        </dgm:presLayoutVars>
      </dgm:prSet>
      <dgm:spPr/>
    </dgm:pt>
    <dgm:pt modelId="{887BD281-AA44-4BEC-BB4B-19FF4BA5D272}" type="pres">
      <dgm:prSet presAssocID="{4D3BDB04-AA09-4969-BF82-4FB58388B604}" presName="sibTrans" presStyleCnt="0"/>
      <dgm:spPr/>
    </dgm:pt>
    <dgm:pt modelId="{42E0D40B-C2FD-4251-96BA-DE2F1F765FB6}" type="pres">
      <dgm:prSet presAssocID="{08BAFB95-2C2C-496F-A272-29EEFE3330A8}" presName="compNode" presStyleCnt="0"/>
      <dgm:spPr/>
    </dgm:pt>
    <dgm:pt modelId="{67729E30-27D9-4C60-ADB0-4825A748C75E}" type="pres">
      <dgm:prSet presAssocID="{08BAFB95-2C2C-496F-A272-29EEFE3330A8}" presName="bgRect" presStyleLbl="bgShp" presStyleIdx="2" presStyleCnt="4"/>
      <dgm:spPr/>
    </dgm:pt>
    <dgm:pt modelId="{D751746C-8848-4CAA-862C-7A65D88CB249}" type="pres">
      <dgm:prSet presAssocID="{08BAFB95-2C2C-496F-A272-29EEFE3330A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2EE0D17-176E-430B-A84D-5D0EF9FC0625}" type="pres">
      <dgm:prSet presAssocID="{08BAFB95-2C2C-496F-A272-29EEFE3330A8}" presName="spaceRect" presStyleCnt="0"/>
      <dgm:spPr/>
    </dgm:pt>
    <dgm:pt modelId="{7EA091EE-1E75-4836-B3EE-63CDAE1BB59E}" type="pres">
      <dgm:prSet presAssocID="{08BAFB95-2C2C-496F-A272-29EEFE3330A8}" presName="parTx" presStyleLbl="revTx" presStyleIdx="2" presStyleCnt="4">
        <dgm:presLayoutVars>
          <dgm:chMax val="0"/>
          <dgm:chPref val="0"/>
        </dgm:presLayoutVars>
      </dgm:prSet>
      <dgm:spPr/>
    </dgm:pt>
    <dgm:pt modelId="{D0ABF71C-F592-432A-B090-EA8DACDB7FB9}" type="pres">
      <dgm:prSet presAssocID="{DCDDB51D-07BE-4AF4-926D-F3FC0F1FF33C}" presName="sibTrans" presStyleCnt="0"/>
      <dgm:spPr/>
    </dgm:pt>
    <dgm:pt modelId="{D7D76AEC-9B7C-45F3-9F79-6DD1AE28C35B}" type="pres">
      <dgm:prSet presAssocID="{8683FABA-330E-4C95-98F4-021FEA3CE1A3}" presName="compNode" presStyleCnt="0"/>
      <dgm:spPr/>
    </dgm:pt>
    <dgm:pt modelId="{90E454A5-B609-4D25-9940-BB43D8C232D4}" type="pres">
      <dgm:prSet presAssocID="{8683FABA-330E-4C95-98F4-021FEA3CE1A3}" presName="bgRect" presStyleLbl="bgShp" presStyleIdx="3" presStyleCnt="4"/>
      <dgm:spPr/>
    </dgm:pt>
    <dgm:pt modelId="{302CEF48-DAD9-47D2-90B1-943039E4C9EF}" type="pres">
      <dgm:prSet presAssocID="{8683FABA-330E-4C95-98F4-021FEA3CE1A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D500F441-9008-4EA0-99ED-92D281DE1C30}" type="pres">
      <dgm:prSet presAssocID="{8683FABA-330E-4C95-98F4-021FEA3CE1A3}" presName="spaceRect" presStyleCnt="0"/>
      <dgm:spPr/>
    </dgm:pt>
    <dgm:pt modelId="{AC50C967-29C2-4BAD-81DB-5111F795C2C6}" type="pres">
      <dgm:prSet presAssocID="{8683FABA-330E-4C95-98F4-021FEA3CE1A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3B81200-9384-433C-8A0C-F958C14E34CF}" srcId="{8FDE0144-71B1-4D3A-89B3-355346B1E8A8}" destId="{2AB50638-BA32-408C-8AB8-24B29F32B37A}" srcOrd="1" destOrd="0" parTransId="{644DD57C-38AF-4E18-9F8D-4F50A7F23FCD}" sibTransId="{4D3BDB04-AA09-4969-BF82-4FB58388B604}"/>
    <dgm:cxn modelId="{9133AB3E-CC0F-4A99-A465-E1F8AC0EF974}" srcId="{8FDE0144-71B1-4D3A-89B3-355346B1E8A8}" destId="{8683FABA-330E-4C95-98F4-021FEA3CE1A3}" srcOrd="3" destOrd="0" parTransId="{86E10812-A00A-489D-A7AD-398710C31A7F}" sibTransId="{12985334-EF5B-4E6E-BAF6-B23E07D0410C}"/>
    <dgm:cxn modelId="{8B8A1E45-7A31-4CFF-B6D8-606884AC8146}" type="presOf" srcId="{8FDE0144-71B1-4D3A-89B3-355346B1E8A8}" destId="{8C3DF9B7-B144-47DF-A9B0-8E063879D7EC}" srcOrd="0" destOrd="0" presId="urn:microsoft.com/office/officeart/2018/2/layout/IconVerticalSolidList"/>
    <dgm:cxn modelId="{5870FE48-5722-4146-983B-84E6184D2BEE}" type="presOf" srcId="{8683FABA-330E-4C95-98F4-021FEA3CE1A3}" destId="{AC50C967-29C2-4BAD-81DB-5111F795C2C6}" srcOrd="0" destOrd="0" presId="urn:microsoft.com/office/officeart/2018/2/layout/IconVerticalSolidList"/>
    <dgm:cxn modelId="{53D2FB6B-1E87-49DE-91EC-CF70526FABD1}" type="presOf" srcId="{08BAFB95-2C2C-496F-A272-29EEFE3330A8}" destId="{7EA091EE-1E75-4836-B3EE-63CDAE1BB59E}" srcOrd="0" destOrd="0" presId="urn:microsoft.com/office/officeart/2018/2/layout/IconVerticalSolidList"/>
    <dgm:cxn modelId="{9A2C098B-48E9-4338-A1FF-CE666F09DFF4}" srcId="{8FDE0144-71B1-4D3A-89B3-355346B1E8A8}" destId="{E92D4558-E338-4B7A-9400-22AC0051A198}" srcOrd="0" destOrd="0" parTransId="{EA50ACFB-B2A0-47C6-8848-B6FDB31143BC}" sibTransId="{0B2244EF-FBAD-4D22-B36E-E864DB01AD2A}"/>
    <dgm:cxn modelId="{5CBBA697-3304-4407-9F98-13E901F73513}" srcId="{8FDE0144-71B1-4D3A-89B3-355346B1E8A8}" destId="{08BAFB95-2C2C-496F-A272-29EEFE3330A8}" srcOrd="2" destOrd="0" parTransId="{4BB5DB59-A6D8-4DCB-8829-C739F445A0A4}" sibTransId="{DCDDB51D-07BE-4AF4-926D-F3FC0F1FF33C}"/>
    <dgm:cxn modelId="{862D92AD-16AA-4814-BB0E-E8D401445FDE}" type="presOf" srcId="{2AB50638-BA32-408C-8AB8-24B29F32B37A}" destId="{F91FEC6D-54BC-4A95-B800-E55DFE464555}" srcOrd="0" destOrd="0" presId="urn:microsoft.com/office/officeart/2018/2/layout/IconVerticalSolidList"/>
    <dgm:cxn modelId="{146797D9-4E78-4634-BFFA-F8B660A39C15}" type="presOf" srcId="{E92D4558-E338-4B7A-9400-22AC0051A198}" destId="{C25C4157-8449-43B8-AB6B-AB97DDAD246D}" srcOrd="0" destOrd="0" presId="urn:microsoft.com/office/officeart/2018/2/layout/IconVerticalSolidList"/>
    <dgm:cxn modelId="{73D571FF-881D-4F43-8EAA-3E6F6A3D7CA7}" type="presParOf" srcId="{8C3DF9B7-B144-47DF-A9B0-8E063879D7EC}" destId="{477878FE-E5F1-4E21-A89F-5E2EB36DAE6D}" srcOrd="0" destOrd="0" presId="urn:microsoft.com/office/officeart/2018/2/layout/IconVerticalSolidList"/>
    <dgm:cxn modelId="{42135D94-CB3F-4D05-882D-C73AA921D246}" type="presParOf" srcId="{477878FE-E5F1-4E21-A89F-5E2EB36DAE6D}" destId="{9E41D2FE-A51C-4CA0-89A3-582E5B13D6C2}" srcOrd="0" destOrd="0" presId="urn:microsoft.com/office/officeart/2018/2/layout/IconVerticalSolidList"/>
    <dgm:cxn modelId="{0F6910BF-FF42-49D1-9A13-67C1FD99773E}" type="presParOf" srcId="{477878FE-E5F1-4E21-A89F-5E2EB36DAE6D}" destId="{9F6F178B-8797-4C06-8D35-3D3A2D6DBAF1}" srcOrd="1" destOrd="0" presId="urn:microsoft.com/office/officeart/2018/2/layout/IconVerticalSolidList"/>
    <dgm:cxn modelId="{FC01A47D-B84B-4998-B604-6B57877AAA70}" type="presParOf" srcId="{477878FE-E5F1-4E21-A89F-5E2EB36DAE6D}" destId="{44F622CE-027D-4916-A9D3-1CFC6ADAC15E}" srcOrd="2" destOrd="0" presId="urn:microsoft.com/office/officeart/2018/2/layout/IconVerticalSolidList"/>
    <dgm:cxn modelId="{6DC5AE88-EC86-4AB1-8AA4-93BDB754C8F7}" type="presParOf" srcId="{477878FE-E5F1-4E21-A89F-5E2EB36DAE6D}" destId="{C25C4157-8449-43B8-AB6B-AB97DDAD246D}" srcOrd="3" destOrd="0" presId="urn:microsoft.com/office/officeart/2018/2/layout/IconVerticalSolidList"/>
    <dgm:cxn modelId="{BCBAF4FD-7A80-42DA-BA15-EF78C84998B0}" type="presParOf" srcId="{8C3DF9B7-B144-47DF-A9B0-8E063879D7EC}" destId="{9D8B04F1-DC80-489C-851B-8E8D116ECB1F}" srcOrd="1" destOrd="0" presId="urn:microsoft.com/office/officeart/2018/2/layout/IconVerticalSolidList"/>
    <dgm:cxn modelId="{F7F1A1E5-4D7E-44E0-A3DB-1246BE31C549}" type="presParOf" srcId="{8C3DF9B7-B144-47DF-A9B0-8E063879D7EC}" destId="{DAD785EB-866C-4B37-A898-0CE818B6BC5C}" srcOrd="2" destOrd="0" presId="urn:microsoft.com/office/officeart/2018/2/layout/IconVerticalSolidList"/>
    <dgm:cxn modelId="{9E227FBF-F19D-4033-885D-CBF90DF0E034}" type="presParOf" srcId="{DAD785EB-866C-4B37-A898-0CE818B6BC5C}" destId="{62D2593D-E123-40ED-A0EA-8A14AD99F185}" srcOrd="0" destOrd="0" presId="urn:microsoft.com/office/officeart/2018/2/layout/IconVerticalSolidList"/>
    <dgm:cxn modelId="{2C8C4359-95FB-4B7B-9CD2-CD36FA062B5F}" type="presParOf" srcId="{DAD785EB-866C-4B37-A898-0CE818B6BC5C}" destId="{7AE71A10-872F-4AC5-9613-713C116F118D}" srcOrd="1" destOrd="0" presId="urn:microsoft.com/office/officeart/2018/2/layout/IconVerticalSolidList"/>
    <dgm:cxn modelId="{8DC6C7EA-D116-41DE-8708-452331C82E80}" type="presParOf" srcId="{DAD785EB-866C-4B37-A898-0CE818B6BC5C}" destId="{C6180669-160D-42C1-86A8-3A8DF4085989}" srcOrd="2" destOrd="0" presId="urn:microsoft.com/office/officeart/2018/2/layout/IconVerticalSolidList"/>
    <dgm:cxn modelId="{F254A717-756F-4995-A020-6BFC77F3BDEA}" type="presParOf" srcId="{DAD785EB-866C-4B37-A898-0CE818B6BC5C}" destId="{F91FEC6D-54BC-4A95-B800-E55DFE464555}" srcOrd="3" destOrd="0" presId="urn:microsoft.com/office/officeart/2018/2/layout/IconVerticalSolidList"/>
    <dgm:cxn modelId="{32EA646E-3020-4C09-A6A2-288FA38E0B95}" type="presParOf" srcId="{8C3DF9B7-B144-47DF-A9B0-8E063879D7EC}" destId="{887BD281-AA44-4BEC-BB4B-19FF4BA5D272}" srcOrd="3" destOrd="0" presId="urn:microsoft.com/office/officeart/2018/2/layout/IconVerticalSolidList"/>
    <dgm:cxn modelId="{EC9E1F45-299D-487A-894A-13A7C76662A6}" type="presParOf" srcId="{8C3DF9B7-B144-47DF-A9B0-8E063879D7EC}" destId="{42E0D40B-C2FD-4251-96BA-DE2F1F765FB6}" srcOrd="4" destOrd="0" presId="urn:microsoft.com/office/officeart/2018/2/layout/IconVerticalSolidList"/>
    <dgm:cxn modelId="{85331226-D5F3-4EF0-95EB-4A52191347B8}" type="presParOf" srcId="{42E0D40B-C2FD-4251-96BA-DE2F1F765FB6}" destId="{67729E30-27D9-4C60-ADB0-4825A748C75E}" srcOrd="0" destOrd="0" presId="urn:microsoft.com/office/officeart/2018/2/layout/IconVerticalSolidList"/>
    <dgm:cxn modelId="{2CC2822E-5982-436C-A077-BE7BAEF72940}" type="presParOf" srcId="{42E0D40B-C2FD-4251-96BA-DE2F1F765FB6}" destId="{D751746C-8848-4CAA-862C-7A65D88CB249}" srcOrd="1" destOrd="0" presId="urn:microsoft.com/office/officeart/2018/2/layout/IconVerticalSolidList"/>
    <dgm:cxn modelId="{7FB11266-EDF0-4414-8933-6BA08D1F3957}" type="presParOf" srcId="{42E0D40B-C2FD-4251-96BA-DE2F1F765FB6}" destId="{32EE0D17-176E-430B-A84D-5D0EF9FC0625}" srcOrd="2" destOrd="0" presId="urn:microsoft.com/office/officeart/2018/2/layout/IconVerticalSolidList"/>
    <dgm:cxn modelId="{85F88021-C342-43A7-BCC5-5FBAE6FFEC76}" type="presParOf" srcId="{42E0D40B-C2FD-4251-96BA-DE2F1F765FB6}" destId="{7EA091EE-1E75-4836-B3EE-63CDAE1BB59E}" srcOrd="3" destOrd="0" presId="urn:microsoft.com/office/officeart/2018/2/layout/IconVerticalSolidList"/>
    <dgm:cxn modelId="{F711CDC3-A088-457D-90BF-A3E71CD41E4B}" type="presParOf" srcId="{8C3DF9B7-B144-47DF-A9B0-8E063879D7EC}" destId="{D0ABF71C-F592-432A-B090-EA8DACDB7FB9}" srcOrd="5" destOrd="0" presId="urn:microsoft.com/office/officeart/2018/2/layout/IconVerticalSolidList"/>
    <dgm:cxn modelId="{09A2F207-D05F-42D1-A57F-EBA26D05F7DC}" type="presParOf" srcId="{8C3DF9B7-B144-47DF-A9B0-8E063879D7EC}" destId="{D7D76AEC-9B7C-45F3-9F79-6DD1AE28C35B}" srcOrd="6" destOrd="0" presId="urn:microsoft.com/office/officeart/2018/2/layout/IconVerticalSolidList"/>
    <dgm:cxn modelId="{652F0985-4E29-466F-A9C5-BC97F5B2B39A}" type="presParOf" srcId="{D7D76AEC-9B7C-45F3-9F79-6DD1AE28C35B}" destId="{90E454A5-B609-4D25-9940-BB43D8C232D4}" srcOrd="0" destOrd="0" presId="urn:microsoft.com/office/officeart/2018/2/layout/IconVerticalSolidList"/>
    <dgm:cxn modelId="{12642749-06F0-49FE-BF19-38B7A884A69B}" type="presParOf" srcId="{D7D76AEC-9B7C-45F3-9F79-6DD1AE28C35B}" destId="{302CEF48-DAD9-47D2-90B1-943039E4C9EF}" srcOrd="1" destOrd="0" presId="urn:microsoft.com/office/officeart/2018/2/layout/IconVerticalSolidList"/>
    <dgm:cxn modelId="{D69DE989-25A5-4175-8FB6-0EDB50D76C41}" type="presParOf" srcId="{D7D76AEC-9B7C-45F3-9F79-6DD1AE28C35B}" destId="{D500F441-9008-4EA0-99ED-92D281DE1C30}" srcOrd="2" destOrd="0" presId="urn:microsoft.com/office/officeart/2018/2/layout/IconVerticalSolidList"/>
    <dgm:cxn modelId="{B031F180-259F-413D-9AB5-83A6435B59E6}" type="presParOf" srcId="{D7D76AEC-9B7C-45F3-9F79-6DD1AE28C35B}" destId="{AC50C967-29C2-4BAD-81DB-5111F795C2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1D2FE-A51C-4CA0-89A3-582E5B13D6C2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F178B-8797-4C06-8D35-3D3A2D6DBAF1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C4157-8449-43B8-AB6B-AB97DDAD246D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Customer support systems.</a:t>
          </a:r>
          <a:endParaRPr lang="en-US" sz="2200" kern="1200"/>
        </a:p>
      </dsp:txBody>
      <dsp:txXfrm>
        <a:off x="1339618" y="2288"/>
        <a:ext cx="5024605" cy="1159843"/>
      </dsp:txXfrm>
    </dsp:sp>
    <dsp:sp modelId="{62D2593D-E123-40ED-A0EA-8A14AD99F185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71A10-872F-4AC5-9613-713C116F118D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FEC6D-54BC-4A95-B800-E55DFE464555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Research tools for scientists.</a:t>
          </a:r>
          <a:endParaRPr lang="en-US" sz="2200" kern="1200"/>
        </a:p>
      </dsp:txBody>
      <dsp:txXfrm>
        <a:off x="1339618" y="1452092"/>
        <a:ext cx="5024605" cy="1159843"/>
      </dsp:txXfrm>
    </dsp:sp>
    <dsp:sp modelId="{67729E30-27D9-4C60-ADB0-4825A748C75E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1746C-8848-4CAA-862C-7A65D88CB249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091EE-1E75-4836-B3EE-63CDAE1BB59E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Interactive educational platforms.</a:t>
          </a:r>
          <a:endParaRPr lang="en-US" sz="2200" kern="1200"/>
        </a:p>
      </dsp:txBody>
      <dsp:txXfrm>
        <a:off x="1339618" y="2901896"/>
        <a:ext cx="5024605" cy="1159843"/>
      </dsp:txXfrm>
    </dsp:sp>
    <dsp:sp modelId="{90E454A5-B609-4D25-9940-BB43D8C232D4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CEF48-DAD9-47D2-90B1-943039E4C9EF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0C967-29C2-4BAD-81DB-5111F795C2C6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Enhanced search engines.</a:t>
          </a:r>
          <a:endParaRPr lang="en-US" sz="2200" kern="1200"/>
        </a:p>
      </dsp:txBody>
      <dsp:txXfrm>
        <a:off x="1339618" y="4351700"/>
        <a:ext cx="5024605" cy="115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1C23-268E-D077-C268-B0B0BD060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03B16-A2CB-D5AB-EAD8-304042102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452A-A37F-673B-B8DC-F08F05CB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3A48-AAA1-F342-B633-368DFDE2759A}" type="datetimeFigureOut">
              <a:rPr lang="en-TR" smtClean="0"/>
              <a:t>21.05.2024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240B-6F13-A075-9F52-B7C38076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C95FB-D961-127C-2790-039CD44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8C1D-80CE-A348-96C8-D1E70F1F3C9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7944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BA2C-B20A-70FC-1F04-017E2BD3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67781-BA70-AB83-B26E-081833B0E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FFC1A-3973-27D2-2AE9-4E731AC3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3A48-AAA1-F342-B633-368DFDE2759A}" type="datetimeFigureOut">
              <a:rPr lang="en-TR" smtClean="0"/>
              <a:t>21.05.2024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B03D3-15E2-1060-97DC-16082231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3B7BF-3010-ABC0-D4AF-DFEBC05D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8C1D-80CE-A348-96C8-D1E70F1F3C9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4671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F24B7-78A4-9BD2-5139-D41FAB30A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244F7-D797-7A26-3BC0-03D9C5E11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50B86-ED17-8D67-F6BF-BB0B09FC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3A48-AAA1-F342-B633-368DFDE2759A}" type="datetimeFigureOut">
              <a:rPr lang="en-TR" smtClean="0"/>
              <a:t>21.05.2024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BC490-281B-1240-CA4F-52DC1C4C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F7F2D-E207-DFDF-9E7C-2D6EE17A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8C1D-80CE-A348-96C8-D1E70F1F3C9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8105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89BF-2E2D-BD05-D8E7-0437704A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D4944-D1D7-A7DC-CF14-BA907704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BA3FE-CBFA-FD59-DF6D-3949FCC0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3A48-AAA1-F342-B633-368DFDE2759A}" type="datetimeFigureOut">
              <a:rPr lang="en-TR" smtClean="0"/>
              <a:t>21.05.2024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C8080-667D-DCC4-F0A9-5A9B9407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710D8-2CD2-C8F8-A065-EA966F43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8C1D-80CE-A348-96C8-D1E70F1F3C9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564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9CCA-853B-D21C-75CD-4D82D3DF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CB8A-2DEE-6088-7FD6-3839DFE32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BF93E-7C0F-F6F2-BEDB-2A9C52A9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3A48-AAA1-F342-B633-368DFDE2759A}" type="datetimeFigureOut">
              <a:rPr lang="en-TR" smtClean="0"/>
              <a:t>21.05.2024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C891B-9369-AAE4-D7F9-C50FDC5D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5A560-573F-0295-0681-D9C73B9F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8C1D-80CE-A348-96C8-D1E70F1F3C9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8548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BE2C-1A14-50E1-248E-CE08D1B0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25C2E-31BA-ED2E-FAAA-7020C210B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E6780-A6CF-6687-931D-53677074B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60160-09F4-8A59-4100-61DEA862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3A48-AAA1-F342-B633-368DFDE2759A}" type="datetimeFigureOut">
              <a:rPr lang="en-TR" smtClean="0"/>
              <a:t>21.05.2024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B2870-18F6-59BB-20B7-3EDCE303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47527-FBE7-4F37-4158-4AED4CC4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8C1D-80CE-A348-96C8-D1E70F1F3C9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3938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31CD-C176-61B5-E639-305DA1B2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F0523-7C51-5D95-656C-A2EF891D8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F128A-B8B2-8715-7DB4-C631D920B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EDCB1-E495-105F-2E83-FD47C659D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D870D-8688-D2DC-D750-DB0D38FC7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7D455-FA36-4BA8-7305-0EA6AEFF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3A48-AAA1-F342-B633-368DFDE2759A}" type="datetimeFigureOut">
              <a:rPr lang="en-TR" smtClean="0"/>
              <a:t>21.05.2024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2C05B-6F9B-3C9B-1DD4-C647BCD4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74946-2935-B60D-0E6D-38079032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8C1D-80CE-A348-96C8-D1E70F1F3C9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6691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919E-077C-1A98-0161-41547D46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A5E6C-1458-A7FC-E34E-232C1DD8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3A48-AAA1-F342-B633-368DFDE2759A}" type="datetimeFigureOut">
              <a:rPr lang="en-TR" smtClean="0"/>
              <a:t>21.05.2024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BB824-FE91-2156-7A77-70AE3524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7C579-28F3-EAB8-4C54-1ED9705C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8C1D-80CE-A348-96C8-D1E70F1F3C9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4455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70DC5-DEBE-9BED-58AA-164F25CF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3A48-AAA1-F342-B633-368DFDE2759A}" type="datetimeFigureOut">
              <a:rPr lang="en-TR" smtClean="0"/>
              <a:t>21.05.2024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47A42-C753-327C-0380-233834AA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2E2A3-80D4-7DF7-723A-70BEE0A6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8C1D-80CE-A348-96C8-D1E70F1F3C9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1874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C111-B06A-3FA5-034D-D82B5D72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50C0E-7DC3-8451-F06D-7197BF0C9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2EDA5-04DF-B0AD-EE9E-05918C1A1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617E8-0C84-67AC-98F7-624346C1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3A48-AAA1-F342-B633-368DFDE2759A}" type="datetimeFigureOut">
              <a:rPr lang="en-TR" smtClean="0"/>
              <a:t>21.05.2024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8DE8F-7BF1-4E64-4627-61041EFC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ACED6-FE4A-08C5-0A68-62E88855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8C1D-80CE-A348-96C8-D1E70F1F3C9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3223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F67C-6527-556B-C0C9-4E1707FDA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FCCC2-499F-9B94-694B-61CAEDCEA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4A3E3-8C9C-034D-2F06-44D8E2350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E5B34-4409-C578-E338-6B7447EA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3A48-AAA1-F342-B633-368DFDE2759A}" type="datetimeFigureOut">
              <a:rPr lang="en-TR" smtClean="0"/>
              <a:t>21.05.2024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6DDB4-E6F7-A034-4FE7-9121B76F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B7C78-6CB7-920D-A6DC-2C3A51E3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8C1D-80CE-A348-96C8-D1E70F1F3C9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7123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9520B-B14B-9FDF-8AA9-5A669399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85132-D415-B140-9ADB-13405D902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58A5-B78C-BCC3-BDAC-307B1A5E9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23A48-AAA1-F342-B633-368DFDE2759A}" type="datetimeFigureOut">
              <a:rPr lang="en-TR" smtClean="0"/>
              <a:t>21.05.2024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7621B-CB02-AE03-4FE6-9BE6906DC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753ED-3633-F101-8787-1C5B71DF4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B38C1D-80CE-A348-96C8-D1E70F1F3C9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3770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D7E4A-C029-230A-4E4A-531846674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6800" b="0" i="0">
                <a:effectLst/>
                <a:highlight>
                  <a:srgbClr val="FFFFFF"/>
                </a:highlight>
                <a:latin typeface="Söhne"/>
              </a:rPr>
              <a:t>Introduction to Retrieval-Augmented Generation (RAG)</a:t>
            </a:r>
            <a:endParaRPr lang="en-TR" sz="6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0407E-10BA-D063-B207-918ECB97D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b="0" i="0">
                <a:effectLst/>
                <a:highlight>
                  <a:srgbClr val="FFFFFF"/>
                </a:highlight>
                <a:latin typeface="Söhne"/>
              </a:rPr>
              <a:t>Enhancing Language Models with External Knowledge</a:t>
            </a:r>
            <a:endParaRPr lang="en-T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8881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955C-CEE3-6286-3E5E-AC6E0432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Future of RAG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2ADC4-7269-5B0A-E787-90E1B9883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Continued improvements in retriever and generator technologies.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with more sophisticated AI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Potential for personalized and adaptive learning systems.</a:t>
            </a:r>
          </a:p>
        </p:txBody>
      </p:sp>
    </p:spTree>
    <p:extLst>
      <p:ext uri="{BB962C8B-B14F-4D97-AF65-F5344CB8AC3E}">
        <p14:creationId xmlns:p14="http://schemas.microsoft.com/office/powerpoint/2010/main" val="4237804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9873A-D0E6-A0F7-87E7-2FD283ED4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Summary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38D3-FC61-4D22-0088-31E92B816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RAG combines the best of retrieval and generation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provides more accurate, relevant, and up-to-date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Has significant potential across various fields and applications.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919404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4CD4-02BB-97B5-4D77-E2E00454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T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423221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30286-491D-7230-D3F6-A583DD59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0" i="0">
                <a:effectLst/>
                <a:highlight>
                  <a:srgbClr val="FFFFFF"/>
                </a:highlight>
                <a:latin typeface="Söhne"/>
              </a:rPr>
              <a:t>What is RAG?</a:t>
            </a:r>
            <a:endParaRPr lang="en-TR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5B80-B94A-99D2-18F9-C3CCEEBB4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highlight>
                  <a:srgbClr val="FFFFFF"/>
                </a:highlight>
                <a:latin typeface="Söhne"/>
              </a:rPr>
              <a:t>Definition: Retrieval-Augmented Generation (RAG) is a technique that combines retrieval of relevant documents with generation of text to produce more accurate and informative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highlight>
                  <a:srgbClr val="FFFFFF"/>
                </a:highlight>
                <a:latin typeface="Söhne"/>
              </a:rPr>
              <a:t>Simple analogy: It's like using a library (retrieval) to help you write an essay (generation).</a:t>
            </a:r>
          </a:p>
        </p:txBody>
      </p:sp>
    </p:spTree>
    <p:extLst>
      <p:ext uri="{BB962C8B-B14F-4D97-AF65-F5344CB8AC3E}">
        <p14:creationId xmlns:p14="http://schemas.microsoft.com/office/powerpoint/2010/main" val="66162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30286-491D-7230-D3F6-A583DD59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0" i="0">
                <a:effectLst/>
                <a:highlight>
                  <a:srgbClr val="FFFFFF"/>
                </a:highlight>
                <a:latin typeface="Söhne"/>
              </a:rPr>
              <a:t>The Need for RAG</a:t>
            </a:r>
            <a:endParaRPr lang="en-TR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5B80-B94A-99D2-18F9-C3CCEEBB4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highlight>
                  <a:srgbClr val="FFFFFF"/>
                </a:highlight>
                <a:latin typeface="Söhne"/>
              </a:rPr>
              <a:t>Traditional language models rely solely on pre-existing knowledge.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highlight>
                  <a:srgbClr val="FFFFFF"/>
                </a:highlight>
                <a:latin typeface="Söhne"/>
              </a:rPr>
              <a:t>RAG enhances responses by accessing up-to-date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highlight>
                  <a:srgbClr val="FFFFFF"/>
                </a:highlight>
                <a:latin typeface="Söhne"/>
              </a:rPr>
              <a:t>Examples of applications: customer support, search engines, research assistants.</a:t>
            </a:r>
          </a:p>
        </p:txBody>
      </p:sp>
    </p:spTree>
    <p:extLst>
      <p:ext uri="{BB962C8B-B14F-4D97-AF65-F5344CB8AC3E}">
        <p14:creationId xmlns:p14="http://schemas.microsoft.com/office/powerpoint/2010/main" val="41059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0286-491D-7230-D3F6-A583DD59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How Does RAG Work?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5B80-B94A-99D2-18F9-C3CCEEBB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Step 1: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Retrieve: Identify relevant documents or pieces of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Step 2: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Generate: Use the retrieved information to generate a coherent and contextually appropriate response.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Diagram illustrating the two-step process.</a:t>
            </a:r>
          </a:p>
        </p:txBody>
      </p:sp>
    </p:spTree>
    <p:extLst>
      <p:ext uri="{BB962C8B-B14F-4D97-AF65-F5344CB8AC3E}">
        <p14:creationId xmlns:p14="http://schemas.microsoft.com/office/powerpoint/2010/main" val="130649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0286-491D-7230-D3F6-A583DD59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Key Components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5B80-B94A-99D2-18F9-C3CCEEBB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Retriever: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Finds relevant documents from a database.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Generator: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Produces the final text output using the retrieved documents.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Explanation of how these components work together.</a:t>
            </a:r>
          </a:p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008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0286-491D-7230-D3F6-A583DD59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Example of RAG in Action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5B80-B94A-99D2-18F9-C3CCEEBB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Question: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"What is the capital of France?"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Retrieval: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Finds documents mentioning "capital of France" and "Paris."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Generation: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"The capital of France is Paris."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TODO: &lt;Visual example showing the input and output&gt;</a:t>
            </a:r>
          </a:p>
        </p:txBody>
      </p:sp>
    </p:spTree>
    <p:extLst>
      <p:ext uri="{BB962C8B-B14F-4D97-AF65-F5344CB8AC3E}">
        <p14:creationId xmlns:p14="http://schemas.microsoft.com/office/powerpoint/2010/main" val="319789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D7B4-08A0-8085-106B-66033BC0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Benefits of Using RAG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4702-5CBA-6F71-7B08-4FC33DFAF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Access to up-to-date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Improved accuracy of responses.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Ability to handle a wider range of topics.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More contextually relevant answers.</a:t>
            </a:r>
          </a:p>
        </p:txBody>
      </p:sp>
    </p:spTree>
    <p:extLst>
      <p:ext uri="{BB962C8B-B14F-4D97-AF65-F5344CB8AC3E}">
        <p14:creationId xmlns:p14="http://schemas.microsoft.com/office/powerpoint/2010/main" val="1998412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83B3-2BD1-2C78-56C8-BB88198C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Challenges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C60A4-04CF-662A-DCA5-032E2B17C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Requires large and well-maintained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Potential for retrieving irrelevant or low-quality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Computationally more intensive than traditional models.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09095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78CF6-0707-3A37-A021-F0460591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b="0" i="0">
                <a:effectLst/>
                <a:highlight>
                  <a:srgbClr val="FFFFFF"/>
                </a:highlight>
                <a:latin typeface="Söhne"/>
              </a:rPr>
              <a:t>Real-World Applications</a:t>
            </a:r>
            <a:endParaRPr lang="en-TR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32FB768-3CB1-B959-A80B-E1C921162C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22867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4066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351</Words>
  <Application>Microsoft Macintosh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Söhne</vt:lpstr>
      <vt:lpstr>Office Theme</vt:lpstr>
      <vt:lpstr>Introduction to Retrieval-Augmented Generation (RAG)</vt:lpstr>
      <vt:lpstr>What is RAG?</vt:lpstr>
      <vt:lpstr>The Need for RAG</vt:lpstr>
      <vt:lpstr>How Does RAG Work?</vt:lpstr>
      <vt:lpstr>Key Components</vt:lpstr>
      <vt:lpstr>Example of RAG in Action</vt:lpstr>
      <vt:lpstr>Benefits of Using RAG</vt:lpstr>
      <vt:lpstr>Challenges</vt:lpstr>
      <vt:lpstr>Real-World Applications</vt:lpstr>
      <vt:lpstr>The Future of RAG</vt:lpstr>
      <vt:lpstr>Summary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Metin Turgal</dc:creator>
  <cp:lastModifiedBy>Metin Turgal</cp:lastModifiedBy>
  <cp:revision>3</cp:revision>
  <dcterms:created xsi:type="dcterms:W3CDTF">2024-05-21T09:57:06Z</dcterms:created>
  <dcterms:modified xsi:type="dcterms:W3CDTF">2024-05-21T10:10:58Z</dcterms:modified>
</cp:coreProperties>
</file>