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3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8863-B7BA-DD7E-D4DA-34CF5848C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EC49F-A19B-A45A-8106-4FAA2E562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B264E-F23D-5F42-B5CE-EF481E7F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969-88EC-D245-A3E7-CAE9CBA06AF3}" type="datetimeFigureOut">
              <a:rPr lang="en-TR" smtClean="0"/>
              <a:t>21.05.2024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6D44-9837-AC26-5D78-14917EDA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F341-65BC-47BC-A543-12305562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505-AA69-C54B-8CD0-AB895F3BF0B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9109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6EF1-5B07-A845-6B4B-9225F165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4DBEB-C7E9-5553-A30D-B99ECB8EB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E664-9853-A066-75D0-D2BD4A1D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969-88EC-D245-A3E7-CAE9CBA06AF3}" type="datetimeFigureOut">
              <a:rPr lang="en-TR" smtClean="0"/>
              <a:t>21.05.2024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445ED-E02D-241E-EEDC-7E05EB05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CBAC9-E166-6EDF-E73D-42F1746D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505-AA69-C54B-8CD0-AB895F3BF0B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4555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5E243-009C-6F69-1082-15B066D23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E1C17-17FF-3CC4-5A65-1E4825EFD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1E84-E4A6-28DB-3C41-801C6E43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969-88EC-D245-A3E7-CAE9CBA06AF3}" type="datetimeFigureOut">
              <a:rPr lang="en-TR" smtClean="0"/>
              <a:t>21.05.2024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BAE99-2FEB-F858-94DA-2AD51FB7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5BF4B-2A94-5E12-89F0-245BA720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505-AA69-C54B-8CD0-AB895F3BF0B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9827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D08B-363A-5679-B8C1-46151E5C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0AA2A-BB62-151D-1F8F-A9121C3F6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F3F1-4D86-25E1-885B-21EB1E89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969-88EC-D245-A3E7-CAE9CBA06AF3}" type="datetimeFigureOut">
              <a:rPr lang="en-TR" smtClean="0"/>
              <a:t>21.05.2024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71A5F-81D7-8AD7-4BEE-47406D76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31208-B934-D7B6-FE77-9C724609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505-AA69-C54B-8CD0-AB895F3BF0B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7716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C0CE-8189-3AAD-F74E-908341F2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CF5CE-E669-4DEA-D558-61F511DA7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AC8B-B3EC-14C1-DABB-91F17569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969-88EC-D245-A3E7-CAE9CBA06AF3}" type="datetimeFigureOut">
              <a:rPr lang="en-TR" smtClean="0"/>
              <a:t>21.05.2024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56E8-0DEF-0A77-15FC-56251742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D2A9-C38C-113C-BC0C-26365E37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505-AA69-C54B-8CD0-AB895F3BF0B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0094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409B-A88D-A80E-0AD1-0D77BEA5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0C07-8883-AD82-9EB0-59332E6D1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34FDA-E4AF-4545-CBAC-C6BBEE26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D41B4-08EB-7C90-6832-17963E67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969-88EC-D245-A3E7-CAE9CBA06AF3}" type="datetimeFigureOut">
              <a:rPr lang="en-TR" smtClean="0"/>
              <a:t>21.05.2024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A1639-E791-C3F9-8E7A-747A4AD3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A9FED-B04D-4BE7-3D4E-B6984D24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505-AA69-C54B-8CD0-AB895F3BF0B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41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51FA-998A-1296-6024-3736CB87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CDF5C-F5ED-3725-8DF0-5B9B5E13D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B00B0-95B7-2755-DF93-AE6B86397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3E105-0473-A868-F8C1-A364237C3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371D-1A27-A814-65D2-19292F1A7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E1B01-7882-1C56-C6EE-08099EFD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969-88EC-D245-A3E7-CAE9CBA06AF3}" type="datetimeFigureOut">
              <a:rPr lang="en-TR" smtClean="0"/>
              <a:t>21.05.2024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2DE3C-347A-0ADC-BD3B-B689880F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246A0-8438-625A-C94E-C237B7C2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505-AA69-C54B-8CD0-AB895F3BF0B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0284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0A82-391B-8DFF-B368-9717EC71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4E38A-3060-A06B-2DC5-30B5A6F0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969-88EC-D245-A3E7-CAE9CBA06AF3}" type="datetimeFigureOut">
              <a:rPr lang="en-TR" smtClean="0"/>
              <a:t>21.05.2024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C0F6D-DFED-C152-CC5A-F2D0F60C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D003F-4413-F32D-5F68-4C6A3D57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505-AA69-C54B-8CD0-AB895F3BF0B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1850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5A27E-1BC1-B82C-67BF-8A77B131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969-88EC-D245-A3E7-CAE9CBA06AF3}" type="datetimeFigureOut">
              <a:rPr lang="en-TR" smtClean="0"/>
              <a:t>21.05.2024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AA75B-220A-D195-438C-229F817E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D2F38-91BF-80E9-16B5-2026C9D3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505-AA69-C54B-8CD0-AB895F3BF0B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6644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EA83-B966-7984-200B-2DE0E268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AB29-D6D6-FA6D-1344-689709D2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7E68B-2324-8F67-D655-592FB7084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027F8-7DA5-140D-4E32-B367D24B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969-88EC-D245-A3E7-CAE9CBA06AF3}" type="datetimeFigureOut">
              <a:rPr lang="en-TR" smtClean="0"/>
              <a:t>21.05.2024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B8861-07DB-23CC-2DA4-7B9B8FE6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92809-55AB-3611-9DEF-F5E8991C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505-AA69-C54B-8CD0-AB895F3BF0B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6227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5A60-A2C9-6B38-15EA-622FF2F1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048D5-7A3A-0B75-A0FE-89790EA95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4DA52-07D9-2068-4B35-BD835D61F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905CA-E36B-7DCA-DE8C-A0357F06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E969-88EC-D245-A3E7-CAE9CBA06AF3}" type="datetimeFigureOut">
              <a:rPr lang="en-TR" smtClean="0"/>
              <a:t>21.05.2024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2486-D032-1950-CE48-7A87B759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FD7E3-CB13-1C1C-2528-81987217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A505-AA69-C54B-8CD0-AB895F3BF0B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0127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ADAFB-C960-DDBC-D0DB-14E129D0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B12D8-E047-D5EA-3C17-B7552BAC4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55517-D08F-9926-9F11-1A4EEDE84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DCE969-88EC-D245-A3E7-CAE9CBA06AF3}" type="datetimeFigureOut">
              <a:rPr lang="en-TR" smtClean="0"/>
              <a:t>21.05.2024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54D22-345F-AC9E-75DD-D19D920C2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4D7DC-BA94-85F7-23DE-28C8042E1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8A505-AA69-C54B-8CD0-AB895F3BF0B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726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B7A0-11DE-0CF4-019C-CDB663D03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Evolution of Natural Language Processing (NLP)</a:t>
            </a:r>
            <a:endParaRPr lang="en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1C7A9-92F5-C91B-7D3C-7A5047297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From Basics to Large Language Models and RAG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21582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7054-697C-2A5C-207B-0B20C91A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Evolution of LLMs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112-699A-94BA-B16F-0A4A0D3B1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Timeline of key models: BERT, GPT-2, T5, GPT-3.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Improvements in language understanding and generation.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Increasing model sizes and capabilities.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64142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A385-2B7D-1013-9B10-28752128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Retrieval-Augmented Generation (RAG)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F8513-4299-BB24-46F7-22D61641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Definition: Combines retrieval of documents with text generation.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Components: Retriever and generator.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Benefits: Access to up-to-date information, improved accuracy.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82847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4004-7FA8-C365-D5F4-25FF6A8A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Future of NLP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582B8-78FD-851D-A119-FB58A56F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Continued advancements in LLMs and RAG.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other AI technologies.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Potential for personalized and adaptive systems.</a:t>
            </a:r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45751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22B0-EA3D-0CB6-C677-8324B76D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Summary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9798-1AAE-A0FE-9216-786B36889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Recap of NLP evolution: From rule-based systems to deep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Importance of LLMs and RAG in modern NLP.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Future directions and potential impacts.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21965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EA92-46C6-AD5B-44AC-282F4B04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R"/>
              <a:t>Questions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FBB9-9C66-7709-1DA9-4DDDD33D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4680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BC64-172B-215D-4144-D82A68EE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 to NLP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91805-B583-CF2B-CA91-D4213AF5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Definition of NLP: Field of AI focused on the interaction between computers and human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Importance: Enabling computers to understand, interpret, and generate human language.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695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286D-826B-C7DA-4E39-A2B49156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Beginnings of NLP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8992-0FCA-749E-E79C-6503D3807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1950s: Alan Turing's "Computing Machinery and Intelligence" and the Turing Test.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1960s: Development of simple language models like ELIZA by Joseph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Weizenbaum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57057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71AB-6655-720A-6E68-49158807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Rule-Based Systems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38886-D568-1BD3-7F09-2A14FFE30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1970s-1980s: Rule-based systems and expert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Example: SHRDLU by Terry Winograd.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Limitations: Labor-intensive and lacked flexibility.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49262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1164-1C39-B0BF-BF85-074C2D49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Statistical Revolution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47A5-E7B5-1478-3D00-9B42E37E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1990s: Shift to statistical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 of machine learning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Example: Hidden Markov Models (HMMs) for speech recognition.</a:t>
            </a:r>
          </a:p>
        </p:txBody>
      </p:sp>
    </p:spTree>
    <p:extLst>
      <p:ext uri="{BB962C8B-B14F-4D97-AF65-F5344CB8AC3E}">
        <p14:creationId xmlns:p14="http://schemas.microsoft.com/office/powerpoint/2010/main" val="2347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8146-9678-C401-9646-8BA5BD9F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Machine Learning in NLP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1FD1-9C8A-CDCB-A76A-2DE78CAA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2000s: Rise of machine learning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 of algorithms like Naive Bayes, SVMs, and CRFs.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Applications: Spam filtering, sentiment analysis.</a:t>
            </a:r>
          </a:p>
        </p:txBody>
      </p:sp>
    </p:spTree>
    <p:extLst>
      <p:ext uri="{BB962C8B-B14F-4D97-AF65-F5344CB8AC3E}">
        <p14:creationId xmlns:p14="http://schemas.microsoft.com/office/powerpoint/2010/main" val="298004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8323-5D63-723C-5C83-4600E247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Deep Learning Era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9789-A531-D237-49C2-E1C6FE00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2010s: Emergence of deep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 of neural networks and word embeddings (Word2Vec,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GloVe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Significant improvement in NLP tasks.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02269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944B-7D0A-2890-D2CB-2D17CAE6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Large Language Models (LLMs)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A0E7-D193-479D-670A-C80F64B6C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Definition: LLMs are neural networks with billions of parameters.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Example: GPT-3 by OpenAI.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Capabilities: Text generation, translation, summarization.</a:t>
            </a:r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34197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3FFA-C086-CCA9-0FC4-62643B9C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Transformer Architecture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9B52-1B8C-0E2A-4CF7-EC21E71E5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2017: Introduction of the Transformer model by Vaswani et 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 components: Self-attention mechanism, scalability.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Impact: Basis for modern LLMs like BERT, GPT.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84401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376</Words>
  <Application>Microsoft Macintosh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Söhne</vt:lpstr>
      <vt:lpstr>Office Theme</vt:lpstr>
      <vt:lpstr>The Evolution of Natural Language Processing (NLP)</vt:lpstr>
      <vt:lpstr>Introduction to NLP</vt:lpstr>
      <vt:lpstr>The Beginnings of NLP</vt:lpstr>
      <vt:lpstr>Rule-Based Systems</vt:lpstr>
      <vt:lpstr>The Statistical Revolution</vt:lpstr>
      <vt:lpstr>Machine Learning in NLP</vt:lpstr>
      <vt:lpstr>The Deep Learning Era</vt:lpstr>
      <vt:lpstr>Large Language Models (LLMs)</vt:lpstr>
      <vt:lpstr>The Transformer Architecture</vt:lpstr>
      <vt:lpstr>Evolution of LLMs</vt:lpstr>
      <vt:lpstr>Retrieval-Augmented Generation (RAG)</vt:lpstr>
      <vt:lpstr>The Future of NLP</vt:lpstr>
      <vt:lpstr>Summary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Metin Turgal</dc:creator>
  <cp:lastModifiedBy>Metin Turgal</cp:lastModifiedBy>
  <cp:revision>1</cp:revision>
  <dcterms:created xsi:type="dcterms:W3CDTF">2024-05-21T10:44:44Z</dcterms:created>
  <dcterms:modified xsi:type="dcterms:W3CDTF">2024-05-21T10:51:50Z</dcterms:modified>
</cp:coreProperties>
</file>