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5"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765D5B-EFDC-4656-A358-E5312038DACE}"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765D5B-EFDC-4656-A358-E5312038DACE}"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765D5B-EFDC-4656-A358-E5312038DACE}"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3765D5B-EFDC-4656-A358-E5312038DACE}"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3765D5B-EFDC-4656-A358-E5312038DACE}"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3765D5B-EFDC-4656-A358-E5312038DACE}"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3765D5B-EFDC-4656-A358-E5312038DACE}" type="datetimeFigureOut">
              <a:rPr lang="en-US" smtClean="0"/>
            </a:fld>
            <a:endParaRPr lang="en-US"/>
          </a:p>
        </p:txBody>
      </p:sp>
      <p:sp>
        <p:nvSpPr>
          <p:cNvPr id="8" name="Footer Placeholder 7"/>
          <p:cNvSpPr>
            <a:spLocks noGrp="1"/>
          </p:cNvSpPr>
          <p:nvPr>
            <p:ph type="ftr" sz="quarter" idx="11"/>
          </p:nvPr>
        </p:nvSpPr>
        <p:spPr/>
        <p:txBody>
          <a:bodyPr/>
          <a:lstStyle/>
          <a:p>
            <a:r>
              <a:rPr lang="en-US"/>
              <a:t>avinashypathak@gmail.com</a:t>
            </a:r>
            <a:endParaRPr lang="en-US"/>
          </a:p>
        </p:txBody>
      </p:sp>
      <p:sp>
        <p:nvSpPr>
          <p:cNvPr id="9" name="Slide Number Placeholder 8"/>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65D5B-EFDC-4656-A358-E5312038DACE}" type="datetimeFigureOut">
              <a:rPr lang="en-US" smtClean="0"/>
            </a:fld>
            <a:endParaRPr lang="en-US"/>
          </a:p>
        </p:txBody>
      </p:sp>
      <p:sp>
        <p:nvSpPr>
          <p:cNvPr id="4" name="Footer Placeholder 3"/>
          <p:cNvSpPr>
            <a:spLocks noGrp="1"/>
          </p:cNvSpPr>
          <p:nvPr>
            <p:ph type="ftr" sz="quarter" idx="11"/>
          </p:nvPr>
        </p:nvSpPr>
        <p:spPr/>
        <p:txBody>
          <a:bodyPr/>
          <a:lstStyle/>
          <a:p>
            <a:r>
              <a:rPr lang="en-US"/>
              <a:t>avinashypathak@gmail.com</a:t>
            </a:r>
            <a:endParaRPr lang="en-US"/>
          </a:p>
        </p:txBody>
      </p:sp>
      <p:sp>
        <p:nvSpPr>
          <p:cNvPr id="5" name="Slide Number Placeholder 4"/>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65D5B-EFDC-4656-A358-E5312038DACE}" type="datetimeFigureOut">
              <a:rPr lang="en-US" smtClean="0"/>
            </a:fld>
            <a:endParaRPr lang="en-US"/>
          </a:p>
        </p:txBody>
      </p:sp>
      <p:sp>
        <p:nvSpPr>
          <p:cNvPr id="3" name="Footer Placeholder 2"/>
          <p:cNvSpPr>
            <a:spLocks noGrp="1"/>
          </p:cNvSpPr>
          <p:nvPr>
            <p:ph type="ftr" sz="quarter" idx="11"/>
          </p:nvPr>
        </p:nvSpPr>
        <p:spPr/>
        <p:txBody>
          <a:bodyPr/>
          <a:lstStyle/>
          <a:p>
            <a:r>
              <a:rPr lang="en-US"/>
              <a:t>avinashypathak@gmail.com</a:t>
            </a:r>
            <a:endParaRPr lang="en-US"/>
          </a:p>
        </p:txBody>
      </p:sp>
      <p:sp>
        <p:nvSpPr>
          <p:cNvPr id="4" name="Slide Number Placeholder 3"/>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3765D5B-EFDC-4656-A358-E5312038DACE}"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3765D5B-EFDC-4656-A358-E5312038DACE}"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F1FA5D41-5AD7-4D31-8513-4F379572B7F5}"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65D5B-EFDC-4656-A358-E5312038DAC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avinashypathak@gmail.com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A5D41-5AD7-4D31-8513-4F379572B7F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Client Server Technologies</a:t>
            </a:r>
            <a:endParaRPr lang="en-US" dirty="0"/>
          </a:p>
        </p:txBody>
      </p:sp>
      <p:sp>
        <p:nvSpPr>
          <p:cNvPr id="3" name="Subtitle 2"/>
          <p:cNvSpPr>
            <a:spLocks noGrp="1"/>
          </p:cNvSpPr>
          <p:nvPr>
            <p:ph type="subTitle" idx="1"/>
          </p:nvPr>
        </p:nvSpPr>
        <p:spPr/>
        <p:txBody>
          <a:bodyPr/>
          <a:lstStyle/>
          <a:p>
            <a:r>
              <a:rPr lang="en-US"/>
              <a:t>Avinash Pathak</a:t>
            </a:r>
            <a:endParaRPr lang="en-US"/>
          </a:p>
        </p:txBody>
      </p:sp>
      <p:sp>
        <p:nvSpPr>
          <p:cNvPr id="4" name="Slide Number Placeholder 3"/>
          <p:cNvSpPr>
            <a:spLocks noGrp="1"/>
          </p:cNvSpPr>
          <p:nvPr>
            <p:ph type="sldNum" sz="quarter" idx="12"/>
          </p:nvPr>
        </p:nvSpPr>
        <p:spPr/>
        <p:txBody>
          <a:bodyPr/>
          <a:p>
            <a:fld id="{F1FA5D41-5AD7-4D31-8513-4F379572B7F5}"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Network</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third component of a client/ server system is network. </a:t>
            </a:r>
            <a:endParaRPr lang="en-US" dirty="0" smtClean="0"/>
          </a:p>
          <a:p>
            <a:endParaRPr lang="en-US" dirty="0"/>
          </a:p>
          <a:p>
            <a:r>
              <a:rPr lang="en-US" dirty="0" smtClean="0"/>
              <a:t>The </a:t>
            </a:r>
            <a:r>
              <a:rPr lang="en-US" dirty="0"/>
              <a:t>communication software is the vehicles that transmit data between the clients and the server in client server system. </a:t>
            </a:r>
            <a:endParaRPr lang="en-US" dirty="0" smtClean="0"/>
          </a:p>
          <a:p>
            <a:endParaRPr lang="en-US" dirty="0"/>
          </a:p>
          <a:p>
            <a:r>
              <a:rPr lang="en-US" dirty="0" smtClean="0"/>
              <a:t>Both </a:t>
            </a:r>
            <a:r>
              <a:rPr lang="en-US" dirty="0"/>
              <a:t>the client and the server run communication software that allows them to talk across the network.</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4800" dirty="0" smtClean="0"/>
              <a:t>Thank You</a:t>
            </a:r>
            <a:endParaRPr lang="en-US" sz="4800" dirty="0" smtClean="0"/>
          </a:p>
          <a:p>
            <a:pPr marL="0" indent="0" algn="ctr">
              <a:buNone/>
            </a:pPr>
            <a:endParaRPr lang="en-US" sz="4800" dirty="0"/>
          </a:p>
        </p:txBody>
      </p:sp>
      <p:sp>
        <p:nvSpPr>
          <p:cNvPr id="4" name="Slide Number Placeholder 3"/>
          <p:cNvSpPr>
            <a:spLocks noGrp="1"/>
          </p:cNvSpPr>
          <p:nvPr>
            <p:ph type="sldNum" sz="quarter" idx="12"/>
          </p:nvPr>
        </p:nvSpPr>
        <p:spPr/>
        <p:txBody>
          <a:bodyPr/>
          <a:p>
            <a:fld id="{F1FA5D41-5AD7-4D31-8513-4F379572B7F5}"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To learn the fundamentals of the Networking</a:t>
            </a:r>
            <a:endParaRPr lang="en-US" dirty="0" smtClean="0"/>
          </a:p>
          <a:p>
            <a:r>
              <a:rPr lang="en-US" dirty="0" smtClean="0"/>
              <a:t>To get updated on the Client Server technology Architecture</a:t>
            </a:r>
            <a:endParaRPr lang="en-US" dirty="0" smtClean="0"/>
          </a:p>
          <a:p>
            <a:r>
              <a:rPr lang="en-US" dirty="0" smtClean="0"/>
              <a:t>To know the role of each component in the Architecture</a:t>
            </a:r>
            <a:endParaRPr lang="en-US" dirty="0" smtClean="0"/>
          </a:p>
          <a:p>
            <a:r>
              <a:rPr lang="en-US" dirty="0" smtClean="0"/>
              <a:t>To update on the Networking Components</a:t>
            </a:r>
            <a:endParaRPr lang="en-US" dirty="0" smtClean="0"/>
          </a:p>
          <a:p>
            <a:r>
              <a:rPr lang="en-US" dirty="0" smtClean="0"/>
              <a:t>To get insight on the Database Server</a:t>
            </a:r>
            <a:endParaRPr lang="en-US" dirty="0"/>
          </a:p>
        </p:txBody>
      </p:sp>
      <p:sp>
        <p:nvSpPr>
          <p:cNvPr id="4" name="Slide Number Placeholder 3"/>
          <p:cNvSpPr>
            <a:spLocks noGrp="1"/>
          </p:cNvSpPr>
          <p:nvPr>
            <p:ph type="sldNum" sz="quarter" idx="12"/>
          </p:nvPr>
        </p:nvSpPr>
        <p:spPr/>
        <p:txBody>
          <a:bodyPr/>
          <a:p>
            <a:fld id="{F1FA5D41-5AD7-4D31-8513-4F379572B7F5}"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Client Server Technologies</a:t>
            </a:r>
            <a:endParaRPr lang="en-US" b="1" dirty="0"/>
          </a:p>
        </p:txBody>
      </p:sp>
      <p:sp>
        <p:nvSpPr>
          <p:cNvPr id="3" name="Content Placeholder 2"/>
          <p:cNvSpPr>
            <a:spLocks noGrp="1"/>
          </p:cNvSpPr>
          <p:nvPr>
            <p:ph idx="1"/>
          </p:nvPr>
        </p:nvSpPr>
        <p:spPr/>
        <p:txBody>
          <a:bodyPr/>
          <a:lstStyle/>
          <a:p>
            <a:r>
              <a:rPr lang="en-US" dirty="0"/>
              <a:t>Servers are powerful computers or processes dedicated to managing disk drives (file servers), printers (print servers), or network traffic (network servers). </a:t>
            </a:r>
            <a:endParaRPr lang="en-US" dirty="0" smtClean="0"/>
          </a:p>
          <a:p>
            <a:endParaRPr lang="en-US" dirty="0"/>
          </a:p>
          <a:p>
            <a:r>
              <a:rPr lang="en-US" dirty="0" smtClean="0"/>
              <a:t>Clients are </a:t>
            </a:r>
            <a:r>
              <a:rPr lang="en-US" dirty="0"/>
              <a:t>PCs or workstations on which users run applications. </a:t>
            </a:r>
            <a:endParaRPr lang="en-US" dirty="0" smtClean="0"/>
          </a:p>
          <a:p>
            <a:endParaRPr lang="en-US" dirty="0"/>
          </a:p>
          <a:p>
            <a:r>
              <a:rPr lang="en-US" dirty="0" smtClean="0"/>
              <a:t>Clients</a:t>
            </a:r>
            <a:r>
              <a:rPr lang="en-US" dirty="0"/>
              <a:t> rely on servers for resources, such as files, devices, and even processing </a:t>
            </a:r>
            <a:r>
              <a:rPr lang="en-US" dirty="0" smtClean="0"/>
              <a:t>power</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Client Server Technologies</a:t>
            </a:r>
            <a:endParaRPr lang="en-US" dirty="0"/>
          </a:p>
        </p:txBody>
      </p:sp>
      <p:sp>
        <p:nvSpPr>
          <p:cNvPr id="3" name="Content Placeholder 2"/>
          <p:cNvSpPr>
            <a:spLocks noGrp="1"/>
          </p:cNvSpPr>
          <p:nvPr>
            <p:ph idx="1"/>
          </p:nvPr>
        </p:nvSpPr>
        <p:spPr/>
        <p:txBody>
          <a:bodyPr>
            <a:normAutofit/>
          </a:bodyPr>
          <a:lstStyle/>
          <a:p>
            <a:r>
              <a:rPr lang="en-US" dirty="0"/>
              <a:t>Client/ Server technology is a means for separating the functions of an application into two or more distinct parts. </a:t>
            </a:r>
            <a:endParaRPr lang="en-US" dirty="0" smtClean="0"/>
          </a:p>
          <a:p>
            <a:endParaRPr lang="en-US" dirty="0"/>
          </a:p>
          <a:p>
            <a:r>
              <a:rPr lang="en-US" dirty="0" smtClean="0"/>
              <a:t>Client</a:t>
            </a:r>
            <a:r>
              <a:rPr lang="en-US" dirty="0"/>
              <a:t>/ server describes the relationship between two computer programs in which one program, the client, makes a service request from another program, the server, which fulfills the request. </a:t>
            </a:r>
            <a:endParaRPr lang="en-US" dirty="0" smtClean="0"/>
          </a:p>
          <a:p>
            <a:endParaRPr lang="en-US" dirty="0"/>
          </a:p>
          <a:p>
            <a:r>
              <a:rPr lang="en-US" dirty="0" smtClean="0"/>
              <a:t>The </a:t>
            </a:r>
            <a:r>
              <a:rPr lang="en-US" dirty="0"/>
              <a:t>client presents and manipulates data on the desktop computer. </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Client Server Technologies</a:t>
            </a:r>
            <a:endParaRPr lang="en-US" dirty="0"/>
          </a:p>
        </p:txBody>
      </p:sp>
      <p:sp>
        <p:nvSpPr>
          <p:cNvPr id="3" name="Content Placeholder 2"/>
          <p:cNvSpPr>
            <a:spLocks noGrp="1"/>
          </p:cNvSpPr>
          <p:nvPr>
            <p:ph idx="1"/>
          </p:nvPr>
        </p:nvSpPr>
        <p:spPr/>
        <p:txBody>
          <a:bodyPr>
            <a:normAutofit/>
          </a:bodyPr>
          <a:lstStyle/>
          <a:p>
            <a:r>
              <a:rPr lang="en-US" dirty="0"/>
              <a:t>The server acts like a mainframe to store and retrieve protected data</a:t>
            </a:r>
            <a:r>
              <a:rPr lang="en-US" dirty="0" smtClean="0"/>
              <a:t>.</a:t>
            </a:r>
            <a:endParaRPr lang="en-US" dirty="0" smtClean="0"/>
          </a:p>
          <a:p>
            <a:r>
              <a:rPr lang="en-US" dirty="0" smtClean="0"/>
              <a:t> </a:t>
            </a:r>
            <a:r>
              <a:rPr lang="en-US" dirty="0"/>
              <a:t>It is network architecture in which each computer or process on the network is either a client or a server. </a:t>
            </a:r>
            <a:endParaRPr lang="en-US" dirty="0"/>
          </a:p>
          <a:p>
            <a:r>
              <a:rPr lang="en-US" dirty="0" smtClean="0"/>
              <a:t>Servers </a:t>
            </a:r>
            <a:r>
              <a:rPr lang="en-US" dirty="0"/>
              <a:t>are powerful computers or processes dedicated to managing disk drives (file servers), printers (print servers), or network traffic (network servers). </a:t>
            </a:r>
            <a:endParaRPr lang="en-US" dirty="0" smtClean="0"/>
          </a:p>
          <a:p>
            <a:r>
              <a:rPr lang="en-US" dirty="0" smtClean="0"/>
              <a:t>Clients </a:t>
            </a:r>
            <a:r>
              <a:rPr lang="en-US" dirty="0"/>
              <a:t>are PCs or workstations on which users run applications. </a:t>
            </a:r>
            <a:endParaRPr lang="en-US" dirty="0" smtClean="0"/>
          </a:p>
          <a:p>
            <a:r>
              <a:rPr lang="en-US" dirty="0" smtClean="0"/>
              <a:t>Clients </a:t>
            </a:r>
            <a:r>
              <a:rPr lang="en-US" dirty="0"/>
              <a:t>rely on servers for resources, such as files, devices, and even processing power.</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Client Server Technologies</a:t>
            </a:r>
            <a:endParaRPr lang="en-US"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client/ server model has following three distinct components, each focusing on a specific job</a:t>
            </a:r>
            <a:r>
              <a:rPr lang="en-US" dirty="0" smtClean="0"/>
              <a:t>:</a:t>
            </a:r>
            <a:endParaRPr lang="en-US" dirty="0" smtClean="0"/>
          </a:p>
          <a:p>
            <a:endParaRPr lang="en-US" dirty="0"/>
          </a:p>
          <a:p>
            <a:r>
              <a:rPr lang="en-US" dirty="0"/>
              <a:t>Database server</a:t>
            </a:r>
            <a:endParaRPr lang="en-US" dirty="0"/>
          </a:p>
          <a:p>
            <a:r>
              <a:rPr lang="en-US" dirty="0"/>
              <a:t>Client application</a:t>
            </a:r>
            <a:endParaRPr lang="en-US" dirty="0"/>
          </a:p>
          <a:p>
            <a:r>
              <a:rPr lang="en-US" dirty="0"/>
              <a:t>Network.</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a:t>
            </a:r>
            <a:r>
              <a:rPr lang="en-US" b="1" dirty="0" smtClean="0"/>
              <a:t>Server</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server (or "back end") manages the resources such as database, efficiently and optimally among various clients that simultaneously request the server for the same resources. </a:t>
            </a:r>
            <a:endParaRPr lang="en-US" dirty="0" smtClean="0"/>
          </a:p>
          <a:p>
            <a:endParaRPr lang="en-US" dirty="0" smtClean="0"/>
          </a:p>
          <a:p>
            <a:r>
              <a:rPr lang="en-US" dirty="0" smtClean="0"/>
              <a:t>Database </a:t>
            </a:r>
            <a:r>
              <a:rPr lang="en-US" dirty="0"/>
              <a:t>server mainly concentrates on the following tasks</a:t>
            </a:r>
            <a:r>
              <a:rPr lang="en-US" dirty="0" smtClean="0"/>
              <a:t>.</a:t>
            </a:r>
            <a:endParaRPr lang="en-US" dirty="0" smtClean="0"/>
          </a:p>
          <a:p>
            <a:endParaRPr lang="en-US" dirty="0"/>
          </a:p>
          <a:p>
            <a:r>
              <a:rPr lang="en-US" dirty="0"/>
              <a:t>Managing a single database of information among many concurrent users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Server</a:t>
            </a:r>
            <a:endParaRPr lang="en-US" dirty="0"/>
          </a:p>
        </p:txBody>
      </p:sp>
      <p:sp>
        <p:nvSpPr>
          <p:cNvPr id="3" name="Content Placeholder 2"/>
          <p:cNvSpPr>
            <a:spLocks noGrp="1"/>
          </p:cNvSpPr>
          <p:nvPr>
            <p:ph idx="1"/>
          </p:nvPr>
        </p:nvSpPr>
        <p:spPr/>
        <p:txBody>
          <a:bodyPr/>
          <a:lstStyle/>
          <a:p>
            <a:endParaRPr lang="en-US" dirty="0" smtClean="0"/>
          </a:p>
          <a:p>
            <a:r>
              <a:rPr lang="en-US" dirty="0" smtClean="0"/>
              <a:t>Controlling </a:t>
            </a:r>
            <a:r>
              <a:rPr lang="en-US" dirty="0"/>
              <a:t>database access and other security requirements</a:t>
            </a:r>
            <a:r>
              <a:rPr lang="en-US" dirty="0" smtClean="0"/>
              <a:t>.</a:t>
            </a:r>
            <a:endParaRPr lang="en-US" dirty="0" smtClean="0"/>
          </a:p>
          <a:p>
            <a:endParaRPr lang="en-US" dirty="0"/>
          </a:p>
          <a:p>
            <a:r>
              <a:rPr lang="en-US" dirty="0"/>
              <a:t>Protecting database of information with backup and recovery features</a:t>
            </a:r>
            <a:r>
              <a:rPr lang="en-US" dirty="0" smtClean="0"/>
              <a:t>.</a:t>
            </a:r>
            <a:endParaRPr lang="en-US" dirty="0" smtClean="0"/>
          </a:p>
          <a:p>
            <a:endParaRPr lang="en-US" dirty="0"/>
          </a:p>
          <a:p>
            <a:r>
              <a:rPr lang="en-US" dirty="0"/>
              <a:t>Centrally enforcing global data integrity rules across all client applications.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Client </a:t>
            </a:r>
            <a:r>
              <a:rPr lang="en-US" b="1" dirty="0" smtClean="0"/>
              <a:t>Application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client application (the "front end") is the part of the system that users apply to interact with data. </a:t>
            </a:r>
            <a:endParaRPr lang="en-US" dirty="0" smtClean="0"/>
          </a:p>
          <a:p>
            <a:endParaRPr lang="en-US" dirty="0"/>
          </a:p>
          <a:p>
            <a:r>
              <a:rPr lang="en-US" dirty="0" smtClean="0"/>
              <a:t>The </a:t>
            </a:r>
            <a:r>
              <a:rPr lang="en-US" dirty="0"/>
              <a:t>client application in a client/ server model focus on the following job</a:t>
            </a:r>
            <a:r>
              <a:rPr lang="en-US" dirty="0" smtClean="0"/>
              <a:t>:-</a:t>
            </a:r>
            <a:endParaRPr lang="en-US" dirty="0" smtClean="0"/>
          </a:p>
          <a:p>
            <a:endParaRPr lang="en-US" dirty="0"/>
          </a:p>
          <a:p>
            <a:r>
              <a:rPr lang="en-US" dirty="0"/>
              <a:t>Presenting an interface between the user and the resource to complete the job Managing presentation logic, Performing application logic and Validating data entry Managing the request traffic of receiving and sending information from database server</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3267</Words>
  <Application>WPS Presentation</Application>
  <PresentationFormat>Widescreen</PresentationFormat>
  <Paragraphs>129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Client Server Technologies</vt:lpstr>
      <vt:lpstr>Objectives</vt:lpstr>
      <vt:lpstr>Client Server Technologies</vt:lpstr>
      <vt:lpstr>Client Server Technologies</vt:lpstr>
      <vt:lpstr>Client Server Technologies</vt:lpstr>
      <vt:lpstr>Client Server Technologies</vt:lpstr>
      <vt:lpstr>Database Server</vt:lpstr>
      <vt:lpstr>Database Server</vt:lpstr>
      <vt:lpstr>Client Application</vt:lpstr>
      <vt:lpstr>Network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Technologies</dc:title>
  <dc:creator>Avinash</dc:creator>
  <cp:lastModifiedBy>dhanp</cp:lastModifiedBy>
  <cp:revision>5</cp:revision>
  <dcterms:created xsi:type="dcterms:W3CDTF">2019-05-21T04:17:00Z</dcterms:created>
  <dcterms:modified xsi:type="dcterms:W3CDTF">2022-09-16T08:24:00Z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12031DA54ACA46DE8011B4C82FD0483D</vt:lpwstr>
  </property>
  <property fmtid="{D5CDD505-2E9C-101B-9397-08002B2CF9AE}" pid="3" name="KSOProductBuildVer">
    <vt:lpwstr>1033-11.2.0.11306</vt:lpwstr>
  </property>
</Properties>
</file>