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485"/>
    <a:srgbClr val="085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609A2-7B29-42AD-9299-E175878DF6BA}" v="2" dt="2020-01-10T09:05:2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Greif" userId="580bc193930220e2" providerId="LiveId" clId="{CFC609A2-7B29-42AD-9299-E175878DF6BA}"/>
    <pc:docChg chg="custSel modMainMaster">
      <pc:chgData name="Robin Greif" userId="580bc193930220e2" providerId="LiveId" clId="{CFC609A2-7B29-42AD-9299-E175878DF6BA}" dt="2020-01-10T09:08:57.081" v="103" actId="1037"/>
      <pc:docMkLst>
        <pc:docMk/>
      </pc:docMkLst>
      <pc:sldMasterChg chg="addSp delSp modSp modSldLayout">
        <pc:chgData name="Robin Greif" userId="580bc193930220e2" providerId="LiveId" clId="{CFC609A2-7B29-42AD-9299-E175878DF6BA}" dt="2020-01-10T09:08:57.081" v="103" actId="1037"/>
        <pc:sldMasterMkLst>
          <pc:docMk/>
          <pc:sldMasterMk cId="3672671998" sldId="2147483648"/>
        </pc:sldMasterMkLst>
        <pc:spChg chg="del">
          <ac:chgData name="Robin Greif" userId="580bc193930220e2" providerId="LiveId" clId="{CFC609A2-7B29-42AD-9299-E175878DF6BA}" dt="2020-01-10T09:00:26.970" v="10" actId="478"/>
          <ac:spMkLst>
            <pc:docMk/>
            <pc:sldMasterMk cId="3672671998" sldId="2147483648"/>
            <ac:spMk id="5" creationId="{72968547-F539-4A44-BF01-D4EA8E255F85}"/>
          </ac:spMkLst>
        </pc:spChg>
        <pc:picChg chg="add mod modCrop">
          <ac:chgData name="Robin Greif" userId="580bc193930220e2" providerId="LiveId" clId="{CFC609A2-7B29-42AD-9299-E175878DF6BA}" dt="2020-01-10T09:06:54.011" v="29" actId="14100"/>
          <ac:picMkLst>
            <pc:docMk/>
            <pc:sldMasterMk cId="3672671998" sldId="2147483648"/>
            <ac:picMk id="8" creationId="{0AAFECB4-5D4E-4317-9876-55D1F06093C7}"/>
          </ac:picMkLst>
        </pc:picChg>
        <pc:picChg chg="mod">
          <ac:chgData name="Robin Greif" userId="580bc193930220e2" providerId="LiveId" clId="{CFC609A2-7B29-42AD-9299-E175878DF6BA}" dt="2020-01-10T09:08:57.081" v="103" actId="1037"/>
          <ac:picMkLst>
            <pc:docMk/>
            <pc:sldMasterMk cId="3672671998" sldId="2147483648"/>
            <ac:picMk id="16" creationId="{29634A48-D761-4DB7-941C-603C8B76692C}"/>
          </ac:picMkLst>
        </pc:picChg>
        <pc:picChg chg="mod">
          <ac:chgData name="Robin Greif" userId="580bc193930220e2" providerId="LiveId" clId="{CFC609A2-7B29-42AD-9299-E175878DF6BA}" dt="2020-01-10T09:08:47.064" v="84" actId="1038"/>
          <ac:picMkLst>
            <pc:docMk/>
            <pc:sldMasterMk cId="3672671998" sldId="2147483648"/>
            <ac:picMk id="18" creationId="{9D397E9F-D2DA-433F-A7F7-1C5708030687}"/>
          </ac:picMkLst>
        </pc:picChg>
        <pc:picChg chg="mod">
          <ac:chgData name="Robin Greif" userId="580bc193930220e2" providerId="LiveId" clId="{CFC609A2-7B29-42AD-9299-E175878DF6BA}" dt="2020-01-10T09:08:57.081" v="103" actId="1037"/>
          <ac:picMkLst>
            <pc:docMk/>
            <pc:sldMasterMk cId="3672671998" sldId="2147483648"/>
            <ac:picMk id="20" creationId="{7934A039-DB56-4C56-98C5-2B9EA181D168}"/>
          </ac:picMkLst>
        </pc:picChg>
        <pc:picChg chg="mod">
          <ac:chgData name="Robin Greif" userId="580bc193930220e2" providerId="LiveId" clId="{CFC609A2-7B29-42AD-9299-E175878DF6BA}" dt="2020-01-10T09:08:31.489" v="73" actId="1076"/>
          <ac:picMkLst>
            <pc:docMk/>
            <pc:sldMasterMk cId="3672671998" sldId="2147483648"/>
            <ac:picMk id="22" creationId="{7509A52E-A55F-4023-B311-6214BEF82C02}"/>
          </ac:picMkLst>
        </pc:picChg>
        <pc:picChg chg="mod">
          <ac:chgData name="Robin Greif" userId="580bc193930220e2" providerId="LiveId" clId="{CFC609A2-7B29-42AD-9299-E175878DF6BA}" dt="2020-01-10T09:08:57.081" v="103" actId="1037"/>
          <ac:picMkLst>
            <pc:docMk/>
            <pc:sldMasterMk cId="3672671998" sldId="2147483648"/>
            <ac:picMk id="26" creationId="{D5226EB5-5872-478A-9737-12991F9E6806}"/>
          </ac:picMkLst>
        </pc:picChg>
        <pc:picChg chg="mod">
          <ac:chgData name="Robin Greif" userId="580bc193930220e2" providerId="LiveId" clId="{CFC609A2-7B29-42AD-9299-E175878DF6BA}" dt="2020-01-10T09:08:57.081" v="103" actId="1037"/>
          <ac:picMkLst>
            <pc:docMk/>
            <pc:sldMasterMk cId="3672671998" sldId="2147483648"/>
            <ac:picMk id="32" creationId="{F8662D50-D347-4418-ABF4-7E9E72D46D32}"/>
          </ac:picMkLst>
        </pc:picChg>
        <pc:picChg chg="del mod">
          <ac:chgData name="Robin Greif" userId="580bc193930220e2" providerId="LiveId" clId="{CFC609A2-7B29-42AD-9299-E175878DF6BA}" dt="2020-01-10T09:08:49.348" v="85" actId="478"/>
          <ac:picMkLst>
            <pc:docMk/>
            <pc:sldMasterMk cId="3672671998" sldId="2147483648"/>
            <ac:picMk id="34" creationId="{F29E4AAE-39A5-473F-83BC-FDC9FC04AC5E}"/>
          </ac:picMkLst>
        </pc:picChg>
        <pc:sldLayoutChg chg="addSp">
          <pc:chgData name="Robin Greif" userId="580bc193930220e2" providerId="LiveId" clId="{CFC609A2-7B29-42AD-9299-E175878DF6BA}" dt="2020-01-10T08:59:10.718" v="0"/>
          <pc:sldLayoutMkLst>
            <pc:docMk/>
            <pc:sldMasterMk cId="3672671998" sldId="2147483648"/>
            <pc:sldLayoutMk cId="963699327" sldId="2147483650"/>
          </pc:sldLayoutMkLst>
          <pc:spChg chg="add">
            <ac:chgData name="Robin Greif" userId="580bc193930220e2" providerId="LiveId" clId="{CFC609A2-7B29-42AD-9299-E175878DF6BA}" dt="2020-01-10T08:59:10.718" v="0"/>
            <ac:spMkLst>
              <pc:docMk/>
              <pc:sldMasterMk cId="3672671998" sldId="2147483648"/>
              <pc:sldLayoutMk cId="963699327" sldId="2147483650"/>
              <ac:spMk id="7" creationId="{F667B463-275A-408D-8D03-3E6B45EEF09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95C8D-6D40-4573-8E96-A68AD9C13168}" type="datetimeFigureOut">
              <a:rPr lang="de-DE" smtClean="0"/>
              <a:t>10.01.2020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18BE-72C3-4F64-A2B9-794A06C63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86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7244-4AD5-4398-87DD-A4B6EFA4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7BB60E-E3CD-41BD-879D-6E5955159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62BD0-29E4-430C-8FE3-F96FFB1A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0882-6BC8-468E-83B3-54346791FE1C}" type="datetime1">
              <a:rPr lang="de-DE" smtClean="0"/>
              <a:t>10.01.2020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9ADEE-E554-4B6D-935F-9359117A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7C468-B067-4A53-B192-5897130F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4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64949-BB4D-4F0B-A43F-8C48FEFA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BC7E41-B55F-4354-8DA0-9CF83D4F5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374A3-58A4-4735-A7B1-D2DB73F77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C3D04-E61B-46D2-944E-26CF36B2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481C-E3B2-47F9-8C83-4ECEF87A7C1C}" type="datetime1">
              <a:rPr lang="de-DE" smtClean="0"/>
              <a:t>10.01.2020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0CEF43-1C50-4E8F-A2C7-84A8A06E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680A02-1F19-4261-9458-DF67362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2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D83A1-C1C7-4EFD-BEB8-87B1B4D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A48DE-1F5F-4843-8875-94D991CF6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11363-CB4E-4A49-9AAA-CD67244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6AE-924A-458B-A63A-4ADD289DE37A}" type="datetime1">
              <a:rPr lang="de-DE" smtClean="0"/>
              <a:t>10.01.2020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24FAA-DC58-4D21-8F7C-F31830FD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9809D-DB34-4FAB-9CF6-7BEB2EF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35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0C9528-480A-415E-BC24-EE6CF2C7A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C64C45-F99E-4EC3-8A5B-6B376288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344A8-94D5-42A3-86CB-6FEBDABC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8A38-2D08-4FB5-9C2E-F43FF45FDAD2}" type="datetime1">
              <a:rPr lang="de-DE" smtClean="0"/>
              <a:t>10.01.2020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0F697-8E4F-462E-B9A6-01C42087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07691-3BB4-447D-AA25-EC03F2FC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05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92BD7-ACEF-4521-BCEE-BD0C3E6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6FAAEC-F450-47F6-BC2C-3AE30347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D53D-971B-4CED-B12B-32A6B9EA1F73}" type="datetime1">
              <a:rPr lang="de-DE" smtClean="0"/>
              <a:t>10.01.2020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2480B0-B671-407A-B23C-86753E81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879F42-9E2F-4416-8C7B-A3FCDB05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8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8FCE5-BE48-48DA-AD9B-8587AF79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5253A-83B5-4D77-BEA9-8BE1FE3F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AE5F4-0484-4406-A88C-E31D4C6E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01DC-1BB1-44F7-BA71-D0D91CB72F0E}" type="datetime1">
              <a:rPr lang="de-DE" smtClean="0"/>
              <a:t>10.01.2020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52101B-7BBD-4692-BD50-AEB0171E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08095-0416-4E8D-A704-79625002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2277" y="6356350"/>
            <a:ext cx="521524" cy="365125"/>
          </a:xfrm>
        </p:spPr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667B463-275A-408D-8D03-3E6B45EEF094}"/>
              </a:ext>
            </a:extLst>
          </p:cNvPr>
          <p:cNvSpPr txBox="1">
            <a:spLocks/>
          </p:cNvSpPr>
          <p:nvPr userDrawn="1"/>
        </p:nvSpPr>
        <p:spPr>
          <a:xfrm>
            <a:off x="41774" y="103354"/>
            <a:ext cx="521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rgbClr val="08548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1EA039-FB35-432A-A0CB-FABCEA27636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6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24D60-DDE1-49E4-BCB5-E2B7224B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FA81A8-D0A5-4BFC-8110-BC4D6B8A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4A453E-51F7-4C86-A9C2-D86F2A91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31D-BF2B-41E8-9ADD-504FA06527AF}" type="datetime1">
              <a:rPr lang="de-DE" smtClean="0"/>
              <a:t>10.01.2020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BA312-CD8B-4DEB-B0EE-A14596C0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5F040-95EA-4C82-9798-BD96C0CC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3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EF0B8-2DF1-42C1-AA95-D4ACAE3C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DB766-EEC6-4FE6-9A41-4A7A42DF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BF4C-1292-435C-BEAD-B309A03644F2}" type="datetime1">
              <a:rPr lang="de-DE" smtClean="0"/>
              <a:t>10.01.2020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3373E9-2929-4005-A633-F6217327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CD0E05-6D31-4D87-887A-D887CC29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pPr/>
              <a:t>‹Nr.›</a:t>
            </a:fld>
            <a:r>
              <a:rPr lang="de-DE"/>
              <a:t>/&lt;#&gt;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6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0AAF3-3F08-4B61-B818-BCA9D225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1BA578-C7B5-4F09-A9FB-97F38BE5A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60626A-4914-48D6-AC9D-077710B5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43619-C57F-4FF6-90B0-53C9E0F8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1027-B723-4CFE-9EB1-678D192AB707}" type="datetime1">
              <a:rPr lang="de-DE" smtClean="0"/>
              <a:t>10.01.2020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07A225-EDC9-4B21-BDF1-ADFF6CE1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89968-66DD-4A59-88B7-EF6AB71F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2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995D7-C2A1-4DE9-A803-8E7DDE85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BAFE3-6C88-4BFB-9EF6-6E970A79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CB0FAA-28AC-450F-83C4-CD76918E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E6701D-CABE-4852-BABB-5185C160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5D8213-64C8-43FE-9C4C-4E22E27B4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90CAE1-8074-49EA-AAB8-A3145C14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2698-BF82-41CA-8FC0-0DBBA108FD68}" type="datetime1">
              <a:rPr lang="de-DE" smtClean="0"/>
              <a:t>10.01.2020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B6B29B-500A-4CB1-87F6-2DF80585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E77080-7F8C-4EF7-AB88-7D1C74E2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95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03971-155A-4ADF-B1DB-40A4EC58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4415A9-6D40-4C79-AC7F-3BD12345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69D4-DA4D-4EFE-B883-CC224D93614C}" type="datetime1">
              <a:rPr lang="de-DE" smtClean="0"/>
              <a:t>10.01.2020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48A9E9-9D48-41CE-B2A5-54719A78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970E03-BDA5-4EA3-8080-DB056F84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9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DDA8BC-BDE5-4DA8-8FD0-02A38804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2B6-AF7C-49F0-9ECA-F64546A1C50D}" type="datetime1">
              <a:rPr lang="de-DE" smtClean="0"/>
              <a:t>10.01.2020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93A740-0368-4B4E-A972-2E008225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CC8471-329B-461A-97BD-846C49B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1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F0AD1-9C2E-48A2-A58A-209CAD08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268C3-CDFA-481F-9B8F-7B93A345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A410F-CB7E-473B-91F2-17CDD86D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21799-7543-46AF-9105-ED622ACC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C65-570D-470E-BA94-5A9A1DC1A026}" type="datetime1">
              <a:rPr lang="de-DE" smtClean="0"/>
              <a:t>10.01.2020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A82A21-4DE3-4F29-8D98-8E0CB2C4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546" y="6356350"/>
            <a:ext cx="822491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7EA1F-B740-435D-9CFB-684B1F22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A039-FB35-432A-A0CB-FABCEA276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7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23" Type="http://schemas.openxmlformats.org/officeDocument/2006/relationships/image" Target="../media/image9.sv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E4BE61-42F6-4EF3-A73A-22E0F609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F38D-BD42-45FC-B888-387A2DD5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A64E4-3068-4F82-9A50-0416F06DD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03353"/>
            <a:ext cx="892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85485"/>
                </a:solidFill>
              </a:defRPr>
            </a:lvl1pPr>
          </a:lstStyle>
          <a:p>
            <a:fld id="{AD707F1E-3178-4C03-8ECA-5241AC6CCEA8}" type="datetime1">
              <a:rPr lang="de-DE" smtClean="0"/>
              <a:pPr/>
              <a:t>10.01.2020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413E7-5387-4260-8526-4FFDC40C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74" y="103354"/>
            <a:ext cx="521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85485"/>
                </a:solidFill>
              </a:defRPr>
            </a:lvl1pPr>
          </a:lstStyle>
          <a:p>
            <a:fld id="{5A1EA039-FB35-432A-A0CB-FABCEA27636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9634A48-D761-4DB7-941C-603C8B766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84" y="6338738"/>
            <a:ext cx="410197" cy="337273"/>
          </a:xfrm>
          <a:prstGeom prst="rect">
            <a:avLst/>
          </a:prstGeom>
        </p:spPr>
      </p:pic>
      <p:pic>
        <p:nvPicPr>
          <p:cNvPr id="18" name="Grafik 1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D397E9F-D2DA-433F-A7F7-1C570803068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64" y="6345078"/>
            <a:ext cx="1519560" cy="327290"/>
          </a:xfrm>
          <a:prstGeom prst="rect">
            <a:avLst/>
          </a:prstGeom>
        </p:spPr>
      </p:pic>
      <p:pic>
        <p:nvPicPr>
          <p:cNvPr id="20" name="Grafik 1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7934A039-DB56-4C56-98C5-2B9EA181D16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122" y="6336265"/>
            <a:ext cx="719654" cy="34352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509A52E-A55F-4023-B311-6214BEF82C0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52" y="6345076"/>
            <a:ext cx="1997748" cy="32729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3AB0B36-D723-4260-9F07-869BC897090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1337"/>
            <a:ext cx="2901208" cy="422461"/>
          </a:xfrm>
          <a:prstGeom prst="rect">
            <a:avLst/>
          </a:prstGeom>
        </p:spPr>
      </p:pic>
      <p:pic>
        <p:nvPicPr>
          <p:cNvPr id="26" name="Grafik 25" descr="Ein Bild, das Uhr enthält.&#10;&#10;Automatisch generierte Beschreibung">
            <a:extLst>
              <a:ext uri="{FF2B5EF4-FFF2-40B4-BE49-F238E27FC236}">
                <a16:creationId xmlns:a16="http://schemas.microsoft.com/office/drawing/2014/main" id="{D5226EB5-5872-478A-9737-12991F9E680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29" y="6333653"/>
            <a:ext cx="1031833" cy="346140"/>
          </a:xfrm>
          <a:prstGeom prst="rect">
            <a:avLst/>
          </a:prstGeom>
        </p:spPr>
      </p:pic>
      <p:pic>
        <p:nvPicPr>
          <p:cNvPr id="32" name="Grafik 3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662D50-D347-4418-ABF4-7E9E72D46D3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67" y="6338248"/>
            <a:ext cx="1031833" cy="347908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C09BAF1-4D12-4A98-9275-E7713ACB9EF3}"/>
              </a:ext>
            </a:extLst>
          </p:cNvPr>
          <p:cNvCxnSpPr/>
          <p:nvPr userDrawn="1"/>
        </p:nvCxnSpPr>
        <p:spPr>
          <a:xfrm>
            <a:off x="392723" y="6176963"/>
            <a:ext cx="11406554" cy="0"/>
          </a:xfrm>
          <a:prstGeom prst="line">
            <a:avLst/>
          </a:prstGeom>
          <a:ln>
            <a:solidFill>
              <a:srgbClr val="085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AAFECB4-5D4E-4317-9876-55D1F0609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195" t="1667" r="195" b="2500"/>
          <a:stretch/>
        </p:blipFill>
        <p:spPr>
          <a:xfrm>
            <a:off x="392724" y="6345076"/>
            <a:ext cx="2902926" cy="3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85485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85485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85485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8548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548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548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0DA69-3876-40F6-B601-850AE5E8D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Folienmaster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E57F9-510B-4001-9878-7E6DA39F6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MUDS</a:t>
            </a:r>
          </a:p>
        </p:txBody>
      </p:sp>
    </p:spTree>
    <p:extLst>
      <p:ext uri="{BB962C8B-B14F-4D97-AF65-F5344CB8AC3E}">
        <p14:creationId xmlns:p14="http://schemas.microsoft.com/office/powerpoint/2010/main" val="177644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</vt:lpstr>
      <vt:lpstr>Folienmaster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Öttl</dc:creator>
  <cp:lastModifiedBy>Robin Greif</cp:lastModifiedBy>
  <cp:revision>10</cp:revision>
  <dcterms:created xsi:type="dcterms:W3CDTF">2019-11-28T09:46:23Z</dcterms:created>
  <dcterms:modified xsi:type="dcterms:W3CDTF">2020-01-10T09:09:04Z</dcterms:modified>
</cp:coreProperties>
</file>