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73" r:id="rId4"/>
    <p:sldId id="274" r:id="rId5"/>
    <p:sldId id="281" r:id="rId6"/>
    <p:sldId id="278" r:id="rId7"/>
    <p:sldId id="258" r:id="rId8"/>
    <p:sldId id="280" r:id="rId9"/>
    <p:sldId id="266" r:id="rId10"/>
    <p:sldId id="259" r:id="rId11"/>
    <p:sldId id="271" r:id="rId12"/>
    <p:sldId id="269" r:id="rId13"/>
    <p:sldId id="270" r:id="rId14"/>
    <p:sldId id="260" r:id="rId15"/>
    <p:sldId id="261" r:id="rId16"/>
    <p:sldId id="263" r:id="rId17"/>
    <p:sldId id="262" r:id="rId18"/>
    <p:sldId id="268" r:id="rId19"/>
    <p:sldId id="264" r:id="rId20"/>
    <p:sldId id="265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0" clrIdx="0"/>
  <p:cmAuthor id="2" name="Emilio Dorigatti" initials="ED" lastIdx="3" clrIdx="1">
    <p:extLst>
      <p:ext uri="{19B8F6BF-5375-455C-9EA6-DF929625EA0E}">
        <p15:presenceInfo xmlns:p15="http://schemas.microsoft.com/office/powerpoint/2012/main" userId="15445ca929889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8FBAE-4B92-496A-B91D-C780E8FEB168}" v="2050" dt="2019-11-19T15:00:28.962"/>
    <p1510:client id="{41B5736B-D0D6-42EC-83C3-CDC190CA180A}" v="2291" dt="2019-11-19T14:19:59.109"/>
    <p1510:client id="{52370DC9-3ABD-4EA9-B90E-31035293FFED}" v="21" dt="2019-11-19T14:24:55.843"/>
    <p1510:client id="{7CBC6CB3-002A-42DC-B9CE-E64564D3BD66}" v="2" dt="2019-11-19T14:18:40.583"/>
    <p1510:client id="{7F03F504-7089-492F-B31F-0B33860994C3}" v="3" dt="2019-11-19T15:06:38.739"/>
    <p1510:client id="{9C0D986F-6434-40BE-8A16-0C6E948D5F49}" v="4" dt="2019-11-19T11:20:18.025"/>
    <p1510:client id="{C6183FF9-246A-4FA2-93ED-640267DCB0C1}" v="257" dt="2019-11-19T15:09:51.456"/>
    <p1510:client id="{E5F9406E-8F6A-46AB-8187-5BA25B019D61}" v="3502" dt="2019-11-19T11:24:58.691"/>
    <p1510:client id="{EF8964C0-9EA0-42DB-B3E9-15EFA95371C4}" v="154" dt="2019-11-25T09:51:21.144"/>
    <p1510:client id="{F5A652E6-C21B-481D-BF6F-A420B729B76A}" v="1567" dt="2019-11-20T10:13:50.679"/>
    <p1510:client id="{F74D0C9E-FD1A-44F7-9021-3C63EC50A40A}" v="89" dt="2019-11-30T12:00:06.081"/>
    <p1510:client id="{FD99957D-AE21-4417-A486-90DC7F48A579}" v="590" dt="2019-11-19T13:40:51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Greif" userId="580bc193930220e2" providerId="Windows Live" clId="Web-{19C8FBAE-4B92-496A-B91D-C780E8FEB168}"/>
    <pc:docChg chg="addSld delSld modSld sldOrd">
      <pc:chgData name="Robin Greif" userId="580bc193930220e2" providerId="Windows Live" clId="Web-{19C8FBAE-4B92-496A-B91D-C780E8FEB168}" dt="2019-11-19T15:00:28.962" v="2037" actId="20577"/>
      <pc:docMkLst>
        <pc:docMk/>
      </pc:docMkLst>
      <pc:sldChg chg="addSp delSp modSp">
        <pc:chgData name="Robin Greif" userId="580bc193930220e2" providerId="Windows Live" clId="Web-{19C8FBAE-4B92-496A-B91D-C780E8FEB168}" dt="2019-11-19T14:31:04.809" v="66" actId="20577"/>
        <pc:sldMkLst>
          <pc:docMk/>
          <pc:sldMk cId="109857222" sldId="256"/>
        </pc:sldMkLst>
        <pc:spChg chg="mod">
          <ac:chgData name="Robin Greif" userId="580bc193930220e2" providerId="Windows Live" clId="Web-{19C8FBAE-4B92-496A-B91D-C780E8FEB168}" dt="2019-11-19T14:28:41.183" v="4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bin Greif" userId="580bc193930220e2" providerId="Windows Live" clId="Web-{19C8FBAE-4B92-496A-B91D-C780E8FEB168}" dt="2019-11-19T14:31:04.809" v="6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bin Greif" userId="580bc193930220e2" providerId="Windows Live" clId="Web-{19C8FBAE-4B92-496A-B91D-C780E8FEB168}" dt="2019-11-19T14:26:46.370" v="1"/>
          <ac:spMkLst>
            <pc:docMk/>
            <pc:sldMk cId="109857222" sldId="256"/>
            <ac:spMk id="6" creationId="{E08D4B6A-8113-4DFB-B82E-B60CAC8E0A50}"/>
          </ac:spMkLst>
        </pc:spChg>
        <pc:spChg chg="add">
          <ac:chgData name="Robin Greif" userId="580bc193930220e2" providerId="Windows Live" clId="Web-{19C8FBAE-4B92-496A-B91D-C780E8FEB168}" dt="2019-11-19T14:26:46.370" v="1"/>
          <ac:spMkLst>
            <pc:docMk/>
            <pc:sldMk cId="109857222" sldId="256"/>
            <ac:spMk id="7" creationId="{9822E561-F97C-4CBB-A9A6-A6BF6317BC84}"/>
          </ac:spMkLst>
        </pc:spChg>
        <pc:spChg chg="add">
          <ac:chgData name="Robin Greif" userId="580bc193930220e2" providerId="Windows Live" clId="Web-{19C8FBAE-4B92-496A-B91D-C780E8FEB168}" dt="2019-11-19T14:26:46.370" v="1"/>
          <ac:spMkLst>
            <pc:docMk/>
            <pc:sldMk cId="109857222" sldId="256"/>
            <ac:spMk id="8" creationId="{B01B0E58-A5C8-4CDA-A2E0-35DF94E59857}"/>
          </ac:spMkLst>
        </pc:spChg>
        <pc:picChg chg="mod">
          <ac:chgData name="Robin Greif" userId="580bc193930220e2" providerId="Windows Live" clId="Web-{19C8FBAE-4B92-496A-B91D-C780E8FEB168}" dt="2019-11-19T14:26:46.370" v="1"/>
          <ac:picMkLst>
            <pc:docMk/>
            <pc:sldMk cId="109857222" sldId="256"/>
            <ac:picMk id="4" creationId="{B47BF040-9C21-4C9C-9A5F-0F0227712531}"/>
          </ac:picMkLst>
        </pc:picChg>
        <pc:picChg chg="del">
          <ac:chgData name="Robin Greif" userId="580bc193930220e2" providerId="Windows Live" clId="Web-{19C8FBAE-4B92-496A-B91D-C780E8FEB168}" dt="2019-11-19T14:26:23.666" v="0"/>
          <ac:picMkLst>
            <pc:docMk/>
            <pc:sldMk cId="109857222" sldId="256"/>
            <ac:picMk id="5" creationId="{FF3FF8BC-791B-445D-A613-0651779775D7}"/>
          </ac:picMkLst>
        </pc:picChg>
        <pc:picChg chg="add mod">
          <ac:chgData name="Robin Greif" userId="580bc193930220e2" providerId="Windows Live" clId="Web-{19C8FBAE-4B92-496A-B91D-C780E8FEB168}" dt="2019-11-19T14:28:19.855" v="39" actId="1076"/>
          <ac:picMkLst>
            <pc:docMk/>
            <pc:sldMk cId="109857222" sldId="256"/>
            <ac:picMk id="9" creationId="{292B356E-6DEA-4F80-8128-B0E21A880040}"/>
          </ac:picMkLst>
        </pc:picChg>
        <pc:cxnChg chg="add del mod">
          <ac:chgData name="Robin Greif" userId="580bc193930220e2" providerId="Windows Live" clId="Web-{19C8FBAE-4B92-496A-B91D-C780E8FEB168}" dt="2019-11-19T14:30:58.309" v="65"/>
          <ac:cxnSpMkLst>
            <pc:docMk/>
            <pc:sldMk cId="109857222" sldId="256"/>
            <ac:cxnSpMk id="11" creationId="{43B1E9A0-A145-431C-ABAD-BD47E5A7D0D0}"/>
          </ac:cxnSpMkLst>
        </pc:cxnChg>
        <pc:cxnChg chg="add del">
          <ac:chgData name="Robin Greif" userId="580bc193930220e2" providerId="Windows Live" clId="Web-{19C8FBAE-4B92-496A-B91D-C780E8FEB168}" dt="2019-11-19T14:29:33.683" v="55"/>
          <ac:cxnSpMkLst>
            <pc:docMk/>
            <pc:sldMk cId="109857222" sldId="256"/>
            <ac:cxnSpMk id="12" creationId="{2E7EEB3C-1C8D-4218-98AC-29BA1A2C1CEB}"/>
          </ac:cxnSpMkLst>
        </pc:cxnChg>
      </pc:sldChg>
      <pc:sldChg chg="modSp">
        <pc:chgData name="Robin Greif" userId="580bc193930220e2" providerId="Windows Live" clId="Web-{19C8FBAE-4B92-496A-B91D-C780E8FEB168}" dt="2019-11-19T15:00:28.962" v="2036" actId="20577"/>
        <pc:sldMkLst>
          <pc:docMk/>
          <pc:sldMk cId="1848958109" sldId="258"/>
        </pc:sldMkLst>
        <pc:spChg chg="mod">
          <ac:chgData name="Robin Greif" userId="580bc193930220e2" providerId="Windows Live" clId="Web-{19C8FBAE-4B92-496A-B91D-C780E8FEB168}" dt="2019-11-19T14:38:03.937" v="352" actId="20577"/>
          <ac:spMkLst>
            <pc:docMk/>
            <pc:sldMk cId="1848958109" sldId="258"/>
            <ac:spMk id="2" creationId="{85FBC3A3-9F87-4CAE-A278-36698CA0DDDE}"/>
          </ac:spMkLst>
        </pc:spChg>
        <pc:spChg chg="mod">
          <ac:chgData name="Robin Greif" userId="580bc193930220e2" providerId="Windows Live" clId="Web-{19C8FBAE-4B92-496A-B91D-C780E8FEB168}" dt="2019-11-19T15:00:28.962" v="2036" actId="20577"/>
          <ac:spMkLst>
            <pc:docMk/>
            <pc:sldMk cId="1848958109" sldId="258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19C8FBAE-4B92-496A-B91D-C780E8FEB168}" dt="2019-11-19T14:42:39.580" v="1332" actId="20577"/>
        <pc:sldMkLst>
          <pc:docMk/>
          <pc:sldMk cId="123917779" sldId="270"/>
        </pc:sldMkLst>
        <pc:spChg chg="mod">
          <ac:chgData name="Robin Greif" userId="580bc193930220e2" providerId="Windows Live" clId="Web-{19C8FBAE-4B92-496A-B91D-C780E8FEB168}" dt="2019-11-19T14:42:39.580" v="1332" actId="20577"/>
          <ac:spMkLst>
            <pc:docMk/>
            <pc:sldMk cId="123917779" sldId="270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19C8FBAE-4B92-496A-B91D-C780E8FEB168}" dt="2019-11-19T14:49:43.880" v="1726" actId="20577"/>
        <pc:sldMkLst>
          <pc:docMk/>
          <pc:sldMk cId="1599165979" sldId="274"/>
        </pc:sldMkLst>
        <pc:spChg chg="mod">
          <ac:chgData name="Robin Greif" userId="580bc193930220e2" providerId="Windows Live" clId="Web-{19C8FBAE-4B92-496A-B91D-C780E8FEB168}" dt="2019-11-19T14:48:30.051" v="1670" actId="20577"/>
          <ac:spMkLst>
            <pc:docMk/>
            <pc:sldMk cId="1599165979" sldId="274"/>
            <ac:spMk id="2" creationId="{3B030E49-98B6-4446-BC58-6DDC0FD887E4}"/>
          </ac:spMkLst>
        </pc:spChg>
        <pc:spChg chg="mod">
          <ac:chgData name="Robin Greif" userId="580bc193930220e2" providerId="Windows Live" clId="Web-{19C8FBAE-4B92-496A-B91D-C780E8FEB168}" dt="2019-11-19T14:49:43.880" v="1726" actId="20577"/>
          <ac:spMkLst>
            <pc:docMk/>
            <pc:sldMk cId="1599165979" sldId="274"/>
            <ac:spMk id="3" creationId="{A6E8152E-88BA-4501-9127-8E7245601585}"/>
          </ac:spMkLst>
        </pc:spChg>
      </pc:sldChg>
      <pc:sldChg chg="addSp modSp mod setBg setClrOvrMap">
        <pc:chgData name="Robin Greif" userId="580bc193930220e2" providerId="Windows Live" clId="Web-{19C8FBAE-4B92-496A-B91D-C780E8FEB168}" dt="2019-11-19T14:37:21.030" v="295" actId="20577"/>
        <pc:sldMkLst>
          <pc:docMk/>
          <pc:sldMk cId="2281110655" sldId="278"/>
        </pc:sldMkLst>
        <pc:spChg chg="mod">
          <ac:chgData name="Robin Greif" userId="580bc193930220e2" providerId="Windows Live" clId="Web-{19C8FBAE-4B92-496A-B91D-C780E8FEB168}" dt="2019-11-19T14:36:38.499" v="160" actId="20577"/>
          <ac:spMkLst>
            <pc:docMk/>
            <pc:sldMk cId="2281110655" sldId="278"/>
            <ac:spMk id="2" creationId="{4A117F51-978C-449A-8113-8997A7FAA481}"/>
          </ac:spMkLst>
        </pc:spChg>
        <pc:spChg chg="mod">
          <ac:chgData name="Robin Greif" userId="580bc193930220e2" providerId="Windows Live" clId="Web-{19C8FBAE-4B92-496A-B91D-C780E8FEB168}" dt="2019-11-19T14:37:21.030" v="295" actId="20577"/>
          <ac:spMkLst>
            <pc:docMk/>
            <pc:sldMk cId="2281110655" sldId="278"/>
            <ac:spMk id="3" creationId="{3A91571A-04A8-4478-96DA-0FC2888ACA42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8" creationId="{DCF4EB5C-ED25-4675-8255-2F5B12CFFCF0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10" creationId="{9514EC6E-A557-42A2-BCDC-3ABFFC5E564D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12" creationId="{905482C9-EB42-4BFE-95BF-7FD661F07657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14" creationId="{7539E646-A625-4A26-86ED-BD90EDD329F7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16" creationId="{8E019540-1104-4B12-9F83-45F58674186F}"/>
          </ac:spMkLst>
        </pc:spChg>
        <pc:spChg chg="add">
          <ac:chgData name="Robin Greif" userId="580bc193930220e2" providerId="Windows Live" clId="Web-{19C8FBAE-4B92-496A-B91D-C780E8FEB168}" dt="2019-11-19T14:36:06.327" v="78"/>
          <ac:spMkLst>
            <pc:docMk/>
            <pc:sldMk cId="2281110655" sldId="278"/>
            <ac:spMk id="18" creationId="{3580CFD6-E44A-486A-9E73-D8D948F78A34}"/>
          </ac:spMkLst>
        </pc:spChg>
      </pc:sldChg>
      <pc:sldChg chg="new del">
        <pc:chgData name="Robin Greif" userId="580bc193930220e2" providerId="Windows Live" clId="Web-{19C8FBAE-4B92-496A-B91D-C780E8FEB168}" dt="2019-11-19T14:37:44.734" v="299"/>
        <pc:sldMkLst>
          <pc:docMk/>
          <pc:sldMk cId="178615071" sldId="279"/>
        </pc:sldMkLst>
      </pc:sldChg>
      <pc:sldChg chg="addSp delSp modSp add del ord replId">
        <pc:chgData name="Robin Greif" userId="580bc193930220e2" providerId="Windows Live" clId="Web-{19C8FBAE-4B92-496A-B91D-C780E8FEB168}" dt="2019-11-19T14:32:06.481" v="77"/>
        <pc:sldMkLst>
          <pc:docMk/>
          <pc:sldMk cId="3304427162" sldId="279"/>
        </pc:sldMkLst>
        <pc:spChg chg="add del mod">
          <ac:chgData name="Robin Greif" userId="580bc193930220e2" providerId="Windows Live" clId="Web-{19C8FBAE-4B92-496A-B91D-C780E8FEB168}" dt="2019-11-19T14:31:56.512" v="75"/>
          <ac:spMkLst>
            <pc:docMk/>
            <pc:sldMk cId="3304427162" sldId="279"/>
            <ac:spMk id="6" creationId="{AB5AB105-CDC3-43B9-86F7-FF3BBE6C333E}"/>
          </ac:spMkLst>
        </pc:spChg>
        <pc:picChg chg="add del mod">
          <ac:chgData name="Robin Greif" userId="580bc193930220e2" providerId="Windows Live" clId="Web-{19C8FBAE-4B92-496A-B91D-C780E8FEB168}" dt="2019-11-19T14:31:56.512" v="76"/>
          <ac:picMkLst>
            <pc:docMk/>
            <pc:sldMk cId="3304427162" sldId="279"/>
            <ac:picMk id="4" creationId="{CA6AADE9-D9FC-4DB0-A8D0-46B335D86117}"/>
          </ac:picMkLst>
        </pc:picChg>
      </pc:sldChg>
      <pc:sldChg chg="add replId">
        <pc:chgData name="Robin Greif" userId="580bc193930220e2" providerId="Windows Live" clId="Web-{19C8FBAE-4B92-496A-B91D-C780E8FEB168}" dt="2019-11-19T14:37:42.640" v="298"/>
        <pc:sldMkLst>
          <pc:docMk/>
          <pc:sldMk cId="4219685251" sldId="280"/>
        </pc:sldMkLst>
      </pc:sldChg>
      <pc:sldChg chg="addSp delSp modSp add replId">
        <pc:chgData name="Robin Greif" userId="580bc193930220e2" providerId="Windows Live" clId="Web-{19C8FBAE-4B92-496A-B91D-C780E8FEB168}" dt="2019-11-19T14:48:44.082" v="1707" actId="20577"/>
        <pc:sldMkLst>
          <pc:docMk/>
          <pc:sldMk cId="2133805506" sldId="281"/>
        </pc:sldMkLst>
        <pc:spChg chg="mod">
          <ac:chgData name="Robin Greif" userId="580bc193930220e2" providerId="Windows Live" clId="Web-{19C8FBAE-4B92-496A-B91D-C780E8FEB168}" dt="2019-11-19T14:45:43.331" v="1575" actId="20577"/>
          <ac:spMkLst>
            <pc:docMk/>
            <pc:sldMk cId="2133805506" sldId="281"/>
            <ac:spMk id="2" creationId="{3B030E49-98B6-4446-BC58-6DDC0FD887E4}"/>
          </ac:spMkLst>
        </pc:spChg>
        <pc:spChg chg="add del mod">
          <ac:chgData name="Robin Greif" userId="580bc193930220e2" providerId="Windows Live" clId="Web-{19C8FBAE-4B92-496A-B91D-C780E8FEB168}" dt="2019-11-19T14:48:44.082" v="1707" actId="20577"/>
          <ac:spMkLst>
            <pc:docMk/>
            <pc:sldMk cId="2133805506" sldId="281"/>
            <ac:spMk id="3" creationId="{A6E8152E-88BA-4501-9127-8E7245601585}"/>
          </ac:spMkLst>
        </pc:spChg>
        <pc:spChg chg="add del mod">
          <ac:chgData name="Robin Greif" userId="580bc193930220e2" providerId="Windows Live" clId="Web-{19C8FBAE-4B92-496A-B91D-C780E8FEB168}" dt="2019-11-19T14:45:06.628" v="1553"/>
          <ac:spMkLst>
            <pc:docMk/>
            <pc:sldMk cId="2133805506" sldId="281"/>
            <ac:spMk id="5" creationId="{84199F82-244B-45AE-8F5C-4EB7F01D78B1}"/>
          </ac:spMkLst>
        </pc:spChg>
      </pc:sldChg>
    </pc:docChg>
  </pc:docChgLst>
  <pc:docChgLst>
    <pc:chgData name="Guest User" providerId="Windows Live" clId="Web-{41B5736B-D0D6-42EC-83C3-CDC190CA180A}"/>
    <pc:docChg chg="addSld delSld modSld">
      <pc:chgData name="Guest User" userId="" providerId="Windows Live" clId="Web-{41B5736B-D0D6-42EC-83C3-CDC190CA180A}" dt="2019-11-19T14:19:59.109" v="2254"/>
      <pc:docMkLst>
        <pc:docMk/>
      </pc:docMkLst>
      <pc:sldChg chg="modSp">
        <pc:chgData name="Guest User" userId="" providerId="Windows Live" clId="Web-{41B5736B-D0D6-42EC-83C3-CDC190CA180A}" dt="2019-11-19T11:12:17.487" v="1796" actId="1076"/>
        <pc:sldMkLst>
          <pc:docMk/>
          <pc:sldMk cId="109857222" sldId="256"/>
        </pc:sldMkLst>
        <pc:spChg chg="mod">
          <ac:chgData name="Guest User" userId="" providerId="Windows Live" clId="Web-{41B5736B-D0D6-42EC-83C3-CDC190CA180A}" dt="2019-11-19T11:12:17.487" v="1796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41B5736B-D0D6-42EC-83C3-CDC190CA180A}" dt="2019-11-19T11:02:32.170" v="1605" actId="20577"/>
        <pc:sldMkLst>
          <pc:docMk/>
          <pc:sldMk cId="365746579" sldId="257"/>
        </pc:sldMkLst>
        <pc:spChg chg="mod">
          <ac:chgData name="Guest User" userId="" providerId="Windows Live" clId="Web-{41B5736B-D0D6-42EC-83C3-CDC190CA180A}" dt="2019-11-19T10:17:58.105" v="106" actId="20577"/>
          <ac:spMkLst>
            <pc:docMk/>
            <pc:sldMk cId="365746579" sldId="257"/>
            <ac:spMk id="3" creationId="{A6E8152E-88BA-4501-9127-8E7245601585}"/>
          </ac:spMkLst>
        </pc:spChg>
        <pc:spChg chg="mod">
          <ac:chgData name="Guest User" userId="" providerId="Windows Live" clId="Web-{41B5736B-D0D6-42EC-83C3-CDC190CA180A}" dt="2019-11-19T11:02:32.170" v="1605" actId="20577"/>
          <ac:spMkLst>
            <pc:docMk/>
            <pc:sldMk cId="365746579" sldId="257"/>
            <ac:spMk id="5" creationId="{86CA5AC3-A373-4295-9EC9-E9926A83601C}"/>
          </ac:spMkLst>
        </pc:spChg>
      </pc:sldChg>
      <pc:sldChg chg="modSp">
        <pc:chgData name="Guest User" userId="" providerId="Windows Live" clId="Web-{41B5736B-D0D6-42EC-83C3-CDC190CA180A}" dt="2019-11-19T11:05:50.843" v="1723" actId="20577"/>
        <pc:sldMkLst>
          <pc:docMk/>
          <pc:sldMk cId="1848958109" sldId="258"/>
        </pc:sldMkLst>
        <pc:spChg chg="mod">
          <ac:chgData name="Guest User" userId="" providerId="Windows Live" clId="Web-{41B5736B-D0D6-42EC-83C3-CDC190CA180A}" dt="2019-11-19T11:05:50.843" v="1723" actId="20577"/>
          <ac:spMkLst>
            <pc:docMk/>
            <pc:sldMk cId="1848958109" sldId="258"/>
            <ac:spMk id="3" creationId="{49B8BFFA-D89F-4D4E-AAFC-FA4E8979DCB0}"/>
          </ac:spMkLst>
        </pc:spChg>
      </pc:sldChg>
      <pc:sldChg chg="modSp">
        <pc:chgData name="Guest User" userId="" providerId="Windows Live" clId="Web-{41B5736B-D0D6-42EC-83C3-CDC190CA180A}" dt="2019-11-19T12:16:29.884" v="1852" actId="20577"/>
        <pc:sldMkLst>
          <pc:docMk/>
          <pc:sldMk cId="2507469010" sldId="259"/>
        </pc:sldMkLst>
        <pc:spChg chg="mod">
          <ac:chgData name="Guest User" userId="" providerId="Windows Live" clId="Web-{41B5736B-D0D6-42EC-83C3-CDC190CA180A}" dt="2019-11-19T12:16:29.884" v="1852" actId="20577"/>
          <ac:spMkLst>
            <pc:docMk/>
            <pc:sldMk cId="2507469010" sldId="259"/>
            <ac:spMk id="3" creationId="{49B8BFFA-D89F-4D4E-AAFC-FA4E8979DCB0}"/>
          </ac:spMkLst>
        </pc:spChg>
      </pc:sldChg>
      <pc:sldChg chg="modSp add replId">
        <pc:chgData name="Guest User" userId="" providerId="Windows Live" clId="Web-{41B5736B-D0D6-42EC-83C3-CDC190CA180A}" dt="2019-11-19T10:51:40.306" v="1452" actId="20577"/>
        <pc:sldMkLst>
          <pc:docMk/>
          <pc:sldMk cId="4286474805" sldId="260"/>
        </pc:sldMkLst>
        <pc:spChg chg="mod">
          <ac:chgData name="Guest User" userId="" providerId="Windows Live" clId="Web-{41B5736B-D0D6-42EC-83C3-CDC190CA180A}" dt="2019-11-19T10:13:44.384" v="36" actId="20577"/>
          <ac:spMkLst>
            <pc:docMk/>
            <pc:sldMk cId="4286474805" sldId="260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0:51:40.306" v="1452" actId="20577"/>
          <ac:spMkLst>
            <pc:docMk/>
            <pc:sldMk cId="4286474805" sldId="260"/>
            <ac:spMk id="3" creationId="{49B8BFFA-D89F-4D4E-AAFC-FA4E8979DCB0}"/>
          </ac:spMkLst>
        </pc:spChg>
      </pc:sldChg>
      <pc:sldChg chg="modSp add replId addCm">
        <pc:chgData name="Guest User" userId="" providerId="Windows Live" clId="Web-{41B5736B-D0D6-42EC-83C3-CDC190CA180A}" dt="2019-11-19T11:17:36.489" v="1808" actId="20577"/>
        <pc:sldMkLst>
          <pc:docMk/>
          <pc:sldMk cId="1593623595" sldId="261"/>
        </pc:sldMkLst>
        <pc:spChg chg="mod">
          <ac:chgData name="Guest User" userId="" providerId="Windows Live" clId="Web-{41B5736B-D0D6-42EC-83C3-CDC190CA180A}" dt="2019-11-19T10:13:51.728" v="43" actId="20577"/>
          <ac:spMkLst>
            <pc:docMk/>
            <pc:sldMk cId="1593623595" sldId="261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1:17:36.489" v="1808" actId="20577"/>
          <ac:spMkLst>
            <pc:docMk/>
            <pc:sldMk cId="1593623595" sldId="261"/>
            <ac:spMk id="3" creationId="{49B8BFFA-D89F-4D4E-AAFC-FA4E8979DCB0}"/>
          </ac:spMkLst>
        </pc:spChg>
      </pc:sldChg>
      <pc:sldChg chg="modSp add replId">
        <pc:chgData name="Guest User" userId="" providerId="Windows Live" clId="Web-{41B5736B-D0D6-42EC-83C3-CDC190CA180A}" dt="2019-11-19T10:52:15.963" v="1470" actId="20577"/>
        <pc:sldMkLst>
          <pc:docMk/>
          <pc:sldMk cId="2072492375" sldId="262"/>
        </pc:sldMkLst>
        <pc:spChg chg="mod">
          <ac:chgData name="Guest User" userId="" providerId="Windows Live" clId="Web-{41B5736B-D0D6-42EC-83C3-CDC190CA180A}" dt="2019-11-19T10:25:17.201" v="399" actId="20577"/>
          <ac:spMkLst>
            <pc:docMk/>
            <pc:sldMk cId="2072492375" sldId="262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0:52:15.963" v="1470" actId="20577"/>
          <ac:spMkLst>
            <pc:docMk/>
            <pc:sldMk cId="2072492375" sldId="262"/>
            <ac:spMk id="3" creationId="{49B8BFFA-D89F-4D4E-AAFC-FA4E8979DCB0}"/>
          </ac:spMkLst>
        </pc:spChg>
      </pc:sldChg>
      <pc:sldChg chg="modSp add replId">
        <pc:chgData name="Guest User" userId="" providerId="Windows Live" clId="Web-{41B5736B-D0D6-42EC-83C3-CDC190CA180A}" dt="2019-11-19T10:49:06.165" v="1425" actId="20577"/>
        <pc:sldMkLst>
          <pc:docMk/>
          <pc:sldMk cId="140436981" sldId="263"/>
        </pc:sldMkLst>
        <pc:spChg chg="mod">
          <ac:chgData name="Guest User" userId="" providerId="Windows Live" clId="Web-{41B5736B-D0D6-42EC-83C3-CDC190CA180A}" dt="2019-11-19T10:28:53.203" v="853" actId="20577"/>
          <ac:spMkLst>
            <pc:docMk/>
            <pc:sldMk cId="140436981" sldId="263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0:49:06.165" v="1425" actId="20577"/>
          <ac:spMkLst>
            <pc:docMk/>
            <pc:sldMk cId="140436981" sldId="263"/>
            <ac:spMk id="3" creationId="{49B8BFFA-D89F-4D4E-AAFC-FA4E8979DCB0}"/>
          </ac:spMkLst>
        </pc:spChg>
      </pc:sldChg>
      <pc:sldChg chg="modSp add replId">
        <pc:chgData name="Guest User" userId="" providerId="Windows Live" clId="Web-{41B5736B-D0D6-42EC-83C3-CDC190CA180A}" dt="2019-11-19T10:52:27.916" v="1485" actId="20577"/>
        <pc:sldMkLst>
          <pc:docMk/>
          <pc:sldMk cId="3202447858" sldId="264"/>
        </pc:sldMkLst>
        <pc:spChg chg="mod">
          <ac:chgData name="Guest User" userId="" providerId="Windows Live" clId="Web-{41B5736B-D0D6-42EC-83C3-CDC190CA180A}" dt="2019-11-19T10:29:03.250" v="857"/>
          <ac:spMkLst>
            <pc:docMk/>
            <pc:sldMk cId="3202447858" sldId="264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0:52:27.916" v="1485" actId="20577"/>
          <ac:spMkLst>
            <pc:docMk/>
            <pc:sldMk cId="3202447858" sldId="264"/>
            <ac:spMk id="3" creationId="{49B8BFFA-D89F-4D4E-AAFC-FA4E8979DCB0}"/>
          </ac:spMkLst>
        </pc:spChg>
      </pc:sldChg>
      <pc:sldChg chg="new del">
        <pc:chgData name="Guest User" userId="" providerId="Windows Live" clId="Web-{41B5736B-D0D6-42EC-83C3-CDC190CA180A}" dt="2019-11-19T10:28:24.922" v="838"/>
        <pc:sldMkLst>
          <pc:docMk/>
          <pc:sldMk cId="310516118" sldId="265"/>
        </pc:sldMkLst>
      </pc:sldChg>
      <pc:sldChg chg="add del replId">
        <pc:chgData name="Guest User" userId="" providerId="Windows Live" clId="Web-{41B5736B-D0D6-42EC-83C3-CDC190CA180A}" dt="2019-11-19T10:26:33.436" v="600"/>
        <pc:sldMkLst>
          <pc:docMk/>
          <pc:sldMk cId="2237850160" sldId="265"/>
        </pc:sldMkLst>
      </pc:sldChg>
      <pc:sldChg chg="modSp add replId">
        <pc:chgData name="Guest User" userId="" providerId="Windows Live" clId="Web-{41B5736B-D0D6-42EC-83C3-CDC190CA180A}" dt="2019-11-19T12:18:08.885" v="1876" actId="20577"/>
        <pc:sldMkLst>
          <pc:docMk/>
          <pc:sldMk cId="2439416965" sldId="265"/>
        </pc:sldMkLst>
        <pc:spChg chg="mod">
          <ac:chgData name="Guest User" userId="" providerId="Windows Live" clId="Web-{41B5736B-D0D6-42EC-83C3-CDC190CA180A}" dt="2019-11-19T10:29:23.688" v="873" actId="20577"/>
          <ac:spMkLst>
            <pc:docMk/>
            <pc:sldMk cId="2439416965" sldId="265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2:18:08.885" v="1876" actId="20577"/>
          <ac:spMkLst>
            <pc:docMk/>
            <pc:sldMk cId="2439416965" sldId="265"/>
            <ac:spMk id="3" creationId="{49B8BFFA-D89F-4D4E-AAFC-FA4E8979DCB0}"/>
          </ac:spMkLst>
        </pc:spChg>
      </pc:sldChg>
      <pc:sldChg chg="del">
        <pc:chgData name="Guest User" userId="" providerId="Windows Live" clId="Web-{41B5736B-D0D6-42EC-83C3-CDC190CA180A}" dt="2019-11-19T10:31:43.423" v="958"/>
        <pc:sldMkLst>
          <pc:docMk/>
          <pc:sldMk cId="2214073686" sldId="267"/>
        </pc:sldMkLst>
      </pc:sldChg>
      <pc:sldChg chg="modSp">
        <pc:chgData name="Guest User" userId="" providerId="Windows Live" clId="Web-{41B5736B-D0D6-42EC-83C3-CDC190CA180A}" dt="2019-11-19T11:08:52.876" v="1793" actId="20577"/>
        <pc:sldMkLst>
          <pc:docMk/>
          <pc:sldMk cId="245163721" sldId="268"/>
        </pc:sldMkLst>
        <pc:spChg chg="mod">
          <ac:chgData name="Guest User" userId="" providerId="Windows Live" clId="Web-{41B5736B-D0D6-42EC-83C3-CDC190CA180A}" dt="2019-11-19T11:08:52.876" v="1793" actId="20577"/>
          <ac:spMkLst>
            <pc:docMk/>
            <pc:sldMk cId="245163721" sldId="268"/>
            <ac:spMk id="3" creationId="{49B8BFFA-D89F-4D4E-AAFC-FA4E8979DCB0}"/>
          </ac:spMkLst>
        </pc:spChg>
      </pc:sldChg>
      <pc:sldChg chg="modSp">
        <pc:chgData name="Guest User" userId="" providerId="Windows Live" clId="Web-{41B5736B-D0D6-42EC-83C3-CDC190CA180A}" dt="2019-11-19T11:06:38.812" v="1750" actId="20577"/>
        <pc:sldMkLst>
          <pc:docMk/>
          <pc:sldMk cId="2483329454" sldId="269"/>
        </pc:sldMkLst>
        <pc:spChg chg="mod">
          <ac:chgData name="Guest User" userId="" providerId="Windows Live" clId="Web-{41B5736B-D0D6-42EC-83C3-CDC190CA180A}" dt="2019-11-19T11:06:38.812" v="1750" actId="20577"/>
          <ac:spMkLst>
            <pc:docMk/>
            <pc:sldMk cId="2483329454" sldId="269"/>
            <ac:spMk id="3" creationId="{49B8BFFA-D89F-4D4E-AAFC-FA4E8979DCB0}"/>
          </ac:spMkLst>
        </pc:spChg>
      </pc:sldChg>
      <pc:sldChg chg="modSp add replId">
        <pc:chgData name="Guest User" userId="" providerId="Windows Live" clId="Web-{41B5736B-D0D6-42EC-83C3-CDC190CA180A}" dt="2019-11-19T10:57:33.168" v="1576" actId="20577"/>
        <pc:sldMkLst>
          <pc:docMk/>
          <pc:sldMk cId="123917779" sldId="270"/>
        </pc:sldMkLst>
        <pc:spChg chg="mod">
          <ac:chgData name="Guest User" userId="" providerId="Windows Live" clId="Web-{41B5736B-D0D6-42EC-83C3-CDC190CA180A}" dt="2019-11-19T10:50:49.728" v="1440" actId="20577"/>
          <ac:spMkLst>
            <pc:docMk/>
            <pc:sldMk cId="123917779" sldId="270"/>
            <ac:spMk id="2" creationId="{85FBC3A3-9F87-4CAE-A278-36698CA0DDDE}"/>
          </ac:spMkLst>
        </pc:spChg>
        <pc:spChg chg="mod">
          <ac:chgData name="Guest User" userId="" providerId="Windows Live" clId="Web-{41B5736B-D0D6-42EC-83C3-CDC190CA180A}" dt="2019-11-19T10:57:33.168" v="1576" actId="20577"/>
          <ac:spMkLst>
            <pc:docMk/>
            <pc:sldMk cId="123917779" sldId="270"/>
            <ac:spMk id="3" creationId="{49B8BFFA-D89F-4D4E-AAFC-FA4E8979DCB0}"/>
          </ac:spMkLst>
        </pc:spChg>
      </pc:sldChg>
      <pc:sldChg chg="modSp">
        <pc:chgData name="Guest User" userId="" providerId="Windows Live" clId="Web-{41B5736B-D0D6-42EC-83C3-CDC190CA180A}" dt="2019-11-19T11:04:31.796" v="1678" actId="20577"/>
        <pc:sldMkLst>
          <pc:docMk/>
          <pc:sldMk cId="2797596913" sldId="271"/>
        </pc:sldMkLst>
        <pc:spChg chg="mod">
          <ac:chgData name="Guest User" userId="" providerId="Windows Live" clId="Web-{41B5736B-D0D6-42EC-83C3-CDC190CA180A}" dt="2019-11-19T11:04:31.796" v="1678" actId="20577"/>
          <ac:spMkLst>
            <pc:docMk/>
            <pc:sldMk cId="2797596913" sldId="271"/>
            <ac:spMk id="3" creationId="{49B8BFFA-D89F-4D4E-AAFC-FA4E8979DCB0}"/>
          </ac:spMkLst>
        </pc:spChg>
      </pc:sldChg>
      <pc:sldChg chg="del addCm">
        <pc:chgData name="Guest User" userId="" providerId="Windows Live" clId="Web-{41B5736B-D0D6-42EC-83C3-CDC190CA180A}" dt="2019-11-19T12:18:10.369" v="1878"/>
        <pc:sldMkLst>
          <pc:docMk/>
          <pc:sldMk cId="3006322098" sldId="272"/>
        </pc:sldMkLst>
      </pc:sldChg>
      <pc:sldChg chg="modSp">
        <pc:chgData name="Guest User" userId="" providerId="Windows Live" clId="Web-{41B5736B-D0D6-42EC-83C3-CDC190CA180A}" dt="2019-11-19T12:18:27.338" v="1883" actId="20577"/>
        <pc:sldMkLst>
          <pc:docMk/>
          <pc:sldMk cId="1516389448" sldId="273"/>
        </pc:sldMkLst>
        <pc:spChg chg="mod">
          <ac:chgData name="Guest User" userId="" providerId="Windows Live" clId="Web-{41B5736B-D0D6-42EC-83C3-CDC190CA180A}" dt="2019-11-19T12:18:27.338" v="1883" actId="20577"/>
          <ac:spMkLst>
            <pc:docMk/>
            <pc:sldMk cId="1516389448" sldId="273"/>
            <ac:spMk id="3" creationId="{A6E8152E-88BA-4501-9127-8E7245601585}"/>
          </ac:spMkLst>
        </pc:spChg>
      </pc:sldChg>
      <pc:sldChg chg="modSp add del replId">
        <pc:chgData name="Guest User" userId="" providerId="Windows Live" clId="Web-{41B5736B-D0D6-42EC-83C3-CDC190CA180A}" dt="2019-11-19T13:35:13.864" v="1978"/>
        <pc:sldMkLst>
          <pc:docMk/>
          <pc:sldMk cId="144516601" sldId="276"/>
        </pc:sldMkLst>
        <pc:spChg chg="mod">
          <ac:chgData name="Guest User" userId="" providerId="Windows Live" clId="Web-{41B5736B-D0D6-42EC-83C3-CDC190CA180A}" dt="2019-11-19T13:33:42.394" v="1898" actId="20577"/>
          <ac:spMkLst>
            <pc:docMk/>
            <pc:sldMk cId="144516601" sldId="276"/>
            <ac:spMk id="2" creationId="{3B030E49-98B6-4446-BC58-6DDC0FD887E4}"/>
          </ac:spMkLst>
        </pc:spChg>
        <pc:spChg chg="mod">
          <ac:chgData name="Guest User" userId="" providerId="Windows Live" clId="Web-{41B5736B-D0D6-42EC-83C3-CDC190CA180A}" dt="2019-11-19T13:35:04.832" v="1976" actId="20577"/>
          <ac:spMkLst>
            <pc:docMk/>
            <pc:sldMk cId="144516601" sldId="276"/>
            <ac:spMk id="3" creationId="{A6E8152E-88BA-4501-9127-8E7245601585}"/>
          </ac:spMkLst>
        </pc:spChg>
      </pc:sldChg>
      <pc:sldChg chg="modSp add replId">
        <pc:chgData name="Guest User" userId="" providerId="Windows Live" clId="Web-{41B5736B-D0D6-42EC-83C3-CDC190CA180A}" dt="2019-11-19T14:18:36.766" v="2251" actId="20577"/>
        <pc:sldMkLst>
          <pc:docMk/>
          <pc:sldMk cId="3311113497" sldId="276"/>
        </pc:sldMkLst>
        <pc:spChg chg="mod">
          <ac:chgData name="Guest User" userId="" providerId="Windows Live" clId="Web-{41B5736B-D0D6-42EC-83C3-CDC190CA180A}" dt="2019-11-19T13:37:58.396" v="2058" actId="20577"/>
          <ac:spMkLst>
            <pc:docMk/>
            <pc:sldMk cId="3311113497" sldId="276"/>
            <ac:spMk id="2" creationId="{3B030E49-98B6-4446-BC58-6DDC0FD887E4}"/>
          </ac:spMkLst>
        </pc:spChg>
        <pc:spChg chg="mod">
          <ac:chgData name="Guest User" userId="" providerId="Windows Live" clId="Web-{41B5736B-D0D6-42EC-83C3-CDC190CA180A}" dt="2019-11-19T14:18:36.766" v="2251" actId="20577"/>
          <ac:spMkLst>
            <pc:docMk/>
            <pc:sldMk cId="3311113497" sldId="276"/>
            <ac:spMk id="3" creationId="{A6E8152E-88BA-4501-9127-8E7245601585}"/>
          </ac:spMkLst>
        </pc:spChg>
      </pc:sldChg>
      <pc:sldChg chg="del">
        <pc:chgData name="Guest User" userId="" providerId="Windows Live" clId="Web-{41B5736B-D0D6-42EC-83C3-CDC190CA180A}" dt="2019-11-19T14:19:59.109" v="2254"/>
        <pc:sldMkLst>
          <pc:docMk/>
          <pc:sldMk cId="216349949" sldId="277"/>
        </pc:sldMkLst>
      </pc:sldChg>
    </pc:docChg>
  </pc:docChgLst>
  <pc:docChgLst>
    <pc:chgData name="Robin Greif" userId="580bc193930220e2" providerId="Windows Live" clId="Web-{7CBC6CB3-002A-42DC-B9CE-E64564D3BD66}"/>
    <pc:docChg chg="addSld sldOrd">
      <pc:chgData name="Robin Greif" userId="580bc193930220e2" providerId="Windows Live" clId="Web-{7CBC6CB3-002A-42DC-B9CE-E64564D3BD66}" dt="2019-11-19T14:18:40.583" v="1"/>
      <pc:docMkLst>
        <pc:docMk/>
      </pc:docMkLst>
      <pc:sldChg chg="new ord">
        <pc:chgData name="Robin Greif" userId="580bc193930220e2" providerId="Windows Live" clId="Web-{7CBC6CB3-002A-42DC-B9CE-E64564D3BD66}" dt="2019-11-19T14:18:40.583" v="1"/>
        <pc:sldMkLst>
          <pc:docMk/>
          <pc:sldMk cId="216349949" sldId="277"/>
        </pc:sldMkLst>
      </pc:sldChg>
    </pc:docChg>
  </pc:docChgLst>
  <pc:docChgLst>
    <pc:chgData name="Robin Greif" userId="580bc193930220e2" providerId="Windows Live" clId="Web-{E5F9406E-8F6A-46AB-8187-5BA25B019D61}"/>
    <pc:docChg chg="addSld delSld modSld sldOrd addMainMaster delMainMaster">
      <pc:chgData name="Robin Greif" userId="580bc193930220e2" providerId="Windows Live" clId="Web-{E5F9406E-8F6A-46AB-8187-5BA25B019D61}" dt="2019-11-19T11:24:58.691" v="3450" actId="1076"/>
      <pc:docMkLst>
        <pc:docMk/>
      </pc:docMkLst>
      <pc:sldChg chg="addSp modSp mod setBg modClrScheme setClrOvrMap chgLayout">
        <pc:chgData name="Robin Greif" userId="580bc193930220e2" providerId="Windows Live" clId="Web-{E5F9406E-8F6A-46AB-8187-5BA25B019D61}" dt="2019-11-19T11:24:58.691" v="3450" actId="1076"/>
        <pc:sldMkLst>
          <pc:docMk/>
          <pc:sldMk cId="109857222" sldId="256"/>
        </pc:sldMkLst>
        <pc:spChg chg="mod ord">
          <ac:chgData name="Robin Greif" userId="580bc193930220e2" providerId="Windows Live" clId="Web-{E5F9406E-8F6A-46AB-8187-5BA25B019D61}" dt="2019-11-19T11:06:46.223" v="2956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obin Greif" userId="580bc193930220e2" providerId="Windows Live" clId="Web-{E5F9406E-8F6A-46AB-8187-5BA25B019D61}" dt="2019-11-19T11:06:52.004" v="2957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bin Greif" userId="580bc193930220e2" providerId="Windows Live" clId="Web-{E5F9406E-8F6A-46AB-8187-5BA25B019D61}" dt="2019-11-19T09:55:38.780" v="22"/>
          <ac:spMkLst>
            <pc:docMk/>
            <pc:sldMk cId="109857222" sldId="256"/>
            <ac:spMk id="9" creationId="{E08D4B6A-8113-4DFB-B82E-B60CAC8E0A50}"/>
          </ac:spMkLst>
        </pc:spChg>
        <pc:spChg chg="add">
          <ac:chgData name="Robin Greif" userId="580bc193930220e2" providerId="Windows Live" clId="Web-{E5F9406E-8F6A-46AB-8187-5BA25B019D61}" dt="2019-11-19T09:55:38.780" v="22"/>
          <ac:spMkLst>
            <pc:docMk/>
            <pc:sldMk cId="109857222" sldId="256"/>
            <ac:spMk id="11" creationId="{9822E561-F97C-4CBB-A9A6-A6BF6317BC84}"/>
          </ac:spMkLst>
        </pc:spChg>
        <pc:spChg chg="add">
          <ac:chgData name="Robin Greif" userId="580bc193930220e2" providerId="Windows Live" clId="Web-{E5F9406E-8F6A-46AB-8187-5BA25B019D61}" dt="2019-11-19T09:55:38.780" v="22"/>
          <ac:spMkLst>
            <pc:docMk/>
            <pc:sldMk cId="109857222" sldId="256"/>
            <ac:spMk id="13" creationId="{B01B0E58-A5C8-4CDA-A2E0-35DF94E59857}"/>
          </ac:spMkLst>
        </pc:spChg>
        <pc:picChg chg="add">
          <ac:chgData name="Robin Greif" userId="580bc193930220e2" providerId="Windows Live" clId="Web-{E5F9406E-8F6A-46AB-8187-5BA25B019D61}" dt="2019-11-19T09:55:38.780" v="22"/>
          <ac:picMkLst>
            <pc:docMk/>
            <pc:sldMk cId="109857222" sldId="256"/>
            <ac:picMk id="4" creationId="{B47BF040-9C21-4C9C-9A5F-0F0227712531}"/>
          </ac:picMkLst>
        </pc:picChg>
        <pc:picChg chg="add mod">
          <ac:chgData name="Robin Greif" userId="580bc193930220e2" providerId="Windows Live" clId="Web-{E5F9406E-8F6A-46AB-8187-5BA25B019D61}" dt="2019-11-19T11:24:58.691" v="3450" actId="1076"/>
          <ac:picMkLst>
            <pc:docMk/>
            <pc:sldMk cId="109857222" sldId="256"/>
            <ac:picMk id="5" creationId="{FF3FF8BC-791B-445D-A613-0651779775D7}"/>
          </ac:picMkLst>
        </pc:picChg>
      </pc:sldChg>
      <pc:sldChg chg="addSp modSp new">
        <pc:chgData name="Robin Greif" userId="580bc193930220e2" providerId="Windows Live" clId="Web-{E5F9406E-8F6A-46AB-8187-5BA25B019D61}" dt="2019-11-19T11:24:11.832" v="3446" actId="20577"/>
        <pc:sldMkLst>
          <pc:docMk/>
          <pc:sldMk cId="365746579" sldId="257"/>
        </pc:sldMkLst>
        <pc:spChg chg="mod">
          <ac:chgData name="Robin Greif" userId="580bc193930220e2" providerId="Windows Live" clId="Web-{E5F9406E-8F6A-46AB-8187-5BA25B019D61}" dt="2019-11-19T09:59:28.857" v="217" actId="20577"/>
          <ac:spMkLst>
            <pc:docMk/>
            <pc:sldMk cId="365746579" sldId="257"/>
            <ac:spMk id="2" creationId="{3B030E49-98B6-4446-BC58-6DDC0FD887E4}"/>
          </ac:spMkLst>
        </pc:spChg>
        <pc:spChg chg="mod">
          <ac:chgData name="Robin Greif" userId="580bc193930220e2" providerId="Windows Live" clId="Web-{E5F9406E-8F6A-46AB-8187-5BA25B019D61}" dt="2019-11-19T10:58:40.707" v="2787" actId="20577"/>
          <ac:spMkLst>
            <pc:docMk/>
            <pc:sldMk cId="365746579" sldId="257"/>
            <ac:spMk id="3" creationId="{A6E8152E-88BA-4501-9127-8E7245601585}"/>
          </ac:spMkLst>
        </pc:spChg>
        <pc:spChg chg="add mod">
          <ac:chgData name="Robin Greif" userId="580bc193930220e2" providerId="Windows Live" clId="Web-{E5F9406E-8F6A-46AB-8187-5BA25B019D61}" dt="2019-11-19T11:24:11.832" v="3446" actId="20577"/>
          <ac:spMkLst>
            <pc:docMk/>
            <pc:sldMk cId="365746579" sldId="257"/>
            <ac:spMk id="5" creationId="{86CA5AC3-A373-4295-9EC9-E9926A83601C}"/>
          </ac:spMkLst>
        </pc:spChg>
      </pc:sldChg>
      <pc:sldChg chg="modSp new">
        <pc:chgData name="Robin Greif" userId="580bc193930220e2" providerId="Windows Live" clId="Web-{E5F9406E-8F6A-46AB-8187-5BA25B019D61}" dt="2019-11-19T10:29:59.692" v="1281" actId="20577"/>
        <pc:sldMkLst>
          <pc:docMk/>
          <pc:sldMk cId="1848958109" sldId="258"/>
        </pc:sldMkLst>
        <pc:spChg chg="mod">
          <ac:chgData name="Robin Greif" userId="580bc193930220e2" providerId="Windows Live" clId="Web-{E5F9406E-8F6A-46AB-8187-5BA25B019D61}" dt="2019-11-19T10:28:51.004" v="939" actId="20577"/>
          <ac:spMkLst>
            <pc:docMk/>
            <pc:sldMk cId="1848958109" sldId="258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0:29:59.692" v="1281" actId="20577"/>
          <ac:spMkLst>
            <pc:docMk/>
            <pc:sldMk cId="1848958109" sldId="258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0:09:35.817" v="251" actId="20577"/>
        <pc:sldMkLst>
          <pc:docMk/>
          <pc:sldMk cId="2507469010" sldId="259"/>
        </pc:sldMkLst>
        <pc:spChg chg="mod">
          <ac:chgData name="Robin Greif" userId="580bc193930220e2" providerId="Windows Live" clId="Web-{E5F9406E-8F6A-46AB-8187-5BA25B019D61}" dt="2019-11-19T10:09:35.817" v="251" actId="20577"/>
          <ac:spMkLst>
            <pc:docMk/>
            <pc:sldMk cId="2507469010" sldId="259"/>
            <ac:spMk id="2" creationId="{85FBC3A3-9F87-4CAE-A278-36698CA0DDDE}"/>
          </ac:spMkLst>
        </pc:spChg>
      </pc:sldChg>
      <pc:sldChg chg="modSp add del replId">
        <pc:chgData name="Robin Greif" userId="580bc193930220e2" providerId="Windows Live" clId="Web-{E5F9406E-8F6A-46AB-8187-5BA25B019D61}" dt="2019-11-19T10:09:54.583" v="308"/>
        <pc:sldMkLst>
          <pc:docMk/>
          <pc:sldMk cId="798321013" sldId="260"/>
        </pc:sldMkLst>
        <pc:spChg chg="mod">
          <ac:chgData name="Robin Greif" userId="580bc193930220e2" providerId="Windows Live" clId="Web-{E5F9406E-8F6A-46AB-8187-5BA25B019D61}" dt="2019-11-19T10:09:51.520" v="305" actId="20577"/>
          <ac:spMkLst>
            <pc:docMk/>
            <pc:sldMk cId="798321013" sldId="260"/>
            <ac:spMk id="2" creationId="{85FBC3A3-9F87-4CAE-A278-36698CA0DDDE}"/>
          </ac:spMkLst>
        </pc:spChg>
      </pc:sldChg>
      <pc:sldChg chg="modSp">
        <pc:chgData name="Robin Greif" userId="580bc193930220e2" providerId="Windows Live" clId="Web-{E5F9406E-8F6A-46AB-8187-5BA25B019D61}" dt="2019-11-19T10:49:18.817" v="2370" actId="20577"/>
        <pc:sldMkLst>
          <pc:docMk/>
          <pc:sldMk cId="4286474805" sldId="260"/>
        </pc:sldMkLst>
        <pc:spChg chg="mod">
          <ac:chgData name="Robin Greif" userId="580bc193930220e2" providerId="Windows Live" clId="Web-{E5F9406E-8F6A-46AB-8187-5BA25B019D61}" dt="2019-11-19T10:49:18.817" v="2370" actId="20577"/>
          <ac:spMkLst>
            <pc:docMk/>
            <pc:sldMk cId="4286474805" sldId="260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5F9406E-8F6A-46AB-8187-5BA25B019D61}" dt="2019-11-19T10:47:11.254" v="2197" actId="20577"/>
        <pc:sldMkLst>
          <pc:docMk/>
          <pc:sldMk cId="1593623595" sldId="261"/>
        </pc:sldMkLst>
        <pc:spChg chg="mod">
          <ac:chgData name="Robin Greif" userId="580bc193930220e2" providerId="Windows Live" clId="Web-{E5F9406E-8F6A-46AB-8187-5BA25B019D61}" dt="2019-11-19T10:47:11.254" v="2197" actId="20577"/>
          <ac:spMkLst>
            <pc:docMk/>
            <pc:sldMk cId="1593623595" sldId="261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5F9406E-8F6A-46AB-8187-5BA25B019D61}" dt="2019-11-19T10:44:39.364" v="2019" actId="20577"/>
        <pc:sldMkLst>
          <pc:docMk/>
          <pc:sldMk cId="2072492375" sldId="262"/>
        </pc:sldMkLst>
        <pc:spChg chg="mod">
          <ac:chgData name="Robin Greif" userId="580bc193930220e2" providerId="Windows Live" clId="Web-{E5F9406E-8F6A-46AB-8187-5BA25B019D61}" dt="2019-11-19T10:44:39.364" v="2019" actId="20577"/>
          <ac:spMkLst>
            <pc:docMk/>
            <pc:sldMk cId="2072492375" sldId="262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5F9406E-8F6A-46AB-8187-5BA25B019D61}" dt="2019-11-19T10:26:34.473" v="904" actId="20577"/>
        <pc:sldMkLst>
          <pc:docMk/>
          <pc:sldMk cId="140436981" sldId="263"/>
        </pc:sldMkLst>
        <pc:spChg chg="mod">
          <ac:chgData name="Robin Greif" userId="580bc193930220e2" providerId="Windows Live" clId="Web-{E5F9406E-8F6A-46AB-8187-5BA25B019D61}" dt="2019-11-19T10:25:53.098" v="823" actId="20577"/>
          <ac:spMkLst>
            <pc:docMk/>
            <pc:sldMk cId="140436981" sldId="263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0:26:34.473" v="904" actId="20577"/>
          <ac:spMkLst>
            <pc:docMk/>
            <pc:sldMk cId="140436981" sldId="263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5F9406E-8F6A-46AB-8187-5BA25B019D61}" dt="2019-11-19T10:39:27.410" v="1871" actId="20577"/>
        <pc:sldMkLst>
          <pc:docMk/>
          <pc:sldMk cId="2439416965" sldId="265"/>
        </pc:sldMkLst>
        <pc:spChg chg="mod">
          <ac:chgData name="Robin Greif" userId="580bc193930220e2" providerId="Windows Live" clId="Web-{E5F9406E-8F6A-46AB-8187-5BA25B019D61}" dt="2019-11-19T10:39:27.410" v="1871" actId="20577"/>
          <ac:spMkLst>
            <pc:docMk/>
            <pc:sldMk cId="2439416965" sldId="265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0:48:03.254" v="2360" actId="20577"/>
        <pc:sldMkLst>
          <pc:docMk/>
          <pc:sldMk cId="2507307771" sldId="266"/>
        </pc:sldMkLst>
        <pc:spChg chg="mod">
          <ac:chgData name="Robin Greif" userId="580bc193930220e2" providerId="Windows Live" clId="Web-{E5F9406E-8F6A-46AB-8187-5BA25B019D61}" dt="2019-11-19T10:48:03.254" v="2360" actId="20577"/>
          <ac:spMkLst>
            <pc:docMk/>
            <pc:sldMk cId="2507307771" sldId="266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0:30:19.176" v="1287" actId="20577"/>
        <pc:sldMkLst>
          <pc:docMk/>
          <pc:sldMk cId="2214073686" sldId="267"/>
        </pc:sldMkLst>
        <pc:spChg chg="mod">
          <ac:chgData name="Robin Greif" userId="580bc193930220e2" providerId="Windows Live" clId="Web-{E5F9406E-8F6A-46AB-8187-5BA25B019D61}" dt="2019-11-19T10:30:14.410" v="1284" actId="20577"/>
          <ac:spMkLst>
            <pc:docMk/>
            <pc:sldMk cId="2214073686" sldId="267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0:30:19.176" v="1287" actId="20577"/>
          <ac:spMkLst>
            <pc:docMk/>
            <pc:sldMk cId="2214073686" sldId="267"/>
            <ac:spMk id="3" creationId="{49B8BFFA-D89F-4D4E-AAFC-FA4E8979DCB0}"/>
          </ac:spMkLst>
        </pc:spChg>
      </pc:sldChg>
      <pc:sldChg chg="modSp add ord replId">
        <pc:chgData name="Robin Greif" userId="580bc193930220e2" providerId="Windows Live" clId="Web-{E5F9406E-8F6A-46AB-8187-5BA25B019D61}" dt="2019-11-19T11:10:07.410" v="2958"/>
        <pc:sldMkLst>
          <pc:docMk/>
          <pc:sldMk cId="245163721" sldId="268"/>
        </pc:sldMkLst>
        <pc:spChg chg="mod">
          <ac:chgData name="Robin Greif" userId="580bc193930220e2" providerId="Windows Live" clId="Web-{E5F9406E-8F6A-46AB-8187-5BA25B019D61}" dt="2019-11-19T10:30:33.770" v="1325" actId="20577"/>
          <ac:spMkLst>
            <pc:docMk/>
            <pc:sldMk cId="245163721" sldId="268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0:40:46.926" v="1959" actId="20577"/>
          <ac:spMkLst>
            <pc:docMk/>
            <pc:sldMk cId="245163721" sldId="268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0:37:47.270" v="1655" actId="20577"/>
        <pc:sldMkLst>
          <pc:docMk/>
          <pc:sldMk cId="2483329454" sldId="269"/>
        </pc:sldMkLst>
        <pc:spChg chg="mod">
          <ac:chgData name="Robin Greif" userId="580bc193930220e2" providerId="Windows Live" clId="Web-{E5F9406E-8F6A-46AB-8187-5BA25B019D61}" dt="2019-11-19T10:36:47.207" v="1453" actId="20577"/>
          <ac:spMkLst>
            <pc:docMk/>
            <pc:sldMk cId="2483329454" sldId="269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0:37:47.270" v="1655" actId="20577"/>
          <ac:spMkLst>
            <pc:docMk/>
            <pc:sldMk cId="2483329454" sldId="269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1:00:42.754" v="2852" actId="20577"/>
        <pc:sldMkLst>
          <pc:docMk/>
          <pc:sldMk cId="2797596913" sldId="271"/>
        </pc:sldMkLst>
        <pc:spChg chg="mod">
          <ac:chgData name="Robin Greif" userId="580bc193930220e2" providerId="Windows Live" clId="Web-{E5F9406E-8F6A-46AB-8187-5BA25B019D61}" dt="2019-11-19T10:56:33.035" v="2553" actId="20577"/>
          <ac:spMkLst>
            <pc:docMk/>
            <pc:sldMk cId="2797596913" sldId="271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1:00:42.754" v="2852" actId="20577"/>
          <ac:spMkLst>
            <pc:docMk/>
            <pc:sldMk cId="2797596913" sldId="271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E5F9406E-8F6A-46AB-8187-5BA25B019D61}" dt="2019-11-19T11:16:59.629" v="3091" actId="20577"/>
        <pc:sldMkLst>
          <pc:docMk/>
          <pc:sldMk cId="3006322098" sldId="272"/>
        </pc:sldMkLst>
        <pc:spChg chg="mod">
          <ac:chgData name="Robin Greif" userId="580bc193930220e2" providerId="Windows Live" clId="Web-{E5F9406E-8F6A-46AB-8187-5BA25B019D61}" dt="2019-11-19T11:16:59.629" v="3091" actId="20577"/>
          <ac:spMkLst>
            <pc:docMk/>
            <pc:sldMk cId="3006322098" sldId="272"/>
            <ac:spMk id="2" creationId="{85FBC3A3-9F87-4CAE-A278-36698CA0DDDE}"/>
          </ac:spMkLst>
        </pc:spChg>
        <pc:spChg chg="mod">
          <ac:chgData name="Robin Greif" userId="580bc193930220e2" providerId="Windows Live" clId="Web-{E5F9406E-8F6A-46AB-8187-5BA25B019D61}" dt="2019-11-19T11:10:48.067" v="3073" actId="20577"/>
          <ac:spMkLst>
            <pc:docMk/>
            <pc:sldMk cId="3006322098" sldId="272"/>
            <ac:spMk id="3" creationId="{49B8BFFA-D89F-4D4E-AAFC-FA4E8979DCB0}"/>
          </ac:spMkLst>
        </pc:spChg>
      </pc:sldChg>
      <pc:sldChg chg="delSp modSp add replId">
        <pc:chgData name="Robin Greif" userId="580bc193930220e2" providerId="Windows Live" clId="Web-{E5F9406E-8F6A-46AB-8187-5BA25B019D61}" dt="2019-11-19T11:21:21.223" v="3195" actId="20577"/>
        <pc:sldMkLst>
          <pc:docMk/>
          <pc:sldMk cId="1516389448" sldId="273"/>
        </pc:sldMkLst>
        <pc:spChg chg="mod">
          <ac:chgData name="Robin Greif" userId="580bc193930220e2" providerId="Windows Live" clId="Web-{E5F9406E-8F6A-46AB-8187-5BA25B019D61}" dt="2019-11-19T11:17:16.473" v="3095" actId="20577"/>
          <ac:spMkLst>
            <pc:docMk/>
            <pc:sldMk cId="1516389448" sldId="273"/>
            <ac:spMk id="2" creationId="{3B030E49-98B6-4446-BC58-6DDC0FD887E4}"/>
          </ac:spMkLst>
        </pc:spChg>
        <pc:spChg chg="mod">
          <ac:chgData name="Robin Greif" userId="580bc193930220e2" providerId="Windows Live" clId="Web-{E5F9406E-8F6A-46AB-8187-5BA25B019D61}" dt="2019-11-19T11:21:21.223" v="3195" actId="20577"/>
          <ac:spMkLst>
            <pc:docMk/>
            <pc:sldMk cId="1516389448" sldId="273"/>
            <ac:spMk id="3" creationId="{A6E8152E-88BA-4501-9127-8E7245601585}"/>
          </ac:spMkLst>
        </pc:spChg>
        <pc:spChg chg="del mod">
          <ac:chgData name="Robin Greif" userId="580bc193930220e2" providerId="Windows Live" clId="Web-{E5F9406E-8F6A-46AB-8187-5BA25B019D61}" dt="2019-11-19T11:17:30.535" v="3107"/>
          <ac:spMkLst>
            <pc:docMk/>
            <pc:sldMk cId="1516389448" sldId="273"/>
            <ac:spMk id="5" creationId="{86CA5AC3-A373-4295-9EC9-E9926A83601C}"/>
          </ac:spMkLst>
        </pc:spChg>
      </pc:sldChg>
      <pc:sldMasterChg chg="del delSldLayout">
        <pc:chgData name="Robin Greif" userId="580bc193930220e2" providerId="Windows Live" clId="Web-{E5F9406E-8F6A-46AB-8187-5BA25B019D61}" dt="2019-11-19T09:55:20.784" v="21"/>
        <pc:sldMasterMkLst>
          <pc:docMk/>
          <pc:sldMasterMk cId="2460954070" sldId="2147483660"/>
        </pc:sldMasterMkLst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bin Greif" userId="580bc193930220e2" providerId="Windows Live" clId="Web-{E5F9406E-8F6A-46AB-8187-5BA25B019D61}" dt="2019-11-19T09:55:20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obin Greif" userId="580bc193930220e2" providerId="Windows Live" clId="Web-{E5F9406E-8F6A-46AB-8187-5BA25B019D61}" dt="2019-11-19T09:55:38.780" v="22"/>
        <pc:sldMasterMkLst>
          <pc:docMk/>
          <pc:sldMasterMk cId="2531438362" sldId="2147483672"/>
        </pc:sldMasterMkLst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2080719158" sldId="2147483673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31367412" sldId="2147483674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1122174760" sldId="2147483675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3798849114" sldId="2147483676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409513203" sldId="2147483677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3477774603" sldId="2147483678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1610904936" sldId="2147483679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2728612095" sldId="2147483680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1296266838" sldId="2147483681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3831243633" sldId="2147483682"/>
          </pc:sldLayoutMkLst>
        </pc:sldLayoutChg>
        <pc:sldLayoutChg chg="add del mod replId">
          <pc:chgData name="Robin Greif" userId="580bc193930220e2" providerId="Windows Live" clId="Web-{E5F9406E-8F6A-46AB-8187-5BA25B019D61}" dt="2019-11-19T09:55:38.780" v="22"/>
          <pc:sldLayoutMkLst>
            <pc:docMk/>
            <pc:sldMasterMk cId="2531438362" sldId="2147483672"/>
            <pc:sldLayoutMk cId="1745972806" sldId="2147483683"/>
          </pc:sldLayoutMkLst>
        </pc:sldLayoutChg>
      </pc:sldMasterChg>
      <pc:sldMasterChg chg="add addSldLayout">
        <pc:chgData name="Robin Greif" userId="580bc193930220e2" providerId="Windows Live" clId="Web-{E5F9406E-8F6A-46AB-8187-5BA25B019D61}" dt="2019-11-19T09:55:38.780" v="22"/>
        <pc:sldMasterMkLst>
          <pc:docMk/>
          <pc:sldMasterMk cId="2251786212" sldId="2147483742"/>
        </pc:sldMasterMkLst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1671025160" sldId="2147483731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1830856914" sldId="2147483732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733458870" sldId="2147483733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1329645953" sldId="2147483734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3421342609" sldId="2147483735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3019498266" sldId="2147483736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3238539431" sldId="2147483737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382930500" sldId="2147483738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1732496229" sldId="2147483739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1727990631" sldId="2147483740"/>
          </pc:sldLayoutMkLst>
        </pc:sldLayoutChg>
        <pc:sldLayoutChg chg="add">
          <pc:chgData name="Robin Greif" userId="580bc193930220e2" providerId="Windows Live" clId="Web-{E5F9406E-8F6A-46AB-8187-5BA25B019D61}" dt="2019-11-19T09:55:38.780" v="22"/>
          <pc:sldLayoutMkLst>
            <pc:docMk/>
            <pc:sldMasterMk cId="2251786212" sldId="2147483742"/>
            <pc:sldLayoutMk cId="870856218" sldId="2147483741"/>
          </pc:sldLayoutMkLst>
        </pc:sldLayoutChg>
      </pc:sldMasterChg>
    </pc:docChg>
  </pc:docChgLst>
  <pc:docChgLst>
    <pc:chgData name="Guest User" providerId="Windows Live" clId="Web-{9C0D986F-6434-40BE-8A16-0C6E948D5F49}"/>
    <pc:docChg chg="">
      <pc:chgData name="Guest User" userId="" providerId="Windows Live" clId="Web-{9C0D986F-6434-40BE-8A16-0C6E948D5F49}" dt="2019-11-19T11:20:18.025" v="3"/>
      <pc:docMkLst>
        <pc:docMk/>
      </pc:docMkLst>
      <pc:sldChg chg="addCm">
        <pc:chgData name="Guest User" userId="" providerId="Windows Live" clId="Web-{9C0D986F-6434-40BE-8A16-0C6E948D5F49}" dt="2019-11-19T11:20:18.025" v="3"/>
        <pc:sldMkLst>
          <pc:docMk/>
          <pc:sldMk cId="1593623595" sldId="261"/>
        </pc:sldMkLst>
      </pc:sldChg>
      <pc:sldChg chg="addCm">
        <pc:chgData name="Guest User" userId="" providerId="Windows Live" clId="Web-{9C0D986F-6434-40BE-8A16-0C6E948D5F49}" dt="2019-11-19T11:14:27.430" v="2"/>
        <pc:sldMkLst>
          <pc:docMk/>
          <pc:sldMk cId="2483329454" sldId="269"/>
        </pc:sldMkLst>
      </pc:sldChg>
    </pc:docChg>
  </pc:docChgLst>
  <pc:docChgLst>
    <pc:chgData name="Guest User" providerId="Windows Live" clId="Web-{C6183FF9-246A-4FA2-93ED-640267DCB0C1}"/>
    <pc:docChg chg="delSld modSld">
      <pc:chgData name="Guest User" userId="" providerId="Windows Live" clId="Web-{C6183FF9-246A-4FA2-93ED-640267DCB0C1}" dt="2019-11-19T15:09:51.456" v="254" actId="20577"/>
      <pc:docMkLst>
        <pc:docMk/>
      </pc:docMkLst>
      <pc:sldChg chg="modSp">
        <pc:chgData name="Guest User" userId="" providerId="Windows Live" clId="Web-{C6183FF9-246A-4FA2-93ED-640267DCB0C1}" dt="2019-11-19T14:31:21.665" v="210" actId="20577"/>
        <pc:sldMkLst>
          <pc:docMk/>
          <pc:sldMk cId="1599165979" sldId="274"/>
        </pc:sldMkLst>
        <pc:spChg chg="mod">
          <ac:chgData name="Guest User" userId="" providerId="Windows Live" clId="Web-{C6183FF9-246A-4FA2-93ED-640267DCB0C1}" dt="2019-11-19T14:31:21.665" v="210" actId="20577"/>
          <ac:spMkLst>
            <pc:docMk/>
            <pc:sldMk cId="1599165979" sldId="274"/>
            <ac:spMk id="3" creationId="{A6E8152E-88BA-4501-9127-8E7245601585}"/>
          </ac:spMkLst>
        </pc:spChg>
      </pc:sldChg>
      <pc:sldChg chg="del">
        <pc:chgData name="Guest User" userId="" providerId="Windows Live" clId="Web-{C6183FF9-246A-4FA2-93ED-640267DCB0C1}" dt="2019-11-19T14:31:49.149" v="212"/>
        <pc:sldMkLst>
          <pc:docMk/>
          <pc:sldMk cId="3311113497" sldId="276"/>
        </pc:sldMkLst>
      </pc:sldChg>
      <pc:sldChg chg="modSp">
        <pc:chgData name="Guest User" userId="" providerId="Windows Live" clId="Web-{C6183FF9-246A-4FA2-93ED-640267DCB0C1}" dt="2019-11-19T15:09:49.363" v="252" actId="20577"/>
        <pc:sldMkLst>
          <pc:docMk/>
          <pc:sldMk cId="2133805506" sldId="281"/>
        </pc:sldMkLst>
        <pc:spChg chg="mod">
          <ac:chgData name="Guest User" userId="" providerId="Windows Live" clId="Web-{C6183FF9-246A-4FA2-93ED-640267DCB0C1}" dt="2019-11-19T15:09:49.363" v="252" actId="20577"/>
          <ac:spMkLst>
            <pc:docMk/>
            <pc:sldMk cId="2133805506" sldId="281"/>
            <ac:spMk id="3" creationId="{A6E8152E-88BA-4501-9127-8E7245601585}"/>
          </ac:spMkLst>
        </pc:spChg>
      </pc:sldChg>
    </pc:docChg>
  </pc:docChgLst>
  <pc:docChgLst>
    <pc:chgData name="Robin Greif" userId="580bc193930220e2" providerId="Windows Live" clId="Web-{F74D0C9E-FD1A-44F7-9021-3C63EC50A40A}"/>
    <pc:docChg chg="modSld">
      <pc:chgData name="Robin Greif" userId="580bc193930220e2" providerId="Windows Live" clId="Web-{F74D0C9E-FD1A-44F7-9021-3C63EC50A40A}" dt="2019-11-30T12:00:06.081" v="88" actId="20577"/>
      <pc:docMkLst>
        <pc:docMk/>
      </pc:docMkLst>
      <pc:sldChg chg="modSp">
        <pc:chgData name="Robin Greif" userId="580bc193930220e2" providerId="Windows Live" clId="Web-{F74D0C9E-FD1A-44F7-9021-3C63EC50A40A}" dt="2019-11-30T12:00:06.081" v="87" actId="20577"/>
        <pc:sldMkLst>
          <pc:docMk/>
          <pc:sldMk cId="1848958109" sldId="258"/>
        </pc:sldMkLst>
        <pc:spChg chg="mod">
          <ac:chgData name="Robin Greif" userId="580bc193930220e2" providerId="Windows Live" clId="Web-{F74D0C9E-FD1A-44F7-9021-3C63EC50A40A}" dt="2019-11-30T12:00:06.081" v="87" actId="20577"/>
          <ac:spMkLst>
            <pc:docMk/>
            <pc:sldMk cId="1848958109" sldId="258"/>
            <ac:spMk id="3" creationId="{49B8BFFA-D89F-4D4E-AAFC-FA4E8979DCB0}"/>
          </ac:spMkLst>
        </pc:spChg>
      </pc:sldChg>
    </pc:docChg>
  </pc:docChgLst>
  <pc:docChgLst>
    <pc:chgData name="Robin Greif" userId="580bc193930220e2" providerId="Windows Live" clId="Web-{EF8964C0-9EA0-42DB-B3E9-15EFA95371C4}"/>
    <pc:docChg chg="modSld">
      <pc:chgData name="Robin Greif" userId="580bc193930220e2" providerId="Windows Live" clId="Web-{EF8964C0-9EA0-42DB-B3E9-15EFA95371C4}" dt="2019-11-25T09:51:21.144" v="153" actId="20577"/>
      <pc:docMkLst>
        <pc:docMk/>
      </pc:docMkLst>
      <pc:sldChg chg="modSp">
        <pc:chgData name="Robin Greif" userId="580bc193930220e2" providerId="Windows Live" clId="Web-{EF8964C0-9EA0-42DB-B3E9-15EFA95371C4}" dt="2019-11-25T09:51:18.441" v="151" actId="20577"/>
        <pc:sldMkLst>
          <pc:docMk/>
          <pc:sldMk cId="2483329454" sldId="269"/>
        </pc:sldMkLst>
        <pc:spChg chg="mod">
          <ac:chgData name="Robin Greif" userId="580bc193930220e2" providerId="Windows Live" clId="Web-{EF8964C0-9EA0-42DB-B3E9-15EFA95371C4}" dt="2019-11-25T09:51:18.441" v="151" actId="20577"/>
          <ac:spMkLst>
            <pc:docMk/>
            <pc:sldMk cId="2483329454" sldId="269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F8964C0-9EA0-42DB-B3E9-15EFA95371C4}" dt="2019-11-25T09:44:33.784" v="97" actId="20577"/>
        <pc:sldMkLst>
          <pc:docMk/>
          <pc:sldMk cId="4219685251" sldId="280"/>
        </pc:sldMkLst>
        <pc:spChg chg="mod">
          <ac:chgData name="Robin Greif" userId="580bc193930220e2" providerId="Windows Live" clId="Web-{EF8964C0-9EA0-42DB-B3E9-15EFA95371C4}" dt="2019-11-25T09:44:33.784" v="97" actId="20577"/>
          <ac:spMkLst>
            <pc:docMk/>
            <pc:sldMk cId="4219685251" sldId="280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EF8964C0-9EA0-42DB-B3E9-15EFA95371C4}" dt="2019-11-25T09:25:15.788" v="37" actId="20577"/>
        <pc:sldMkLst>
          <pc:docMk/>
          <pc:sldMk cId="2133805506" sldId="281"/>
        </pc:sldMkLst>
        <pc:spChg chg="mod">
          <ac:chgData name="Robin Greif" userId="580bc193930220e2" providerId="Windows Live" clId="Web-{EF8964C0-9EA0-42DB-B3E9-15EFA95371C4}" dt="2019-11-25T09:25:15.788" v="37" actId="20577"/>
          <ac:spMkLst>
            <pc:docMk/>
            <pc:sldMk cId="2133805506" sldId="281"/>
            <ac:spMk id="3" creationId="{A6E8152E-88BA-4501-9127-8E7245601585}"/>
          </ac:spMkLst>
        </pc:spChg>
      </pc:sldChg>
    </pc:docChg>
  </pc:docChgLst>
  <pc:docChgLst>
    <pc:chgData name="Emilio Dorigatti" userId="15445ca92988964c" providerId="Windows Live" clId="Web-{7F03F504-7089-492F-B31F-0B33860994C3}"/>
    <pc:docChg chg="">
      <pc:chgData name="Emilio Dorigatti" userId="15445ca92988964c" providerId="Windows Live" clId="Web-{7F03F504-7089-492F-B31F-0B33860994C3}" dt="2019-11-19T15:06:38.739" v="2"/>
      <pc:docMkLst>
        <pc:docMk/>
      </pc:docMkLst>
      <pc:sldChg chg="addCm">
        <pc:chgData name="Emilio Dorigatti" userId="15445ca92988964c" providerId="Windows Live" clId="Web-{7F03F504-7089-492F-B31F-0B33860994C3}" dt="2019-11-19T15:06:38.739" v="2"/>
        <pc:sldMkLst>
          <pc:docMk/>
          <pc:sldMk cId="4286474805" sldId="260"/>
        </pc:sldMkLst>
      </pc:sldChg>
      <pc:sldChg chg="addCm">
        <pc:chgData name="Emilio Dorigatti" userId="15445ca92988964c" providerId="Windows Live" clId="Web-{7F03F504-7089-492F-B31F-0B33860994C3}" dt="2019-11-19T15:04:55.957" v="0"/>
        <pc:sldMkLst>
          <pc:docMk/>
          <pc:sldMk cId="997051946" sldId="275"/>
        </pc:sldMkLst>
      </pc:sldChg>
    </pc:docChg>
  </pc:docChgLst>
  <pc:docChgLst>
    <pc:chgData name="Robin Greif" userId="580bc193930220e2" providerId="Windows Live" clId="Web-{F5A652E6-C21B-481D-BF6F-A420B729B76A}"/>
    <pc:docChg chg="addSld modSld">
      <pc:chgData name="Robin Greif" userId="580bc193930220e2" providerId="Windows Live" clId="Web-{F5A652E6-C21B-481D-BF6F-A420B729B76A}" dt="2019-11-20T10:13:50.679" v="1570" actId="20577"/>
      <pc:docMkLst>
        <pc:docMk/>
      </pc:docMkLst>
      <pc:sldChg chg="modSp">
        <pc:chgData name="Robin Greif" userId="580bc193930220e2" providerId="Windows Live" clId="Web-{F5A652E6-C21B-481D-BF6F-A420B729B76A}" dt="2019-11-19T16:59:57.490" v="1015" actId="20577"/>
        <pc:sldMkLst>
          <pc:docMk/>
          <pc:sldMk cId="365746579" sldId="257"/>
        </pc:sldMkLst>
        <pc:spChg chg="mod">
          <ac:chgData name="Robin Greif" userId="580bc193930220e2" providerId="Windows Live" clId="Web-{F5A652E6-C21B-481D-BF6F-A420B729B76A}" dt="2019-11-19T16:59:57.490" v="1015" actId="20577"/>
          <ac:spMkLst>
            <pc:docMk/>
            <pc:sldMk cId="365746579" sldId="257"/>
            <ac:spMk id="2" creationId="{3B030E49-98B6-4446-BC58-6DDC0FD887E4}"/>
          </ac:spMkLst>
        </pc:spChg>
        <pc:spChg chg="mod">
          <ac:chgData name="Robin Greif" userId="580bc193930220e2" providerId="Windows Live" clId="Web-{F5A652E6-C21B-481D-BF6F-A420B729B76A}" dt="2019-11-19T16:47:40.267" v="702" actId="20577"/>
          <ac:spMkLst>
            <pc:docMk/>
            <pc:sldMk cId="365746579" sldId="257"/>
            <ac:spMk id="5" creationId="{86CA5AC3-A373-4295-9EC9-E9926A83601C}"/>
          </ac:spMkLst>
        </pc:spChg>
      </pc:sldChg>
      <pc:sldChg chg="modSp delCm">
        <pc:chgData name="Robin Greif" userId="580bc193930220e2" providerId="Windows Live" clId="Web-{F5A652E6-C21B-481D-BF6F-A420B729B76A}" dt="2019-11-20T09:37:11.316" v="1300" actId="20577"/>
        <pc:sldMkLst>
          <pc:docMk/>
          <pc:sldMk cId="4286474805" sldId="260"/>
        </pc:sldMkLst>
        <pc:spChg chg="mod">
          <ac:chgData name="Robin Greif" userId="580bc193930220e2" providerId="Windows Live" clId="Web-{F5A652E6-C21B-481D-BF6F-A420B729B76A}" dt="2019-11-20T09:37:11.316" v="1300" actId="20577"/>
          <ac:spMkLst>
            <pc:docMk/>
            <pc:sldMk cId="4286474805" sldId="260"/>
            <ac:spMk id="3" creationId="{49B8BFFA-D89F-4D4E-AAFC-FA4E8979DCB0}"/>
          </ac:spMkLst>
        </pc:spChg>
      </pc:sldChg>
      <pc:sldChg chg="modSp delCm">
        <pc:chgData name="Robin Greif" userId="580bc193930220e2" providerId="Windows Live" clId="Web-{F5A652E6-C21B-481D-BF6F-A420B729B76A}" dt="2019-11-20T09:37:15.691" v="1306" actId="20577"/>
        <pc:sldMkLst>
          <pc:docMk/>
          <pc:sldMk cId="1593623595" sldId="261"/>
        </pc:sldMkLst>
        <pc:spChg chg="mod">
          <ac:chgData name="Robin Greif" userId="580bc193930220e2" providerId="Windows Live" clId="Web-{F5A652E6-C21B-481D-BF6F-A420B729B76A}" dt="2019-11-20T09:37:15.691" v="1306" actId="20577"/>
          <ac:spMkLst>
            <pc:docMk/>
            <pc:sldMk cId="1593623595" sldId="261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F5A652E6-C21B-481D-BF6F-A420B729B76A}" dt="2019-11-19T17:00:26.412" v="1021" actId="20577"/>
        <pc:sldMkLst>
          <pc:docMk/>
          <pc:sldMk cId="3202447858" sldId="264"/>
        </pc:sldMkLst>
        <pc:spChg chg="mod">
          <ac:chgData name="Robin Greif" userId="580bc193930220e2" providerId="Windows Live" clId="Web-{F5A652E6-C21B-481D-BF6F-A420B729B76A}" dt="2019-11-19T17:00:26.412" v="1021" actId="20577"/>
          <ac:spMkLst>
            <pc:docMk/>
            <pc:sldMk cId="3202447858" sldId="264"/>
            <ac:spMk id="2" creationId="{85FBC3A3-9F87-4CAE-A278-36698CA0DDDE}"/>
          </ac:spMkLst>
        </pc:spChg>
      </pc:sldChg>
      <pc:sldChg chg="modSp">
        <pc:chgData name="Robin Greif" userId="580bc193930220e2" providerId="Windows Live" clId="Web-{F5A652E6-C21B-481D-BF6F-A420B729B76A}" dt="2019-11-19T17:00:30.646" v="1026" actId="20577"/>
        <pc:sldMkLst>
          <pc:docMk/>
          <pc:sldMk cId="2439416965" sldId="265"/>
        </pc:sldMkLst>
        <pc:spChg chg="mod">
          <ac:chgData name="Robin Greif" userId="580bc193930220e2" providerId="Windows Live" clId="Web-{F5A652E6-C21B-481D-BF6F-A420B729B76A}" dt="2019-11-19T17:00:30.646" v="1026" actId="20577"/>
          <ac:spMkLst>
            <pc:docMk/>
            <pc:sldMk cId="2439416965" sldId="265"/>
            <ac:spMk id="2" creationId="{85FBC3A3-9F87-4CAE-A278-36698CA0DDDE}"/>
          </ac:spMkLst>
        </pc:spChg>
      </pc:sldChg>
      <pc:sldChg chg="modSp">
        <pc:chgData name="Robin Greif" userId="580bc193930220e2" providerId="Windows Live" clId="Web-{F5A652E6-C21B-481D-BF6F-A420B729B76A}" dt="2019-11-19T17:00:22.021" v="1018" actId="20577"/>
        <pc:sldMkLst>
          <pc:docMk/>
          <pc:sldMk cId="245163721" sldId="268"/>
        </pc:sldMkLst>
        <pc:spChg chg="mod">
          <ac:chgData name="Robin Greif" userId="580bc193930220e2" providerId="Windows Live" clId="Web-{F5A652E6-C21B-481D-BF6F-A420B729B76A}" dt="2019-11-19T17:00:22.021" v="1018" actId="20577"/>
          <ac:spMkLst>
            <pc:docMk/>
            <pc:sldMk cId="245163721" sldId="268"/>
            <ac:spMk id="2" creationId="{85FBC3A3-9F87-4CAE-A278-36698CA0DDDE}"/>
          </ac:spMkLst>
        </pc:spChg>
      </pc:sldChg>
      <pc:sldChg chg="modSp delCm">
        <pc:chgData name="Robin Greif" userId="580bc193930220e2" providerId="Windows Live" clId="Web-{F5A652E6-C21B-481D-BF6F-A420B729B76A}" dt="2019-11-20T09:37:30.598" v="1309"/>
        <pc:sldMkLst>
          <pc:docMk/>
          <pc:sldMk cId="2483329454" sldId="269"/>
        </pc:sldMkLst>
        <pc:spChg chg="mod">
          <ac:chgData name="Robin Greif" userId="580bc193930220e2" providerId="Windows Live" clId="Web-{F5A652E6-C21B-481D-BF6F-A420B729B76A}" dt="2019-11-19T20:07:23.116" v="1228" actId="20577"/>
          <ac:spMkLst>
            <pc:docMk/>
            <pc:sldMk cId="2483329454" sldId="269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F5A652E6-C21B-481D-BF6F-A420B729B76A}" dt="2019-11-19T20:07:55.961" v="1289" actId="20577"/>
        <pc:sldMkLst>
          <pc:docMk/>
          <pc:sldMk cId="123917779" sldId="270"/>
        </pc:sldMkLst>
        <pc:spChg chg="mod">
          <ac:chgData name="Robin Greif" userId="580bc193930220e2" providerId="Windows Live" clId="Web-{F5A652E6-C21B-481D-BF6F-A420B729B76A}" dt="2019-11-19T20:07:55.961" v="1289" actId="20577"/>
          <ac:spMkLst>
            <pc:docMk/>
            <pc:sldMk cId="123917779" sldId="270"/>
            <ac:spMk id="3" creationId="{49B8BFFA-D89F-4D4E-AAFC-FA4E8979DCB0}"/>
          </ac:spMkLst>
        </pc:spChg>
      </pc:sldChg>
      <pc:sldChg chg="addSp modSp">
        <pc:chgData name="Robin Greif" userId="580bc193930220e2" providerId="Windows Live" clId="Web-{F5A652E6-C21B-481D-BF6F-A420B729B76A}" dt="2019-11-20T10:09:04.362" v="1504" actId="20577"/>
        <pc:sldMkLst>
          <pc:docMk/>
          <pc:sldMk cId="1516389448" sldId="273"/>
        </pc:sldMkLst>
        <pc:spChg chg="mod">
          <ac:chgData name="Robin Greif" userId="580bc193930220e2" providerId="Windows Live" clId="Web-{F5A652E6-C21B-481D-BF6F-A420B729B76A}" dt="2019-11-20T10:08:59.018" v="1488" actId="20577"/>
          <ac:spMkLst>
            <pc:docMk/>
            <pc:sldMk cId="1516389448" sldId="273"/>
            <ac:spMk id="3" creationId="{A6E8152E-88BA-4501-9127-8E7245601585}"/>
          </ac:spMkLst>
        </pc:spChg>
        <pc:spChg chg="add mod">
          <ac:chgData name="Robin Greif" userId="580bc193930220e2" providerId="Windows Live" clId="Web-{F5A652E6-C21B-481D-BF6F-A420B729B76A}" dt="2019-11-20T10:09:04.362" v="1504" actId="20577"/>
          <ac:spMkLst>
            <pc:docMk/>
            <pc:sldMk cId="1516389448" sldId="273"/>
            <ac:spMk id="4" creationId="{F52B2187-6D23-4769-B197-7A6CF874DC23}"/>
          </ac:spMkLst>
        </pc:spChg>
      </pc:sldChg>
      <pc:sldChg chg="addSp delSp modSp mod setBg setClrOvrMap">
        <pc:chgData name="Robin Greif" userId="580bc193930220e2" providerId="Windows Live" clId="Web-{F5A652E6-C21B-481D-BF6F-A420B729B76A}" dt="2019-11-19T20:05:24.474" v="1204" actId="20577"/>
        <pc:sldMkLst>
          <pc:docMk/>
          <pc:sldMk cId="1599165979" sldId="274"/>
        </pc:sldMkLst>
        <pc:spChg chg="mod">
          <ac:chgData name="Robin Greif" userId="580bc193930220e2" providerId="Windows Live" clId="Web-{F5A652E6-C21B-481D-BF6F-A420B729B76A}" dt="2019-11-19T20:01:46.752" v="1130"/>
          <ac:spMkLst>
            <pc:docMk/>
            <pc:sldMk cId="1599165979" sldId="274"/>
            <ac:spMk id="2" creationId="{3B030E49-98B6-4446-BC58-6DDC0FD887E4}"/>
          </ac:spMkLst>
        </pc:spChg>
        <pc:spChg chg="add del mod">
          <ac:chgData name="Robin Greif" userId="580bc193930220e2" providerId="Windows Live" clId="Web-{F5A652E6-C21B-481D-BF6F-A420B729B76A}" dt="2019-11-19T17:02:00.740" v="1041"/>
          <ac:spMkLst>
            <pc:docMk/>
            <pc:sldMk cId="1599165979" sldId="274"/>
            <ac:spMk id="3" creationId="{A6E8152E-88BA-4501-9127-8E7245601585}"/>
          </ac:spMkLst>
        </pc:spChg>
        <pc:spChg chg="add del">
          <ac:chgData name="Robin Greif" userId="580bc193930220e2" providerId="Windows Live" clId="Web-{F5A652E6-C21B-481D-BF6F-A420B729B76A}" dt="2019-11-19T17:01:33.943" v="1032"/>
          <ac:spMkLst>
            <pc:docMk/>
            <pc:sldMk cId="1599165979" sldId="274"/>
            <ac:spMk id="6" creationId="{BFABBCE0-E08C-4BBE-9FD2-E2B253D4D5F2}"/>
          </ac:spMkLst>
        </pc:spChg>
        <pc:spChg chg="add del">
          <ac:chgData name="Robin Greif" userId="580bc193930220e2" providerId="Windows Live" clId="Web-{F5A652E6-C21B-481D-BF6F-A420B729B76A}" dt="2019-11-19T17:01:33.943" v="1032"/>
          <ac:spMkLst>
            <pc:docMk/>
            <pc:sldMk cId="1599165979" sldId="274"/>
            <ac:spMk id="7" creationId="{FF426BAC-43D6-468E-B6FF-167034D5CE43}"/>
          </ac:spMkLst>
        </pc:spChg>
        <pc:spChg chg="add del">
          <ac:chgData name="Robin Greif" userId="580bc193930220e2" providerId="Windows Live" clId="Web-{F5A652E6-C21B-481D-BF6F-A420B729B76A}" dt="2019-11-19T17:01:33.943" v="1032"/>
          <ac:spMkLst>
            <pc:docMk/>
            <pc:sldMk cId="1599165979" sldId="274"/>
            <ac:spMk id="8" creationId="{FB02D80E-5995-4C54-8387-5893C2C89473}"/>
          </ac:spMkLst>
        </pc:spChg>
        <pc:spChg chg="add del">
          <ac:chgData name="Robin Greif" userId="580bc193930220e2" providerId="Windows Live" clId="Web-{F5A652E6-C21B-481D-BF6F-A420B729B76A}" dt="2019-11-19T17:01:33.943" v="1032"/>
          <ac:spMkLst>
            <pc:docMk/>
            <pc:sldMk cId="1599165979" sldId="274"/>
            <ac:spMk id="9" creationId="{896083C8-1401-4950-AF56-E2FAFE42D656}"/>
          </ac:spMkLst>
        </pc:spChg>
        <pc:spChg chg="add del">
          <ac:chgData name="Robin Greif" userId="580bc193930220e2" providerId="Windows Live" clId="Web-{F5A652E6-C21B-481D-BF6F-A420B729B76A}" dt="2019-11-19T17:01:37.725" v="1034"/>
          <ac:spMkLst>
            <pc:docMk/>
            <pc:sldMk cId="1599165979" sldId="274"/>
            <ac:spMk id="13" creationId="{BFABBCE0-E08C-4BBE-9FD2-E2B253D4D5F2}"/>
          </ac:spMkLst>
        </pc:spChg>
        <pc:spChg chg="add del">
          <ac:chgData name="Robin Greif" userId="580bc193930220e2" providerId="Windows Live" clId="Web-{F5A652E6-C21B-481D-BF6F-A420B729B76A}" dt="2019-11-19T17:01:37.725" v="1034"/>
          <ac:spMkLst>
            <pc:docMk/>
            <pc:sldMk cId="1599165979" sldId="274"/>
            <ac:spMk id="15" creationId="{FF426BAC-43D6-468E-B6FF-167034D5CE43}"/>
          </ac:spMkLst>
        </pc:spChg>
        <pc:spChg chg="add del">
          <ac:chgData name="Robin Greif" userId="580bc193930220e2" providerId="Windows Live" clId="Web-{F5A652E6-C21B-481D-BF6F-A420B729B76A}" dt="2019-11-19T17:01:37.725" v="1034"/>
          <ac:spMkLst>
            <pc:docMk/>
            <pc:sldMk cId="1599165979" sldId="274"/>
            <ac:spMk id="17" creationId="{FB02D80E-5995-4C54-8387-5893C2C89473}"/>
          </ac:spMkLst>
        </pc:spChg>
        <pc:spChg chg="add del">
          <ac:chgData name="Robin Greif" userId="580bc193930220e2" providerId="Windows Live" clId="Web-{F5A652E6-C21B-481D-BF6F-A420B729B76A}" dt="2019-11-19T17:01:37.725" v="1034"/>
          <ac:spMkLst>
            <pc:docMk/>
            <pc:sldMk cId="1599165979" sldId="274"/>
            <ac:spMk id="18" creationId="{896083C8-1401-4950-AF56-E2FAFE42D656}"/>
          </ac:spMkLst>
        </pc:spChg>
        <pc:spChg chg="add del">
          <ac:chgData name="Robin Greif" userId="580bc193930220e2" providerId="Windows Live" clId="Web-{F5A652E6-C21B-481D-BF6F-A420B729B76A}" dt="2019-11-19T17:01:46.240" v="1036"/>
          <ac:spMkLst>
            <pc:docMk/>
            <pc:sldMk cId="1599165979" sldId="274"/>
            <ac:spMk id="20" creationId="{A3B89715-0C08-460F-B428-54CD79978851}"/>
          </ac:spMkLst>
        </pc:spChg>
        <pc:spChg chg="add del">
          <ac:chgData name="Robin Greif" userId="580bc193930220e2" providerId="Windows Live" clId="Web-{F5A652E6-C21B-481D-BF6F-A420B729B76A}" dt="2019-11-19T17:01:46.240" v="1036"/>
          <ac:spMkLst>
            <pc:docMk/>
            <pc:sldMk cId="1599165979" sldId="274"/>
            <ac:spMk id="21" creationId="{7937B2BA-7A3F-4338-9F35-A23EE736762E}"/>
          </ac:spMkLst>
        </pc:spChg>
        <pc:spChg chg="add del">
          <ac:chgData name="Robin Greif" userId="580bc193930220e2" providerId="Windows Live" clId="Web-{F5A652E6-C21B-481D-BF6F-A420B729B76A}" dt="2019-11-19T17:01:46.240" v="1036"/>
          <ac:spMkLst>
            <pc:docMk/>
            <pc:sldMk cId="1599165979" sldId="274"/>
            <ac:spMk id="22" creationId="{F677D424-9960-4ACA-BCD2-505B987C4043}"/>
          </ac:spMkLst>
        </pc:spChg>
        <pc:spChg chg="add del">
          <ac:chgData name="Robin Greif" userId="580bc193930220e2" providerId="Windows Live" clId="Web-{F5A652E6-C21B-481D-BF6F-A420B729B76A}" dt="2019-11-19T17:01:46.240" v="1036"/>
          <ac:spMkLst>
            <pc:docMk/>
            <pc:sldMk cId="1599165979" sldId="274"/>
            <ac:spMk id="23" creationId="{534247F3-70BF-4860-A663-2ECA100F9E48}"/>
          </ac:spMkLst>
        </pc:spChg>
        <pc:spChg chg="add del">
          <ac:chgData name="Robin Greif" userId="580bc193930220e2" providerId="Windows Live" clId="Web-{F5A652E6-C21B-481D-BF6F-A420B729B76A}" dt="2019-11-19T17:01:46.240" v="1036"/>
          <ac:spMkLst>
            <pc:docMk/>
            <pc:sldMk cId="1599165979" sldId="274"/>
            <ac:spMk id="24" creationId="{E81D5223-6DF2-4751-8B5D-D37B5D98A550}"/>
          </ac:spMkLst>
        </pc:spChg>
        <pc:spChg chg="add del">
          <ac:chgData name="Robin Greif" userId="580bc193930220e2" providerId="Windows Live" clId="Web-{F5A652E6-C21B-481D-BF6F-A420B729B76A}" dt="2019-11-19T17:01:51.287" v="1038"/>
          <ac:spMkLst>
            <pc:docMk/>
            <pc:sldMk cId="1599165979" sldId="274"/>
            <ac:spMk id="26" creationId="{F92989FB-1024-49B7-BDF1-B3CE27D48623}"/>
          </ac:spMkLst>
        </pc:spChg>
        <pc:spChg chg="add del">
          <ac:chgData name="Robin Greif" userId="580bc193930220e2" providerId="Windows Live" clId="Web-{F5A652E6-C21B-481D-BF6F-A420B729B76A}" dt="2019-11-19T17:01:51.287" v="1038"/>
          <ac:spMkLst>
            <pc:docMk/>
            <pc:sldMk cId="1599165979" sldId="274"/>
            <ac:spMk id="27" creationId="{DFEE959E-BF10-4204-9556-D1707088D445}"/>
          </ac:spMkLst>
        </pc:spChg>
        <pc:spChg chg="add del">
          <ac:chgData name="Robin Greif" userId="580bc193930220e2" providerId="Windows Live" clId="Web-{F5A652E6-C21B-481D-BF6F-A420B729B76A}" dt="2019-11-19T17:01:51.287" v="1038"/>
          <ac:spMkLst>
            <pc:docMk/>
            <pc:sldMk cId="1599165979" sldId="274"/>
            <ac:spMk id="28" creationId="{DDD17B6A-CB37-4005-9681-A20AFCDC7822}"/>
          </ac:spMkLst>
        </pc:spChg>
        <pc:spChg chg="add del">
          <ac:chgData name="Robin Greif" userId="580bc193930220e2" providerId="Windows Live" clId="Web-{F5A652E6-C21B-481D-BF6F-A420B729B76A}" dt="2019-11-19T17:01:51.287" v="1038"/>
          <ac:spMkLst>
            <pc:docMk/>
            <pc:sldMk cId="1599165979" sldId="274"/>
            <ac:spMk id="29" creationId="{3B7BBDE9-DAED-40B0-A640-503C918D1CE3}"/>
          </ac:spMkLst>
        </pc:spChg>
        <pc:spChg chg="add del">
          <ac:chgData name="Robin Greif" userId="580bc193930220e2" providerId="Windows Live" clId="Web-{F5A652E6-C21B-481D-BF6F-A420B729B76A}" dt="2019-11-19T17:01:51.287" v="1038"/>
          <ac:spMkLst>
            <pc:docMk/>
            <pc:sldMk cId="1599165979" sldId="274"/>
            <ac:spMk id="30" creationId="{7BC7EA7B-802E-41F4-8926-C4475287AA31}"/>
          </ac:spMkLst>
        </pc:spChg>
        <pc:spChg chg="add del">
          <ac:chgData name="Robin Greif" userId="580bc193930220e2" providerId="Windows Live" clId="Web-{F5A652E6-C21B-481D-BF6F-A420B729B76A}" dt="2019-11-19T17:02:00.678" v="1040"/>
          <ac:spMkLst>
            <pc:docMk/>
            <pc:sldMk cId="1599165979" sldId="274"/>
            <ac:spMk id="31" creationId="{F92989FB-1024-49B7-BDF1-B3CE27D48623}"/>
          </ac:spMkLst>
        </pc:spChg>
        <pc:spChg chg="add del">
          <ac:chgData name="Robin Greif" userId="580bc193930220e2" providerId="Windows Live" clId="Web-{F5A652E6-C21B-481D-BF6F-A420B729B76A}" dt="2019-11-19T17:02:00.678" v="1040"/>
          <ac:spMkLst>
            <pc:docMk/>
            <pc:sldMk cId="1599165979" sldId="274"/>
            <ac:spMk id="32" creationId="{2987D6F4-EC95-4EF1-A8AD-4B70386CEEC7}"/>
          </ac:spMkLst>
        </pc:spChg>
        <pc:spChg chg="add del">
          <ac:chgData name="Robin Greif" userId="580bc193930220e2" providerId="Windows Live" clId="Web-{F5A652E6-C21B-481D-BF6F-A420B729B76A}" dt="2019-11-19T17:02:00.678" v="1040"/>
          <ac:spMkLst>
            <pc:docMk/>
            <pc:sldMk cId="1599165979" sldId="274"/>
            <ac:spMk id="33" creationId="{F5F792DF-9D0A-4DB6-9A9E-7312F5A7E87D}"/>
          </ac:spMkLst>
        </pc:spChg>
        <pc:spChg chg="add del">
          <ac:chgData name="Robin Greif" userId="580bc193930220e2" providerId="Windows Live" clId="Web-{F5A652E6-C21B-481D-BF6F-A420B729B76A}" dt="2019-11-19T17:02:00.678" v="1040"/>
          <ac:spMkLst>
            <pc:docMk/>
            <pc:sldMk cId="1599165979" sldId="274"/>
            <ac:spMk id="34" creationId="{7BC7EA7B-802E-41F4-8926-C4475287AA31}"/>
          </ac:spMkLst>
        </pc:spChg>
        <pc:spChg chg="add del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36" creationId="{BFABBCE0-E08C-4BBE-9FD2-E2B253D4D5F2}"/>
          </ac:spMkLst>
        </pc:spChg>
        <pc:spChg chg="add del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37" creationId="{FF426BAC-43D6-468E-B6FF-167034D5CE43}"/>
          </ac:spMkLst>
        </pc:spChg>
        <pc:spChg chg="add del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38" creationId="{FB02D80E-5995-4C54-8387-5893C2C89473}"/>
          </ac:spMkLst>
        </pc:spChg>
        <pc:spChg chg="add del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39" creationId="{896083C8-1401-4950-AF56-E2FAFE42D656}"/>
          </ac:spMkLst>
        </pc:spChg>
        <pc:spChg chg="add del">
          <ac:chgData name="Robin Greif" userId="580bc193930220e2" providerId="Windows Live" clId="Web-{F5A652E6-C21B-481D-BF6F-A420B729B76A}" dt="2019-11-19T20:01:51.955" v="1132"/>
          <ac:spMkLst>
            <pc:docMk/>
            <pc:sldMk cId="1599165979" sldId="274"/>
            <ac:spMk id="42" creationId="{BFABBCE0-E08C-4BBE-9FD2-E2B253D4D5F2}"/>
          </ac:spMkLst>
        </pc:spChg>
        <pc:spChg chg="add del">
          <ac:chgData name="Robin Greif" userId="580bc193930220e2" providerId="Windows Live" clId="Web-{F5A652E6-C21B-481D-BF6F-A420B729B76A}" dt="2019-11-19T20:01:51.955" v="1132"/>
          <ac:spMkLst>
            <pc:docMk/>
            <pc:sldMk cId="1599165979" sldId="274"/>
            <ac:spMk id="43" creationId="{FF426BAC-43D6-468E-B6FF-167034D5CE43}"/>
          </ac:spMkLst>
        </pc:spChg>
        <pc:spChg chg="add del">
          <ac:chgData name="Robin Greif" userId="580bc193930220e2" providerId="Windows Live" clId="Web-{F5A652E6-C21B-481D-BF6F-A420B729B76A}" dt="2019-11-19T20:01:51.955" v="1132"/>
          <ac:spMkLst>
            <pc:docMk/>
            <pc:sldMk cId="1599165979" sldId="274"/>
            <ac:spMk id="44" creationId="{FB02D80E-5995-4C54-8387-5893C2C89473}"/>
          </ac:spMkLst>
        </pc:spChg>
        <pc:spChg chg="add del">
          <ac:chgData name="Robin Greif" userId="580bc193930220e2" providerId="Windows Live" clId="Web-{F5A652E6-C21B-481D-BF6F-A420B729B76A}" dt="2019-11-19T20:01:46.752" v="1130"/>
          <ac:spMkLst>
            <pc:docMk/>
            <pc:sldMk cId="1599165979" sldId="274"/>
            <ac:spMk id="45" creationId="{F92989FB-1024-49B7-BDF1-B3CE27D48623}"/>
          </ac:spMkLst>
        </pc:spChg>
        <pc:spChg chg="add del">
          <ac:chgData name="Robin Greif" userId="580bc193930220e2" providerId="Windows Live" clId="Web-{F5A652E6-C21B-481D-BF6F-A420B729B76A}" dt="2019-11-19T20:01:51.955" v="1132"/>
          <ac:spMkLst>
            <pc:docMk/>
            <pc:sldMk cId="1599165979" sldId="274"/>
            <ac:spMk id="46" creationId="{896083C8-1401-4950-AF56-E2FAFE42D656}"/>
          </ac:spMkLst>
        </pc:spChg>
        <pc:spChg chg="add del">
          <ac:chgData name="Robin Greif" userId="580bc193930220e2" providerId="Windows Live" clId="Web-{F5A652E6-C21B-481D-BF6F-A420B729B76A}" dt="2019-11-19T20:01:46.752" v="1130"/>
          <ac:spMkLst>
            <pc:docMk/>
            <pc:sldMk cId="1599165979" sldId="274"/>
            <ac:spMk id="47" creationId="{2987D6F4-EC95-4EF1-A8AD-4B70386CEEC7}"/>
          </ac:spMkLst>
        </pc:spChg>
        <pc:spChg chg="add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48" creationId="{BFABBCE0-E08C-4BBE-9FD2-E2B253D4D5F2}"/>
          </ac:spMkLst>
        </pc:spChg>
        <pc:spChg chg="add del">
          <ac:chgData name="Robin Greif" userId="580bc193930220e2" providerId="Windows Live" clId="Web-{F5A652E6-C21B-481D-BF6F-A420B729B76A}" dt="2019-11-19T20:01:46.752" v="1130"/>
          <ac:spMkLst>
            <pc:docMk/>
            <pc:sldMk cId="1599165979" sldId="274"/>
            <ac:spMk id="49" creationId="{F5F792DF-9D0A-4DB6-9A9E-7312F5A7E87D}"/>
          </ac:spMkLst>
        </pc:spChg>
        <pc:spChg chg="add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50" creationId="{FF426BAC-43D6-468E-B6FF-167034D5CE43}"/>
          </ac:spMkLst>
        </pc:spChg>
        <pc:spChg chg="add del">
          <ac:chgData name="Robin Greif" userId="580bc193930220e2" providerId="Windows Live" clId="Web-{F5A652E6-C21B-481D-BF6F-A420B729B76A}" dt="2019-11-19T20:01:46.752" v="1130"/>
          <ac:spMkLst>
            <pc:docMk/>
            <pc:sldMk cId="1599165979" sldId="274"/>
            <ac:spMk id="51" creationId="{7BC7EA7B-802E-41F4-8926-C4475287AA31}"/>
          </ac:spMkLst>
        </pc:spChg>
        <pc:spChg chg="add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52" creationId="{FB02D80E-5995-4C54-8387-5893C2C89473}"/>
          </ac:spMkLst>
        </pc:spChg>
        <pc:spChg chg="add">
          <ac:chgData name="Robin Greif" userId="580bc193930220e2" providerId="Windows Live" clId="Web-{F5A652E6-C21B-481D-BF6F-A420B729B76A}" dt="2019-11-19T20:01:52.096" v="1133"/>
          <ac:spMkLst>
            <pc:docMk/>
            <pc:sldMk cId="1599165979" sldId="274"/>
            <ac:spMk id="53" creationId="{896083C8-1401-4950-AF56-E2FAFE42D656}"/>
          </ac:spMkLst>
        </pc:spChg>
        <pc:graphicFrameChg chg="add del">
          <ac:chgData name="Robin Greif" userId="580bc193930220e2" providerId="Windows Live" clId="Web-{F5A652E6-C21B-481D-BF6F-A420B729B76A}" dt="2019-11-19T17:01:33.943" v="1032"/>
          <ac:graphicFrameMkLst>
            <pc:docMk/>
            <pc:sldMk cId="1599165979" sldId="274"/>
            <ac:graphicFrameMk id="11" creationId="{B67493F4-52EA-4407-B331-A29F06FF1B44}"/>
          </ac:graphicFrameMkLst>
        </pc:graphicFrameChg>
        <pc:graphicFrameChg chg="add del">
          <ac:chgData name="Robin Greif" userId="580bc193930220e2" providerId="Windows Live" clId="Web-{F5A652E6-C21B-481D-BF6F-A420B729B76A}" dt="2019-11-19T17:01:37.725" v="1034"/>
          <ac:graphicFrameMkLst>
            <pc:docMk/>
            <pc:sldMk cId="1599165979" sldId="274"/>
            <ac:graphicFrameMk id="19" creationId="{715A4A8E-1313-4A77-A921-C3B08D30E6C8}"/>
          </ac:graphicFrameMkLst>
        </pc:graphicFrameChg>
        <pc:graphicFrameChg chg="add del">
          <ac:chgData name="Robin Greif" userId="580bc193930220e2" providerId="Windows Live" clId="Web-{F5A652E6-C21B-481D-BF6F-A420B729B76A}" dt="2019-11-19T17:01:46.240" v="1036"/>
          <ac:graphicFrameMkLst>
            <pc:docMk/>
            <pc:sldMk cId="1599165979" sldId="274"/>
            <ac:graphicFrameMk id="25" creationId="{2B10393C-8F5C-411F-85A7-6D6F21EBF422}"/>
          </ac:graphicFrameMkLst>
        </pc:graphicFrameChg>
        <pc:graphicFrameChg chg="add del">
          <ac:chgData name="Robin Greif" userId="580bc193930220e2" providerId="Windows Live" clId="Web-{F5A652E6-C21B-481D-BF6F-A420B729B76A}" dt="2019-11-19T17:02:00.678" v="1040"/>
          <ac:graphicFrameMkLst>
            <pc:docMk/>
            <pc:sldMk cId="1599165979" sldId="274"/>
            <ac:graphicFrameMk id="35" creationId="{79C8039A-3C56-44EE-9B7D-C677074FFDC6}"/>
          </ac:graphicFrameMkLst>
        </pc:graphicFrameChg>
        <pc:graphicFrameChg chg="add mod modGraphic">
          <ac:chgData name="Robin Greif" userId="580bc193930220e2" providerId="Windows Live" clId="Web-{F5A652E6-C21B-481D-BF6F-A420B729B76A}" dt="2019-11-19T20:05:24.474" v="1204" actId="20577"/>
          <ac:graphicFrameMkLst>
            <pc:docMk/>
            <pc:sldMk cId="1599165979" sldId="274"/>
            <ac:graphicFrameMk id="40" creationId="{B67493F4-52EA-4407-B331-A29F06FF1B44}"/>
          </ac:graphicFrameMkLst>
        </pc:graphicFrameChg>
      </pc:sldChg>
      <pc:sldChg chg="modSp delCm">
        <pc:chgData name="Robin Greif" userId="580bc193930220e2" providerId="Windows Live" clId="Web-{F5A652E6-C21B-481D-BF6F-A420B729B76A}" dt="2019-11-20T09:37:21.332" v="1308"/>
        <pc:sldMkLst>
          <pc:docMk/>
          <pc:sldMk cId="997051946" sldId="275"/>
        </pc:sldMkLst>
        <pc:spChg chg="mod">
          <ac:chgData name="Robin Greif" userId="580bc193930220e2" providerId="Windows Live" clId="Web-{F5A652E6-C21B-481D-BF6F-A420B729B76A}" dt="2019-11-19T17:00:33.990" v="1028" actId="20577"/>
          <ac:spMkLst>
            <pc:docMk/>
            <pc:sldMk cId="997051946" sldId="275"/>
            <ac:spMk id="2" creationId="{85FBC3A3-9F87-4CAE-A278-36698CA0DDDE}"/>
          </ac:spMkLst>
        </pc:spChg>
      </pc:sldChg>
      <pc:sldChg chg="addSp delSp modSp">
        <pc:chgData name="Robin Greif" userId="580bc193930220e2" providerId="Windows Live" clId="Web-{F5A652E6-C21B-481D-BF6F-A420B729B76A}" dt="2019-11-19T17:06:58.257" v="1126" actId="20577"/>
        <pc:sldMkLst>
          <pc:docMk/>
          <pc:sldMk cId="2133805506" sldId="281"/>
        </pc:sldMkLst>
        <pc:spChg chg="mod">
          <ac:chgData name="Robin Greif" userId="580bc193930220e2" providerId="Windows Live" clId="Web-{F5A652E6-C21B-481D-BF6F-A420B729B76A}" dt="2019-11-19T17:06:58.257" v="1126" actId="20577"/>
          <ac:spMkLst>
            <pc:docMk/>
            <pc:sldMk cId="2133805506" sldId="281"/>
            <ac:spMk id="2" creationId="{3B030E49-98B6-4446-BC58-6DDC0FD887E4}"/>
          </ac:spMkLst>
        </pc:spChg>
        <pc:spChg chg="mod">
          <ac:chgData name="Robin Greif" userId="580bc193930220e2" providerId="Windows Live" clId="Web-{F5A652E6-C21B-481D-BF6F-A420B729B76A}" dt="2019-11-19T16:56:00.364" v="927" actId="20577"/>
          <ac:spMkLst>
            <pc:docMk/>
            <pc:sldMk cId="2133805506" sldId="281"/>
            <ac:spMk id="3" creationId="{A6E8152E-88BA-4501-9127-8E7245601585}"/>
          </ac:spMkLst>
        </pc:spChg>
        <pc:spChg chg="add del mod">
          <ac:chgData name="Robin Greif" userId="580bc193930220e2" providerId="Windows Live" clId="Web-{F5A652E6-C21B-481D-BF6F-A420B729B76A}" dt="2019-11-19T16:42:51.047" v="320"/>
          <ac:spMkLst>
            <pc:docMk/>
            <pc:sldMk cId="2133805506" sldId="281"/>
            <ac:spMk id="4" creationId="{2F687CCD-72EA-4B85-B136-585BD66B45A8}"/>
          </ac:spMkLst>
        </pc:spChg>
        <pc:spChg chg="add mod">
          <ac:chgData name="Robin Greif" userId="580bc193930220e2" providerId="Windows Live" clId="Web-{F5A652E6-C21B-481D-BF6F-A420B729B76A}" dt="2019-11-19T16:56:51.473" v="959" actId="20577"/>
          <ac:spMkLst>
            <pc:docMk/>
            <pc:sldMk cId="2133805506" sldId="281"/>
            <ac:spMk id="6" creationId="{D86B10F2-52B7-4016-831A-1FD9DAC77E7D}"/>
          </ac:spMkLst>
        </pc:spChg>
      </pc:sldChg>
      <pc:sldChg chg="modSp add replId">
        <pc:chgData name="Robin Greif" userId="580bc193930220e2" providerId="Windows Live" clId="Web-{F5A652E6-C21B-481D-BF6F-A420B729B76A}" dt="2019-11-20T10:13:50.679" v="1569" actId="20577"/>
        <pc:sldMkLst>
          <pc:docMk/>
          <pc:sldMk cId="3952598066" sldId="282"/>
        </pc:sldMkLst>
        <pc:spChg chg="mod">
          <ac:chgData name="Robin Greif" userId="580bc193930220e2" providerId="Windows Live" clId="Web-{F5A652E6-C21B-481D-BF6F-A420B729B76A}" dt="2019-11-20T10:13:40.835" v="1564" actId="20577"/>
          <ac:spMkLst>
            <pc:docMk/>
            <pc:sldMk cId="3952598066" sldId="282"/>
            <ac:spMk id="2" creationId="{85FBC3A3-9F87-4CAE-A278-36698CA0DDDE}"/>
          </ac:spMkLst>
        </pc:spChg>
        <pc:spChg chg="mod">
          <ac:chgData name="Robin Greif" userId="580bc193930220e2" providerId="Windows Live" clId="Web-{F5A652E6-C21B-481D-BF6F-A420B729B76A}" dt="2019-11-20T10:13:50.679" v="1569" actId="20577"/>
          <ac:spMkLst>
            <pc:docMk/>
            <pc:sldMk cId="3952598066" sldId="282"/>
            <ac:spMk id="3" creationId="{49B8BFFA-D89F-4D4E-AAFC-FA4E8979DCB0}"/>
          </ac:spMkLst>
        </pc:spChg>
      </pc:sldChg>
    </pc:docChg>
  </pc:docChgLst>
  <pc:docChgLst>
    <pc:chgData name="Robin Greif" userId="580bc193930220e2" providerId="Windows Live" clId="Web-{FD99957D-AE21-4417-A486-90DC7F48A579}"/>
    <pc:docChg chg="addSld modSld">
      <pc:chgData name="Robin Greif" userId="580bc193930220e2" providerId="Windows Live" clId="Web-{FD99957D-AE21-4417-A486-90DC7F48A579}" dt="2019-11-19T13:40:51.570" v="587" actId="20577"/>
      <pc:docMkLst>
        <pc:docMk/>
      </pc:docMkLst>
      <pc:sldChg chg="modSp">
        <pc:chgData name="Robin Greif" userId="580bc193930220e2" providerId="Windows Live" clId="Web-{FD99957D-AE21-4417-A486-90DC7F48A579}" dt="2019-11-19T13:17:28.793" v="422" actId="20577"/>
        <pc:sldMkLst>
          <pc:docMk/>
          <pc:sldMk cId="365746579" sldId="257"/>
        </pc:sldMkLst>
        <pc:spChg chg="mod">
          <ac:chgData name="Robin Greif" userId="580bc193930220e2" providerId="Windows Live" clId="Web-{FD99957D-AE21-4417-A486-90DC7F48A579}" dt="2019-11-19T13:17:28.793" v="422" actId="20577"/>
          <ac:spMkLst>
            <pc:docMk/>
            <pc:sldMk cId="365746579" sldId="257"/>
            <ac:spMk id="3" creationId="{A6E8152E-88BA-4501-9127-8E7245601585}"/>
          </ac:spMkLst>
        </pc:spChg>
        <pc:spChg chg="mod">
          <ac:chgData name="Robin Greif" userId="580bc193930220e2" providerId="Windows Live" clId="Web-{FD99957D-AE21-4417-A486-90DC7F48A579}" dt="2019-11-19T12:21:04.454" v="114" actId="20577"/>
          <ac:spMkLst>
            <pc:docMk/>
            <pc:sldMk cId="365746579" sldId="257"/>
            <ac:spMk id="5" creationId="{86CA5AC3-A373-4295-9EC9-E9926A83601C}"/>
          </ac:spMkLst>
        </pc:spChg>
      </pc:sldChg>
      <pc:sldChg chg="modSp">
        <pc:chgData name="Robin Greif" userId="580bc193930220e2" providerId="Windows Live" clId="Web-{FD99957D-AE21-4417-A486-90DC7F48A579}" dt="2019-11-19T13:14:04.759" v="400" actId="20577"/>
        <pc:sldMkLst>
          <pc:docMk/>
          <pc:sldMk cId="1593623595" sldId="261"/>
        </pc:sldMkLst>
        <pc:spChg chg="mod">
          <ac:chgData name="Robin Greif" userId="580bc193930220e2" providerId="Windows Live" clId="Web-{FD99957D-AE21-4417-A486-90DC7F48A579}" dt="2019-11-19T13:14:04.759" v="400" actId="20577"/>
          <ac:spMkLst>
            <pc:docMk/>
            <pc:sldMk cId="1593623595" sldId="261"/>
            <ac:spMk id="3" creationId="{49B8BFFA-D89F-4D4E-AAFC-FA4E8979DCB0}"/>
          </ac:spMkLst>
        </pc:spChg>
      </pc:sldChg>
      <pc:sldChg chg="modSp">
        <pc:chgData name="Robin Greif" userId="580bc193930220e2" providerId="Windows Live" clId="Web-{FD99957D-AE21-4417-A486-90DC7F48A579}" dt="2019-11-19T13:10:54.460" v="349" actId="20577"/>
        <pc:sldMkLst>
          <pc:docMk/>
          <pc:sldMk cId="2439416965" sldId="265"/>
        </pc:sldMkLst>
        <pc:spChg chg="mod">
          <ac:chgData name="Robin Greif" userId="580bc193930220e2" providerId="Windows Live" clId="Web-{FD99957D-AE21-4417-A486-90DC7F48A579}" dt="2019-11-19T13:10:20.913" v="289" actId="20577"/>
          <ac:spMkLst>
            <pc:docMk/>
            <pc:sldMk cId="2439416965" sldId="265"/>
            <ac:spMk id="2" creationId="{85FBC3A3-9F87-4CAE-A278-36698CA0DDDE}"/>
          </ac:spMkLst>
        </pc:spChg>
        <pc:spChg chg="mod">
          <ac:chgData name="Robin Greif" userId="580bc193930220e2" providerId="Windows Live" clId="Web-{FD99957D-AE21-4417-A486-90DC7F48A579}" dt="2019-11-19T13:10:54.460" v="349" actId="20577"/>
          <ac:spMkLst>
            <pc:docMk/>
            <pc:sldMk cId="2439416965" sldId="265"/>
            <ac:spMk id="3" creationId="{49B8BFFA-D89F-4D4E-AAFC-FA4E8979DCB0}"/>
          </ac:spMkLst>
        </pc:spChg>
      </pc:sldChg>
      <pc:sldChg chg="modSp add replId">
        <pc:chgData name="Robin Greif" userId="580bc193930220e2" providerId="Windows Live" clId="Web-{FD99957D-AE21-4417-A486-90DC7F48A579}" dt="2019-11-19T13:40:32.976" v="585" actId="20577"/>
        <pc:sldMkLst>
          <pc:docMk/>
          <pc:sldMk cId="1599165979" sldId="274"/>
        </pc:sldMkLst>
        <pc:spChg chg="mod">
          <ac:chgData name="Robin Greif" userId="580bc193930220e2" providerId="Windows Live" clId="Web-{FD99957D-AE21-4417-A486-90DC7F48A579}" dt="2019-11-19T12:49:35.571" v="119" actId="20577"/>
          <ac:spMkLst>
            <pc:docMk/>
            <pc:sldMk cId="1599165979" sldId="274"/>
            <ac:spMk id="2" creationId="{3B030E49-98B6-4446-BC58-6DDC0FD887E4}"/>
          </ac:spMkLst>
        </pc:spChg>
        <pc:spChg chg="mod">
          <ac:chgData name="Robin Greif" userId="580bc193930220e2" providerId="Windows Live" clId="Web-{FD99957D-AE21-4417-A486-90DC7F48A579}" dt="2019-11-19T13:40:32.976" v="585" actId="20577"/>
          <ac:spMkLst>
            <pc:docMk/>
            <pc:sldMk cId="1599165979" sldId="274"/>
            <ac:spMk id="3" creationId="{A6E8152E-88BA-4501-9127-8E7245601585}"/>
          </ac:spMkLst>
        </pc:spChg>
      </pc:sldChg>
      <pc:sldChg chg="modSp add replId">
        <pc:chgData name="Robin Greif" userId="580bc193930220e2" providerId="Windows Live" clId="Web-{FD99957D-AE21-4417-A486-90DC7F48A579}" dt="2019-11-19T13:10:45.226" v="346" actId="20577"/>
        <pc:sldMkLst>
          <pc:docMk/>
          <pc:sldMk cId="997051946" sldId="275"/>
        </pc:sldMkLst>
        <pc:spChg chg="mod">
          <ac:chgData name="Robin Greif" userId="580bc193930220e2" providerId="Windows Live" clId="Web-{FD99957D-AE21-4417-A486-90DC7F48A579}" dt="2019-11-19T13:10:45.226" v="346" actId="20577"/>
          <ac:spMkLst>
            <pc:docMk/>
            <pc:sldMk cId="997051946" sldId="275"/>
            <ac:spMk id="2" creationId="{85FBC3A3-9F87-4CAE-A278-36698CA0DDDE}"/>
          </ac:spMkLst>
        </pc:spChg>
        <pc:spChg chg="mod">
          <ac:chgData name="Robin Greif" userId="580bc193930220e2" providerId="Windows Live" clId="Web-{FD99957D-AE21-4417-A486-90DC7F48A579}" dt="2019-11-19T13:10:31.897" v="300" actId="20577"/>
          <ac:spMkLst>
            <pc:docMk/>
            <pc:sldMk cId="997051946" sldId="275"/>
            <ac:spMk id="3" creationId="{49B8BFFA-D89F-4D4E-AAFC-FA4E8979DCB0}"/>
          </ac:spMkLst>
        </pc:spChg>
      </pc:sldChg>
    </pc:docChg>
  </pc:docChgLst>
  <pc:docChgLst>
    <pc:chgData name="Robin Greif" userId="580bc193930220e2" providerId="LiveId" clId="{52370DC9-3ABD-4EA9-B90E-31035293FFED}"/>
    <pc:docChg chg="undo redo custSel mod addSld delSld modSld modMainMaster">
      <pc:chgData name="Robin Greif" userId="580bc193930220e2" providerId="LiveId" clId="{52370DC9-3ABD-4EA9-B90E-31035293FFED}" dt="2019-11-19T14:24:55.843" v="38" actId="26606"/>
      <pc:docMkLst>
        <pc:docMk/>
      </pc:docMkLst>
      <pc:sldChg chg="delSp setBg delDesignElem">
        <pc:chgData name="Robin Greif" userId="580bc193930220e2" providerId="LiveId" clId="{52370DC9-3ABD-4EA9-B90E-31035293FFED}" dt="2019-11-19T14:23:28.834" v="30"/>
        <pc:sldMkLst>
          <pc:docMk/>
          <pc:sldMk cId="109857222" sldId="256"/>
        </pc:sldMkLst>
        <pc:spChg chg="del">
          <ac:chgData name="Robin Greif" userId="580bc193930220e2" providerId="LiveId" clId="{52370DC9-3ABD-4EA9-B90E-31035293FFED}" dt="2019-11-19T14:21:13.856" v="20"/>
          <ac:spMkLst>
            <pc:docMk/>
            <pc:sldMk cId="109857222" sldId="256"/>
            <ac:spMk id="9" creationId="{E08D4B6A-8113-4DFB-B82E-B60CAC8E0A50}"/>
          </ac:spMkLst>
        </pc:spChg>
        <pc:spChg chg="del">
          <ac:chgData name="Robin Greif" userId="580bc193930220e2" providerId="LiveId" clId="{52370DC9-3ABD-4EA9-B90E-31035293FFED}" dt="2019-11-19T14:21:13.856" v="20"/>
          <ac:spMkLst>
            <pc:docMk/>
            <pc:sldMk cId="109857222" sldId="256"/>
            <ac:spMk id="11" creationId="{9822E561-F97C-4CBB-A9A6-A6BF6317BC84}"/>
          </ac:spMkLst>
        </pc:spChg>
        <pc:spChg chg="del">
          <ac:chgData name="Robin Greif" userId="580bc193930220e2" providerId="LiveId" clId="{52370DC9-3ABD-4EA9-B90E-31035293FFED}" dt="2019-11-19T14:21:13.856" v="20"/>
          <ac:spMkLst>
            <pc:docMk/>
            <pc:sldMk cId="109857222" sldId="256"/>
            <ac:spMk id="13" creationId="{B01B0E58-A5C8-4CDA-A2E0-35DF94E59857}"/>
          </ac:spMkLst>
        </pc:spChg>
      </pc:sldChg>
      <pc:sldChg chg="modSp">
        <pc:chgData name="Robin Greif" userId="580bc193930220e2" providerId="LiveId" clId="{52370DC9-3ABD-4EA9-B90E-31035293FFED}" dt="2019-11-19T14:23:00.592" v="28" actId="207"/>
        <pc:sldMkLst>
          <pc:docMk/>
          <pc:sldMk cId="365746579" sldId="257"/>
        </pc:sldMkLst>
        <pc:spChg chg="mod">
          <ac:chgData name="Robin Greif" userId="580bc193930220e2" providerId="LiveId" clId="{52370DC9-3ABD-4EA9-B90E-31035293FFED}" dt="2019-11-19T14:23:00.592" v="28" actId="207"/>
          <ac:spMkLst>
            <pc:docMk/>
            <pc:sldMk cId="365746579" sldId="257"/>
            <ac:spMk id="2" creationId="{3B030E49-98B6-4446-BC58-6DDC0FD887E4}"/>
          </ac:spMkLst>
        </pc:spChg>
        <pc:spChg chg="mod">
          <ac:chgData name="Robin Greif" userId="580bc193930220e2" providerId="LiveId" clId="{52370DC9-3ABD-4EA9-B90E-31035293FFED}" dt="2019-11-19T14:23:00.592" v="28" actId="207"/>
          <ac:spMkLst>
            <pc:docMk/>
            <pc:sldMk cId="365746579" sldId="257"/>
            <ac:spMk id="3" creationId="{A6E8152E-88BA-4501-9127-8E7245601585}"/>
          </ac:spMkLst>
        </pc:spChg>
        <pc:spChg chg="mod">
          <ac:chgData name="Robin Greif" userId="580bc193930220e2" providerId="LiveId" clId="{52370DC9-3ABD-4EA9-B90E-31035293FFED}" dt="2019-11-19T14:23:00.592" v="28" actId="207"/>
          <ac:spMkLst>
            <pc:docMk/>
            <pc:sldMk cId="365746579" sldId="257"/>
            <ac:spMk id="5" creationId="{86CA5AC3-A373-4295-9EC9-E9926A83601C}"/>
          </ac:spMkLst>
        </pc:spChg>
      </pc:sldChg>
      <pc:sldChg chg="modSp">
        <pc:chgData name="Robin Greif" userId="580bc193930220e2" providerId="LiveId" clId="{52370DC9-3ABD-4EA9-B90E-31035293FFED}" dt="2019-11-19T14:23:17.614" v="29" actId="207"/>
        <pc:sldMkLst>
          <pc:docMk/>
          <pc:sldMk cId="1516389448" sldId="273"/>
        </pc:sldMkLst>
        <pc:spChg chg="mod">
          <ac:chgData name="Robin Greif" userId="580bc193930220e2" providerId="LiveId" clId="{52370DC9-3ABD-4EA9-B90E-31035293FFED}" dt="2019-11-19T14:23:17.614" v="29" actId="207"/>
          <ac:spMkLst>
            <pc:docMk/>
            <pc:sldMk cId="1516389448" sldId="273"/>
            <ac:spMk id="2" creationId="{3B030E49-98B6-4446-BC58-6DDC0FD887E4}"/>
          </ac:spMkLst>
        </pc:spChg>
        <pc:spChg chg="mod">
          <ac:chgData name="Robin Greif" userId="580bc193930220e2" providerId="LiveId" clId="{52370DC9-3ABD-4EA9-B90E-31035293FFED}" dt="2019-11-19T14:23:17.614" v="29" actId="207"/>
          <ac:spMkLst>
            <pc:docMk/>
            <pc:sldMk cId="1516389448" sldId="273"/>
            <ac:spMk id="3" creationId="{A6E8152E-88BA-4501-9127-8E7245601585}"/>
          </ac:spMkLst>
        </pc:spChg>
      </pc:sldChg>
      <pc:sldChg chg="addSp delSp modSp mod setBg setClrOvrMap">
        <pc:chgData name="Robin Greif" userId="580bc193930220e2" providerId="LiveId" clId="{52370DC9-3ABD-4EA9-B90E-31035293FFED}" dt="2019-11-19T14:24:55.843" v="38" actId="26606"/>
        <pc:sldMkLst>
          <pc:docMk/>
          <pc:sldMk cId="1599165979" sldId="274"/>
        </pc:sldMkLst>
        <pc:spChg chg="mod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2" creationId="{3B030E49-98B6-4446-BC58-6DDC0FD887E4}"/>
          </ac:spMkLst>
        </pc:spChg>
        <pc:spChg chg="add del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3" creationId="{A6E8152E-88BA-4501-9127-8E7245601585}"/>
          </ac:spMkLst>
        </pc:spChg>
        <pc:spChg chg="add del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10" creationId="{BFABBCE0-E08C-4BBE-9FD2-E2B253D4D5F2}"/>
          </ac:spMkLst>
        </pc:spChg>
        <pc:spChg chg="add del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12" creationId="{FF426BAC-43D6-468E-B6FF-167034D5CE43}"/>
          </ac:spMkLst>
        </pc:spChg>
        <pc:spChg chg="add del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14" creationId="{FB02D80E-5995-4C54-8387-5893C2C89473}"/>
          </ac:spMkLst>
        </pc:spChg>
        <pc:spChg chg="add del">
          <ac:chgData name="Robin Greif" userId="580bc193930220e2" providerId="LiveId" clId="{52370DC9-3ABD-4EA9-B90E-31035293FFED}" dt="2019-11-19T14:24:55.843" v="38" actId="26606"/>
          <ac:spMkLst>
            <pc:docMk/>
            <pc:sldMk cId="1599165979" sldId="274"/>
            <ac:spMk id="16" creationId="{896083C8-1401-4950-AF56-E2FAFE42D656}"/>
          </ac:spMkLst>
        </pc:spChg>
        <pc:graphicFrameChg chg="add del">
          <ac:chgData name="Robin Greif" userId="580bc193930220e2" providerId="LiveId" clId="{52370DC9-3ABD-4EA9-B90E-31035293FFED}" dt="2019-11-19T14:24:55.843" v="38" actId="26606"/>
          <ac:graphicFrameMkLst>
            <pc:docMk/>
            <pc:sldMk cId="1599165979" sldId="274"/>
            <ac:graphicFrameMk id="5" creationId="{C9BD70F7-53ED-4AD3-B6AA-378ADEBA6E29}"/>
          </ac:graphicFrameMkLst>
        </pc:graphicFrameChg>
      </pc:sldChg>
      <pc:sldChg chg="addSp delSp modSp mod setBg">
        <pc:chgData name="Robin Greif" userId="580bc193930220e2" providerId="LiveId" clId="{52370DC9-3ABD-4EA9-B90E-31035293FFED}" dt="2019-11-19T14:24:55.316" v="37" actId="26606"/>
        <pc:sldMkLst>
          <pc:docMk/>
          <pc:sldMk cId="3311113497" sldId="276"/>
        </pc:sldMkLst>
        <pc:spChg chg="mod">
          <ac:chgData name="Robin Greif" userId="580bc193930220e2" providerId="LiveId" clId="{52370DC9-3ABD-4EA9-B90E-31035293FFED}" dt="2019-11-19T14:24:55.316" v="37" actId="26606"/>
          <ac:spMkLst>
            <pc:docMk/>
            <pc:sldMk cId="3311113497" sldId="276"/>
            <ac:spMk id="2" creationId="{3B030E49-98B6-4446-BC58-6DDC0FD887E4}"/>
          </ac:spMkLst>
        </pc:spChg>
        <pc:spChg chg="add del">
          <ac:chgData name="Robin Greif" userId="580bc193930220e2" providerId="LiveId" clId="{52370DC9-3ABD-4EA9-B90E-31035293FFED}" dt="2019-11-19T14:24:55.316" v="37" actId="26606"/>
          <ac:spMkLst>
            <pc:docMk/>
            <pc:sldMk cId="3311113497" sldId="276"/>
            <ac:spMk id="3" creationId="{A6E8152E-88BA-4501-9127-8E7245601585}"/>
          </ac:spMkLst>
        </pc:spChg>
        <pc:graphicFrameChg chg="add del">
          <ac:chgData name="Robin Greif" userId="580bc193930220e2" providerId="LiveId" clId="{52370DC9-3ABD-4EA9-B90E-31035293FFED}" dt="2019-11-19T14:24:55.316" v="37" actId="26606"/>
          <ac:graphicFrameMkLst>
            <pc:docMk/>
            <pc:sldMk cId="3311113497" sldId="276"/>
            <ac:graphicFrameMk id="5" creationId="{06CEA3B0-F02C-4E3C-B788-B0A1AA304D77}"/>
          </ac:graphicFrameMkLst>
        </pc:graphicFrameChg>
      </pc:sldChg>
      <pc:sldChg chg="del">
        <pc:chgData name="Robin Greif" userId="580bc193930220e2" providerId="LiveId" clId="{52370DC9-3ABD-4EA9-B90E-31035293FFED}" dt="2019-11-19T14:20:09.321" v="1" actId="2696"/>
        <pc:sldMkLst>
          <pc:docMk/>
          <pc:sldMk cId="216349949" sldId="277"/>
        </pc:sldMkLst>
      </pc:sldChg>
      <pc:sldChg chg="modSp add">
        <pc:chgData name="Robin Greif" userId="580bc193930220e2" providerId="LiveId" clId="{52370DC9-3ABD-4EA9-B90E-31035293FFED}" dt="2019-11-19T14:20:42.349" v="18" actId="20577"/>
        <pc:sldMkLst>
          <pc:docMk/>
          <pc:sldMk cId="2281110655" sldId="278"/>
        </pc:sldMkLst>
        <pc:spChg chg="mod">
          <ac:chgData name="Robin Greif" userId="580bc193930220e2" providerId="LiveId" clId="{52370DC9-3ABD-4EA9-B90E-31035293FFED}" dt="2019-11-19T14:20:42.349" v="18" actId="20577"/>
          <ac:spMkLst>
            <pc:docMk/>
            <pc:sldMk cId="2281110655" sldId="278"/>
            <ac:spMk id="2" creationId="{4A117F51-978C-449A-8113-8997A7FAA481}"/>
          </ac:spMkLst>
        </pc:spChg>
      </pc:sldChg>
      <pc:sldMasterChg chg="setBg modSldLayout">
        <pc:chgData name="Robin Greif" userId="580bc193930220e2" providerId="LiveId" clId="{52370DC9-3ABD-4EA9-B90E-31035293FFED}" dt="2019-11-19T14:23:28.834" v="30"/>
        <pc:sldMasterMkLst>
          <pc:docMk/>
          <pc:sldMasterMk cId="2251786212" sldId="2147483742"/>
        </pc:sldMasterMkLst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1671025160" sldId="2147483731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1830856914" sldId="2147483732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733458870" sldId="2147483733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1329645953" sldId="2147483734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3421342609" sldId="2147483735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3019498266" sldId="2147483736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3238539431" sldId="2147483737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382930500" sldId="2147483738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1732496229" sldId="2147483739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1727990631" sldId="2147483740"/>
          </pc:sldLayoutMkLst>
        </pc:sldLayoutChg>
        <pc:sldLayoutChg chg="setBg">
          <pc:chgData name="Robin Greif" userId="580bc193930220e2" providerId="LiveId" clId="{52370DC9-3ABD-4EA9-B90E-31035293FFED}" dt="2019-11-19T14:23:28.834" v="30"/>
          <pc:sldLayoutMkLst>
            <pc:docMk/>
            <pc:sldMasterMk cId="2251786212" sldId="2147483742"/>
            <pc:sldLayoutMk cId="870856218" sldId="214748374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C1D8E-FC2E-40C4-8526-CF77C4C52752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EF5D1A-1882-4013-9685-EA5A8E02FE00}">
      <dgm:prSet/>
      <dgm:spPr/>
      <dgm:t>
        <a:bodyPr/>
        <a:lstStyle/>
        <a:p>
          <a:pPr rtl="0"/>
          <a:r>
            <a:rPr lang="en-US">
              <a:latin typeface="Tw Cen MT" panose="020B0502020104020203"/>
            </a:rPr>
            <a:t>Day 1</a:t>
          </a:r>
          <a:r>
            <a:rPr lang="en-US"/>
            <a:t>:</a:t>
          </a:r>
        </a:p>
      </dgm:t>
    </dgm:pt>
    <dgm:pt modelId="{7FC1634A-B210-41F4-A95E-561151116B88}" type="parTrans" cxnId="{C1354712-AE3C-4AB9-818A-04DA6663C33D}">
      <dgm:prSet/>
      <dgm:spPr/>
      <dgm:t>
        <a:bodyPr/>
        <a:lstStyle/>
        <a:p>
          <a:endParaRPr lang="en-US"/>
        </a:p>
      </dgm:t>
    </dgm:pt>
    <dgm:pt modelId="{BD5E2F4E-8E4B-4B9A-A74C-A330D2101CC0}" type="sibTrans" cxnId="{C1354712-AE3C-4AB9-818A-04DA6663C33D}">
      <dgm:prSet/>
      <dgm:spPr/>
      <dgm:t>
        <a:bodyPr/>
        <a:lstStyle/>
        <a:p>
          <a:endParaRPr lang="en-US"/>
        </a:p>
      </dgm:t>
    </dgm:pt>
    <dgm:pt modelId="{EA0F0ECA-EB73-473F-A723-AAF96963C526}">
      <dgm:prSet/>
      <dgm:spPr/>
      <dgm:t>
        <a:bodyPr/>
        <a:lstStyle/>
        <a:p>
          <a:pPr rtl="0"/>
          <a:r>
            <a:rPr lang="en-US"/>
            <a:t>Environments (</a:t>
          </a:r>
          <a:r>
            <a:rPr lang="en-US">
              <a:latin typeface="Tw Cen MT" panose="020B0502020104020203"/>
            </a:rPr>
            <a:t>30</a:t>
          </a:r>
          <a:r>
            <a:rPr lang="en-US"/>
            <a:t>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2CF063A8-2865-4B62-8563-5BCB036822CA}" type="parTrans" cxnId="{22B5523A-C9DA-46ED-86CD-7AEFB94E9383}">
      <dgm:prSet/>
      <dgm:spPr/>
      <dgm:t>
        <a:bodyPr/>
        <a:lstStyle/>
        <a:p>
          <a:endParaRPr lang="en-US"/>
        </a:p>
      </dgm:t>
    </dgm:pt>
    <dgm:pt modelId="{E789A59D-A6BF-4E55-922C-07554B336F2C}" type="sibTrans" cxnId="{22B5523A-C9DA-46ED-86CD-7AEFB94E9383}">
      <dgm:prSet/>
      <dgm:spPr/>
      <dgm:t>
        <a:bodyPr/>
        <a:lstStyle/>
        <a:p>
          <a:endParaRPr lang="en-US"/>
        </a:p>
      </dgm:t>
    </dgm:pt>
    <dgm:pt modelId="{86ED99A2-9868-4573-8CDF-C030C24B784F}">
      <dgm:prSet/>
      <dgm:spPr/>
      <dgm:t>
        <a:bodyPr/>
        <a:lstStyle/>
        <a:p>
          <a:pPr rtl="0"/>
          <a:r>
            <a:rPr lang="en-US"/>
            <a:t>Design Patterns</a:t>
          </a:r>
          <a:r>
            <a:rPr lang="en-US">
              <a:latin typeface="Tw Cen MT" panose="020B0502020104020203"/>
            </a:rPr>
            <a:t> (</a:t>
          </a:r>
          <a:r>
            <a:rPr lang="en-US"/>
            <a:t>120 min </a:t>
          </a:r>
          <a:r>
            <a:rPr lang="en-US">
              <a:latin typeface="Tw Cen MT" panose="020B0502020104020203"/>
            </a:rPr>
            <a:t>?)</a:t>
          </a:r>
        </a:p>
      </dgm:t>
    </dgm:pt>
    <dgm:pt modelId="{F54BF2E1-70AD-410E-90F4-2A1AF136C89A}" type="parTrans" cxnId="{C1829D47-6802-4BD6-8DE7-D9FC21B45DCD}">
      <dgm:prSet/>
      <dgm:spPr/>
      <dgm:t>
        <a:bodyPr/>
        <a:lstStyle/>
        <a:p>
          <a:endParaRPr lang="en-US"/>
        </a:p>
      </dgm:t>
    </dgm:pt>
    <dgm:pt modelId="{0AAFF259-22C7-42EE-B482-DDE17853477A}" type="sibTrans" cxnId="{C1829D47-6802-4BD6-8DE7-D9FC21B45DCD}">
      <dgm:prSet/>
      <dgm:spPr/>
      <dgm:t>
        <a:bodyPr/>
        <a:lstStyle/>
        <a:p>
          <a:endParaRPr lang="en-US"/>
        </a:p>
      </dgm:t>
    </dgm:pt>
    <dgm:pt modelId="{0225AAC1-2A8A-42A8-A271-FEE90CAA0302}">
      <dgm:prSet/>
      <dgm:spPr/>
      <dgm:t>
        <a:bodyPr/>
        <a:lstStyle/>
        <a:p>
          <a:r>
            <a:rPr lang="en-US"/>
            <a:t>Pre-SQL (</a:t>
          </a:r>
          <a:r>
            <a:rPr lang="en-US">
              <a:latin typeface="Tw Cen MT" panose="020B0502020104020203"/>
            </a:rPr>
            <a:t>60</a:t>
          </a:r>
          <a:r>
            <a:rPr lang="en-US"/>
            <a:t> min</a:t>
          </a:r>
          <a:r>
            <a:rPr lang="en-US">
              <a:latin typeface="Tw Cen MT" panose="020B0502020104020203"/>
            </a:rPr>
            <a:t>)</a:t>
          </a:r>
          <a:endParaRPr lang="en-US"/>
        </a:p>
      </dgm:t>
    </dgm:pt>
    <dgm:pt modelId="{BA8FEE7B-D8FA-4E73-9607-342CBD371D49}" type="parTrans" cxnId="{6510477C-2624-434F-8F9E-D050C441BC78}">
      <dgm:prSet/>
      <dgm:spPr/>
      <dgm:t>
        <a:bodyPr/>
        <a:lstStyle/>
        <a:p>
          <a:endParaRPr lang="en-US"/>
        </a:p>
      </dgm:t>
    </dgm:pt>
    <dgm:pt modelId="{47DFCFE4-565F-4A12-8000-AB9853EBEBC6}" type="sibTrans" cxnId="{6510477C-2624-434F-8F9E-D050C441BC78}">
      <dgm:prSet/>
      <dgm:spPr/>
      <dgm:t>
        <a:bodyPr/>
        <a:lstStyle/>
        <a:p>
          <a:endParaRPr lang="en-US"/>
        </a:p>
      </dgm:t>
    </dgm:pt>
    <dgm:pt modelId="{1968F80C-26CA-4E6D-86B3-338D8F641C34}">
      <dgm:prSet/>
      <dgm:spPr/>
      <dgm:t>
        <a:bodyPr/>
        <a:lstStyle/>
        <a:p>
          <a:r>
            <a:rPr lang="en-US"/>
            <a:t>Day 2:</a:t>
          </a:r>
        </a:p>
      </dgm:t>
    </dgm:pt>
    <dgm:pt modelId="{13982E7B-23DB-48E6-A53D-C745E2110CA0}" type="parTrans" cxnId="{B81C1EF6-6127-4B05-8EAD-34B89D820AB9}">
      <dgm:prSet/>
      <dgm:spPr/>
      <dgm:t>
        <a:bodyPr/>
        <a:lstStyle/>
        <a:p>
          <a:endParaRPr lang="en-US"/>
        </a:p>
      </dgm:t>
    </dgm:pt>
    <dgm:pt modelId="{D82F3BE4-1151-4C34-AF09-C5B25190B584}" type="sibTrans" cxnId="{B81C1EF6-6127-4B05-8EAD-34B89D820AB9}">
      <dgm:prSet/>
      <dgm:spPr/>
      <dgm:t>
        <a:bodyPr/>
        <a:lstStyle/>
        <a:p>
          <a:endParaRPr lang="en-US"/>
        </a:p>
      </dgm:t>
    </dgm:pt>
    <dgm:pt modelId="{757C0CE2-5E20-4AF4-A665-728EB73D9810}">
      <dgm:prSet/>
      <dgm:spPr/>
      <dgm:t>
        <a:bodyPr/>
        <a:lstStyle/>
        <a:p>
          <a:pPr rtl="0"/>
          <a:r>
            <a:rPr lang="en-US"/>
            <a:t>SQL (150 min)</a:t>
          </a:r>
          <a:endParaRPr lang="en-US">
            <a:latin typeface="Tw Cen MT" panose="020B0502020104020203"/>
          </a:endParaRPr>
        </a:p>
      </dgm:t>
    </dgm:pt>
    <dgm:pt modelId="{3495B068-0077-4F51-8F93-44DB8D7E8A39}" type="parTrans" cxnId="{4B3FA6E0-4421-4E03-B704-963F943B8545}">
      <dgm:prSet/>
      <dgm:spPr/>
      <dgm:t>
        <a:bodyPr/>
        <a:lstStyle/>
        <a:p>
          <a:endParaRPr lang="en-US"/>
        </a:p>
      </dgm:t>
    </dgm:pt>
    <dgm:pt modelId="{C02B7AA0-3724-4C0F-B88D-CE8606C2D7EA}" type="sibTrans" cxnId="{4B3FA6E0-4421-4E03-B704-963F943B8545}">
      <dgm:prSet/>
      <dgm:spPr/>
      <dgm:t>
        <a:bodyPr/>
        <a:lstStyle/>
        <a:p>
          <a:endParaRPr lang="en-US"/>
        </a:p>
      </dgm:t>
    </dgm:pt>
    <dgm:pt modelId="{2D367D4D-5685-4525-BF01-4770DB7C902E}">
      <dgm:prSet/>
      <dgm:spPr/>
      <dgm:t>
        <a:bodyPr/>
        <a:lstStyle/>
        <a:p>
          <a:r>
            <a:rPr lang="en-US"/>
            <a:t>Day 3:</a:t>
          </a:r>
        </a:p>
      </dgm:t>
    </dgm:pt>
    <dgm:pt modelId="{221D5AA9-39BE-41B6-B303-D03276B7CCF7}" type="parTrans" cxnId="{642F6617-D385-49DB-94D3-E6264F965C59}">
      <dgm:prSet/>
      <dgm:spPr/>
      <dgm:t>
        <a:bodyPr/>
        <a:lstStyle/>
        <a:p>
          <a:endParaRPr lang="en-US"/>
        </a:p>
      </dgm:t>
    </dgm:pt>
    <dgm:pt modelId="{1D788AC6-3C96-4D5C-82BC-5C725FD9C7FC}" type="sibTrans" cxnId="{642F6617-D385-49DB-94D3-E6264F965C59}">
      <dgm:prSet/>
      <dgm:spPr/>
      <dgm:t>
        <a:bodyPr/>
        <a:lstStyle/>
        <a:p>
          <a:endParaRPr lang="en-US"/>
        </a:p>
      </dgm:t>
    </dgm:pt>
    <dgm:pt modelId="{7BCF9825-D569-40B2-A01A-D8C9D0200EFC}">
      <dgm:prSet/>
      <dgm:spPr/>
      <dgm:t>
        <a:bodyPr/>
        <a:lstStyle/>
        <a:p>
          <a:pPr rtl="0"/>
          <a:r>
            <a:rPr lang="en-US"/>
            <a:t>Git (90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484C75C1-5C99-47BB-A4BD-AAC89F1058D9}" type="parTrans" cxnId="{525497C6-291E-4593-9893-1BE9AE04C6D0}">
      <dgm:prSet/>
      <dgm:spPr/>
      <dgm:t>
        <a:bodyPr/>
        <a:lstStyle/>
        <a:p>
          <a:endParaRPr lang="en-US"/>
        </a:p>
      </dgm:t>
    </dgm:pt>
    <dgm:pt modelId="{A8D9F131-6867-4B58-A203-4B4BF53B250E}" type="sibTrans" cxnId="{525497C6-291E-4593-9893-1BE9AE04C6D0}">
      <dgm:prSet/>
      <dgm:spPr/>
      <dgm:t>
        <a:bodyPr/>
        <a:lstStyle/>
        <a:p>
          <a:endParaRPr lang="en-US"/>
        </a:p>
      </dgm:t>
    </dgm:pt>
    <dgm:pt modelId="{E0226952-7A71-44C3-BE99-F4CB7D5D048C}">
      <dgm:prSet/>
      <dgm:spPr/>
      <dgm:t>
        <a:bodyPr/>
        <a:lstStyle/>
        <a:p>
          <a:r>
            <a:rPr lang="en-US"/>
            <a:t>Day 4:</a:t>
          </a:r>
        </a:p>
      </dgm:t>
    </dgm:pt>
    <dgm:pt modelId="{4AEEBE7A-9DB6-4C5F-B427-DCA9A7932E76}" type="parTrans" cxnId="{E744B9AF-DF49-4993-8111-98FAA2A2D546}">
      <dgm:prSet/>
      <dgm:spPr/>
      <dgm:t>
        <a:bodyPr/>
        <a:lstStyle/>
        <a:p>
          <a:endParaRPr lang="en-US"/>
        </a:p>
      </dgm:t>
    </dgm:pt>
    <dgm:pt modelId="{AAFA36FB-C741-4C87-879F-102C9CAB84E3}" type="sibTrans" cxnId="{E744B9AF-DF49-4993-8111-98FAA2A2D546}">
      <dgm:prSet/>
      <dgm:spPr/>
      <dgm:t>
        <a:bodyPr/>
        <a:lstStyle/>
        <a:p>
          <a:endParaRPr lang="en-US"/>
        </a:p>
      </dgm:t>
    </dgm:pt>
    <dgm:pt modelId="{3C2B5B07-4E5C-476C-89F2-406552A27B6F}">
      <dgm:prSet/>
      <dgm:spPr/>
      <dgm:t>
        <a:bodyPr/>
        <a:lstStyle/>
        <a:p>
          <a:pPr rtl="0"/>
          <a:r>
            <a:rPr lang="en-US"/>
            <a:t>Coding (120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E11E74B0-2F3F-4A00-89D4-ADD103FAAE59}" type="parTrans" cxnId="{6A0E584F-1164-4F92-B411-D129367AB6DF}">
      <dgm:prSet/>
      <dgm:spPr/>
      <dgm:t>
        <a:bodyPr/>
        <a:lstStyle/>
        <a:p>
          <a:endParaRPr lang="en-US"/>
        </a:p>
      </dgm:t>
    </dgm:pt>
    <dgm:pt modelId="{D49ACE65-6C06-4808-BF16-6EFEA2A23760}" type="sibTrans" cxnId="{6A0E584F-1164-4F92-B411-D129367AB6DF}">
      <dgm:prSet/>
      <dgm:spPr/>
      <dgm:t>
        <a:bodyPr/>
        <a:lstStyle/>
        <a:p>
          <a:endParaRPr lang="en-US"/>
        </a:p>
      </dgm:t>
    </dgm:pt>
    <dgm:pt modelId="{4C1993D8-ABD3-41D8-B5E2-9FFA7D1F83DB}">
      <dgm:prSet/>
      <dgm:spPr/>
      <dgm:t>
        <a:bodyPr/>
        <a:lstStyle/>
        <a:p>
          <a:pPr rtl="0"/>
          <a:r>
            <a:rPr lang="en-US"/>
            <a:t>Tensorflow (120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5597D6D5-970E-4009-9897-096359D4A607}" type="parTrans" cxnId="{DC54D76F-0530-4E9B-9D7E-7A7F727180B2}">
      <dgm:prSet/>
      <dgm:spPr/>
      <dgm:t>
        <a:bodyPr/>
        <a:lstStyle/>
        <a:p>
          <a:endParaRPr lang="en-US"/>
        </a:p>
      </dgm:t>
    </dgm:pt>
    <dgm:pt modelId="{7C80C9A5-F419-43A1-B288-C2A0D7E12951}" type="sibTrans" cxnId="{DC54D76F-0530-4E9B-9D7E-7A7F727180B2}">
      <dgm:prSet/>
      <dgm:spPr/>
      <dgm:t>
        <a:bodyPr/>
        <a:lstStyle/>
        <a:p>
          <a:endParaRPr lang="en-US"/>
        </a:p>
      </dgm:t>
    </dgm:pt>
    <dgm:pt modelId="{5DD7C589-15B1-4D0C-BB13-034E2C509D2F}">
      <dgm:prSet/>
      <dgm:spPr/>
      <dgm:t>
        <a:bodyPr/>
        <a:lstStyle/>
        <a:p>
          <a:r>
            <a:rPr lang="en-US"/>
            <a:t>Day 5 </a:t>
          </a:r>
        </a:p>
      </dgm:t>
    </dgm:pt>
    <dgm:pt modelId="{137D6AFB-4A0C-4CA7-B545-FF1898ACE92E}" type="parTrans" cxnId="{20FADC11-CC34-46FA-9964-EF692D2076F3}">
      <dgm:prSet/>
      <dgm:spPr/>
      <dgm:t>
        <a:bodyPr/>
        <a:lstStyle/>
        <a:p>
          <a:endParaRPr lang="en-US"/>
        </a:p>
      </dgm:t>
    </dgm:pt>
    <dgm:pt modelId="{D6668EED-04DF-4CBF-8BD2-430CD2211746}" type="sibTrans" cxnId="{20FADC11-CC34-46FA-9964-EF692D2076F3}">
      <dgm:prSet/>
      <dgm:spPr/>
      <dgm:t>
        <a:bodyPr/>
        <a:lstStyle/>
        <a:p>
          <a:endParaRPr lang="en-US"/>
        </a:p>
      </dgm:t>
    </dgm:pt>
    <dgm:pt modelId="{CF862BC9-2A0A-46A6-8CBA-84DAF1FE5A56}">
      <dgm:prSet/>
      <dgm:spPr/>
      <dgm:t>
        <a:bodyPr/>
        <a:lstStyle/>
        <a:p>
          <a:pPr rtl="0"/>
          <a:r>
            <a:rPr lang="en-US"/>
            <a:t>Keras (60 min)</a:t>
          </a:r>
          <a:endParaRPr lang="en-US">
            <a:latin typeface="Tw Cen MT" panose="020B0502020104020203"/>
          </a:endParaRPr>
        </a:p>
      </dgm:t>
    </dgm:pt>
    <dgm:pt modelId="{3CC5A3DD-6254-4CED-B9E7-FA8B5CF58758}" type="parTrans" cxnId="{982DC880-C1DF-4DAB-9EBB-7922F4682DA8}">
      <dgm:prSet/>
      <dgm:spPr/>
      <dgm:t>
        <a:bodyPr/>
        <a:lstStyle/>
        <a:p>
          <a:endParaRPr lang="en-US"/>
        </a:p>
      </dgm:t>
    </dgm:pt>
    <dgm:pt modelId="{52E1C3C8-0B39-4CE0-9147-18E2870784BF}" type="sibTrans" cxnId="{982DC880-C1DF-4DAB-9EBB-7922F4682DA8}">
      <dgm:prSet/>
      <dgm:spPr/>
      <dgm:t>
        <a:bodyPr/>
        <a:lstStyle/>
        <a:p>
          <a:endParaRPr lang="en-US"/>
        </a:p>
      </dgm:t>
    </dgm:pt>
    <dgm:pt modelId="{094F88D7-1142-46B1-96AF-A5FCB8A5DD0B}">
      <dgm:prSet phldr="0"/>
      <dgm:spPr/>
      <dgm:t>
        <a:bodyPr/>
        <a:lstStyle/>
        <a:p>
          <a:pPr rtl="0"/>
          <a:r>
            <a:rPr lang="en-US"/>
            <a:t>Code </a:t>
          </a:r>
          <a:r>
            <a:rPr lang="en-US">
              <a:latin typeface="Tw Cen MT" panose="020B0502020104020203"/>
            </a:rPr>
            <a:t>Style Guide</a:t>
          </a:r>
          <a:r>
            <a:rPr lang="en-US"/>
            <a:t> (</a:t>
          </a:r>
          <a:r>
            <a:rPr lang="en-US">
              <a:latin typeface="Tw Cen MT" panose="020B0502020104020203"/>
            </a:rPr>
            <a:t>90</a:t>
          </a:r>
          <a:r>
            <a:rPr lang="en-US"/>
            <a:t> min)</a:t>
          </a:r>
        </a:p>
      </dgm:t>
    </dgm:pt>
    <dgm:pt modelId="{DBBBFFC8-A129-4C5F-A910-16AFFE406904}" type="parTrans" cxnId="{2500C898-ABDA-40A7-8105-EDD5F849FED3}">
      <dgm:prSet/>
      <dgm:spPr/>
    </dgm:pt>
    <dgm:pt modelId="{687E2B9F-51E1-4FC2-9FCD-99578CC8F52C}" type="sibTrans" cxnId="{2500C898-ABDA-40A7-8105-EDD5F849FED3}">
      <dgm:prSet/>
      <dgm:spPr/>
    </dgm:pt>
    <dgm:pt modelId="{245A971F-50D9-42FE-B3DA-C936C837B208}">
      <dgm:prSet phldr="0"/>
      <dgm:spPr/>
      <dgm:t>
        <a:bodyPr/>
        <a:lstStyle/>
        <a:p>
          <a:pPr rtl="0"/>
          <a:r>
            <a:rPr lang="en-US">
              <a:latin typeface="Tw Cen MT" panose="020B0502020104020203"/>
            </a:rPr>
            <a:t>Thinking</a:t>
          </a:r>
          <a:r>
            <a:rPr lang="en-US"/>
            <a:t> </a:t>
          </a:r>
          <a:r>
            <a:rPr lang="en-US">
              <a:latin typeface="Tw Cen MT" panose="020B0502020104020203"/>
            </a:rPr>
            <a:t>Functional </a:t>
          </a:r>
          <a:r>
            <a:rPr lang="en-US"/>
            <a:t>(</a:t>
          </a:r>
          <a:r>
            <a:rPr lang="en-US">
              <a:latin typeface="Tw Cen MT" panose="020B0502020104020203"/>
            </a:rPr>
            <a:t>90</a:t>
          </a:r>
          <a:r>
            <a:rPr lang="en-US"/>
            <a:t> min)</a:t>
          </a:r>
        </a:p>
      </dgm:t>
    </dgm:pt>
    <dgm:pt modelId="{B9E52EFA-E2B0-4A7F-9369-CE66D8907657}" type="parTrans" cxnId="{F98AB8B7-4A92-4EE9-880A-1579CB49EEF8}">
      <dgm:prSet/>
      <dgm:spPr/>
    </dgm:pt>
    <dgm:pt modelId="{F4B7DF6F-1DC3-4A26-A2EE-029E8BE01903}" type="sibTrans" cxnId="{F98AB8B7-4A92-4EE9-880A-1579CB49EEF8}">
      <dgm:prSet/>
      <dgm:spPr/>
    </dgm:pt>
    <dgm:pt modelId="{8F7D3346-6176-4176-84AC-71F0D69DD885}">
      <dgm:prSet phldr="0"/>
      <dgm:spPr/>
      <dgm:t>
        <a:bodyPr/>
        <a:lstStyle/>
        <a:p>
          <a:r>
            <a:rPr lang="en-US"/>
            <a:t>NoSQL (150 min)</a:t>
          </a:r>
        </a:p>
      </dgm:t>
    </dgm:pt>
    <dgm:pt modelId="{692EB7AE-E27E-494D-AC87-C86B471D2A46}" type="parTrans" cxnId="{5A3D68A6-D480-4651-98C8-77A440D6EC97}">
      <dgm:prSet/>
      <dgm:spPr/>
    </dgm:pt>
    <dgm:pt modelId="{81F5784E-B225-4D23-B9AB-8D13905471CA}" type="sibTrans" cxnId="{5A3D68A6-D480-4651-98C8-77A440D6EC97}">
      <dgm:prSet/>
      <dgm:spPr/>
    </dgm:pt>
    <dgm:pt modelId="{D1E8D936-3265-46A7-95C3-D62CB007BF39}">
      <dgm:prSet phldr="0"/>
      <dgm:spPr/>
      <dgm:t>
        <a:bodyPr/>
        <a:lstStyle/>
        <a:p>
          <a:pPr rtl="0"/>
          <a:r>
            <a:rPr lang="en-US"/>
            <a:t>Unit Tests (90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9A0DCF63-8307-4B2C-A17A-40E88879452B}" type="parTrans" cxnId="{472CC6A1-489A-48F2-9409-1DF24AADFD27}">
      <dgm:prSet/>
      <dgm:spPr/>
    </dgm:pt>
    <dgm:pt modelId="{A20E5E15-44B3-4BDF-90B7-0515CD79420B}" type="sibTrans" cxnId="{472CC6A1-489A-48F2-9409-1DF24AADFD27}">
      <dgm:prSet/>
      <dgm:spPr/>
    </dgm:pt>
    <dgm:pt modelId="{7EBD8F08-E1AD-4361-991A-52C0362F6CCF}">
      <dgm:prSet phldr="0"/>
      <dgm:spPr/>
      <dgm:t>
        <a:bodyPr/>
        <a:lstStyle/>
        <a:p>
          <a:r>
            <a:rPr lang="en-US"/>
            <a:t>Dockers and APIs (150 min)</a:t>
          </a:r>
        </a:p>
      </dgm:t>
    </dgm:pt>
    <dgm:pt modelId="{65CF83AE-5ACC-4635-97B7-97AEC19C7B63}" type="parTrans" cxnId="{FE19CA9B-B61C-4F90-8224-0FFEA203C568}">
      <dgm:prSet/>
      <dgm:spPr/>
    </dgm:pt>
    <dgm:pt modelId="{48720E46-D9FB-4A09-A69A-B10F0371E431}" type="sibTrans" cxnId="{FE19CA9B-B61C-4F90-8224-0FFEA203C568}">
      <dgm:prSet/>
      <dgm:spPr/>
    </dgm:pt>
    <dgm:pt modelId="{8C633A0D-3EF4-4A0E-AFB3-FD69F15E0707}">
      <dgm:prSet phldr="0"/>
      <dgm:spPr/>
      <dgm:t>
        <a:bodyPr/>
        <a:lstStyle/>
        <a:p>
          <a:r>
            <a:rPr lang="en-US"/>
            <a:t>Machine Learning (90 min)</a:t>
          </a:r>
        </a:p>
      </dgm:t>
    </dgm:pt>
    <dgm:pt modelId="{6B4E3F6A-4942-4F01-BF2A-BFA4B0180803}" type="parTrans" cxnId="{693A4F5C-B6C3-4A1E-8F06-15485BE0B341}">
      <dgm:prSet/>
      <dgm:spPr/>
    </dgm:pt>
    <dgm:pt modelId="{B20ECC4E-256C-47CD-8436-10948987F33E}" type="sibTrans" cxnId="{693A4F5C-B6C3-4A1E-8F06-15485BE0B341}">
      <dgm:prSet/>
      <dgm:spPr/>
    </dgm:pt>
    <dgm:pt modelId="{C5F3755A-EEFC-4EDF-8E84-6A4E18BB9DEF}">
      <dgm:prSet phldr="0"/>
      <dgm:spPr/>
      <dgm:t>
        <a:bodyPr/>
        <a:lstStyle/>
        <a:p>
          <a:r>
            <a:rPr lang="en-US"/>
            <a:t>Network Architectures (</a:t>
          </a:r>
          <a:r>
            <a:rPr lang="en-US">
              <a:latin typeface="Tw Cen MT" panose="020B0502020104020203"/>
            </a:rPr>
            <a:t>60</a:t>
          </a:r>
          <a:r>
            <a:rPr lang="en-US"/>
            <a:t> min)</a:t>
          </a:r>
        </a:p>
      </dgm:t>
    </dgm:pt>
    <dgm:pt modelId="{0BB32DFA-3AFE-435D-B649-CF40B1989A7A}" type="parTrans" cxnId="{7B1C0D05-DC3F-4B4F-BE1F-5CD8AB68A11C}">
      <dgm:prSet/>
      <dgm:spPr/>
    </dgm:pt>
    <dgm:pt modelId="{32C2D059-2D37-461B-89CE-0E71EF5E081F}" type="sibTrans" cxnId="{7B1C0D05-DC3F-4B4F-BE1F-5CD8AB68A11C}">
      <dgm:prSet/>
      <dgm:spPr/>
    </dgm:pt>
    <dgm:pt modelId="{13FA2AC2-13A0-4044-918C-87E8582B00AB}">
      <dgm:prSet phldr="0"/>
      <dgm:spPr/>
      <dgm:t>
        <a:bodyPr/>
        <a:lstStyle/>
        <a:p>
          <a:pPr rtl="0"/>
          <a:r>
            <a:rPr lang="en-US"/>
            <a:t>Slurm (45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A99BE79A-3BB1-4DBD-B49C-FF02B1A1D7FE}" type="parTrans" cxnId="{49B0697B-68E5-4766-A3B0-0EAE62BDFD34}">
      <dgm:prSet/>
      <dgm:spPr/>
    </dgm:pt>
    <dgm:pt modelId="{39257CD1-DC67-4923-9EFE-7B344854E648}" type="sibTrans" cxnId="{49B0697B-68E5-4766-A3B0-0EAE62BDFD34}">
      <dgm:prSet/>
      <dgm:spPr/>
    </dgm:pt>
    <dgm:pt modelId="{0F47F687-1F6E-4D32-BFE6-2B7C0836152F}">
      <dgm:prSet phldr="0"/>
      <dgm:spPr/>
      <dgm:t>
        <a:bodyPr/>
        <a:lstStyle/>
        <a:p>
          <a:pPr rtl="0"/>
          <a:r>
            <a:rPr lang="en-US"/>
            <a:t>Numba (45 min</a:t>
          </a:r>
          <a:r>
            <a:rPr lang="en-US">
              <a:latin typeface="Tw Cen MT" panose="020B0502020104020203"/>
            </a:rPr>
            <a:t>)</a:t>
          </a:r>
        </a:p>
      </dgm:t>
    </dgm:pt>
    <dgm:pt modelId="{ED97FE26-221E-4886-86C3-1D0A6846FD1F}" type="parTrans" cxnId="{981F08DD-3548-4072-AAB4-A53F1D8E5F31}">
      <dgm:prSet/>
      <dgm:spPr/>
    </dgm:pt>
    <dgm:pt modelId="{E7F2BBCE-B9C0-4BE3-AD3A-84C99F21CDED}" type="sibTrans" cxnId="{981F08DD-3548-4072-AAB4-A53F1D8E5F31}">
      <dgm:prSet/>
      <dgm:spPr/>
    </dgm:pt>
    <dgm:pt modelId="{570D1C94-D411-48A9-ABA7-972F1112A25F}">
      <dgm:prSet phldr="0"/>
      <dgm:spPr/>
      <dgm:t>
        <a:bodyPr/>
        <a:lstStyle/>
        <a:p>
          <a:r>
            <a:rPr lang="en-US"/>
            <a:t>Dask (45 min)</a:t>
          </a:r>
        </a:p>
      </dgm:t>
    </dgm:pt>
    <dgm:pt modelId="{42975442-D6F2-47B2-8A73-A724D0A03447}" type="parTrans" cxnId="{BEB736D0-3DCB-4EDA-8747-B2CC715EC1C3}">
      <dgm:prSet/>
      <dgm:spPr/>
    </dgm:pt>
    <dgm:pt modelId="{B107C146-55A2-4404-A930-757F3A9B5340}" type="sibTrans" cxnId="{BEB736D0-3DCB-4EDA-8747-B2CC715EC1C3}">
      <dgm:prSet/>
      <dgm:spPr/>
    </dgm:pt>
    <dgm:pt modelId="{D0EA7DC4-66B9-4A45-B02E-3835428D880F}" type="pres">
      <dgm:prSet presAssocID="{C0FC1D8E-FC2E-40C4-8526-CF77C4C52752}" presName="Name0" presStyleCnt="0">
        <dgm:presLayoutVars>
          <dgm:dir/>
          <dgm:animLvl val="lvl"/>
          <dgm:resizeHandles val="exact"/>
        </dgm:presLayoutVars>
      </dgm:prSet>
      <dgm:spPr/>
    </dgm:pt>
    <dgm:pt modelId="{520F6AA7-6720-4AB4-9C2D-D0B850213B13}" type="pres">
      <dgm:prSet presAssocID="{0EEF5D1A-1882-4013-9685-EA5A8E02FE00}" presName="composite" presStyleCnt="0"/>
      <dgm:spPr/>
    </dgm:pt>
    <dgm:pt modelId="{6CD7BFEE-F79C-441B-840D-A05B26BD9D5D}" type="pres">
      <dgm:prSet presAssocID="{0EEF5D1A-1882-4013-9685-EA5A8E02FE00}" presName="parTx" presStyleLbl="alignNode1" presStyleIdx="0" presStyleCnt="5">
        <dgm:presLayoutVars>
          <dgm:chMax val="0"/>
          <dgm:chPref val="0"/>
        </dgm:presLayoutVars>
      </dgm:prSet>
      <dgm:spPr/>
    </dgm:pt>
    <dgm:pt modelId="{1AB836C6-7E28-423A-878B-F3C58C2E0482}" type="pres">
      <dgm:prSet presAssocID="{0EEF5D1A-1882-4013-9685-EA5A8E02FE00}" presName="desTx" presStyleLbl="alignAccFollowNode1" presStyleIdx="0" presStyleCnt="5">
        <dgm:presLayoutVars/>
      </dgm:prSet>
      <dgm:spPr/>
    </dgm:pt>
    <dgm:pt modelId="{860ABE19-4E80-48DC-811F-1346B374392E}" type="pres">
      <dgm:prSet presAssocID="{BD5E2F4E-8E4B-4B9A-A74C-A330D2101CC0}" presName="space" presStyleCnt="0"/>
      <dgm:spPr/>
    </dgm:pt>
    <dgm:pt modelId="{799159F9-E0FE-4429-93B0-5E14FF3ADBF8}" type="pres">
      <dgm:prSet presAssocID="{1968F80C-26CA-4E6D-86B3-338D8F641C34}" presName="composite" presStyleCnt="0"/>
      <dgm:spPr/>
    </dgm:pt>
    <dgm:pt modelId="{DBECED0B-D98E-4C6E-8064-85F8C4805C8A}" type="pres">
      <dgm:prSet presAssocID="{1968F80C-26CA-4E6D-86B3-338D8F641C34}" presName="parTx" presStyleLbl="alignNode1" presStyleIdx="1" presStyleCnt="5">
        <dgm:presLayoutVars>
          <dgm:chMax val="0"/>
          <dgm:chPref val="0"/>
        </dgm:presLayoutVars>
      </dgm:prSet>
      <dgm:spPr/>
    </dgm:pt>
    <dgm:pt modelId="{35B7CE2F-F38F-4CDC-8A8B-078DC6B9D6E2}" type="pres">
      <dgm:prSet presAssocID="{1968F80C-26CA-4E6D-86B3-338D8F641C34}" presName="desTx" presStyleLbl="alignAccFollowNode1" presStyleIdx="1" presStyleCnt="5">
        <dgm:presLayoutVars/>
      </dgm:prSet>
      <dgm:spPr/>
    </dgm:pt>
    <dgm:pt modelId="{9A5A3D01-DB9C-4FD5-8808-D92505555AC5}" type="pres">
      <dgm:prSet presAssocID="{D82F3BE4-1151-4C34-AF09-C5B25190B584}" presName="space" presStyleCnt="0"/>
      <dgm:spPr/>
    </dgm:pt>
    <dgm:pt modelId="{BE80885F-0404-44B0-A496-327ECDE895A9}" type="pres">
      <dgm:prSet presAssocID="{2D367D4D-5685-4525-BF01-4770DB7C902E}" presName="composite" presStyleCnt="0"/>
      <dgm:spPr/>
    </dgm:pt>
    <dgm:pt modelId="{0B108D16-1A36-49B9-BC93-CEEE08889617}" type="pres">
      <dgm:prSet presAssocID="{2D367D4D-5685-4525-BF01-4770DB7C902E}" presName="parTx" presStyleLbl="alignNode1" presStyleIdx="2" presStyleCnt="5">
        <dgm:presLayoutVars>
          <dgm:chMax val="0"/>
          <dgm:chPref val="0"/>
        </dgm:presLayoutVars>
      </dgm:prSet>
      <dgm:spPr/>
    </dgm:pt>
    <dgm:pt modelId="{21C717EF-8E2A-4F22-91D8-08A3E88265D4}" type="pres">
      <dgm:prSet presAssocID="{2D367D4D-5685-4525-BF01-4770DB7C902E}" presName="desTx" presStyleLbl="alignAccFollowNode1" presStyleIdx="2" presStyleCnt="5">
        <dgm:presLayoutVars/>
      </dgm:prSet>
      <dgm:spPr/>
    </dgm:pt>
    <dgm:pt modelId="{2E0CFE34-977C-49FD-B48E-A25B9E6AD6F8}" type="pres">
      <dgm:prSet presAssocID="{1D788AC6-3C96-4D5C-82BC-5C725FD9C7FC}" presName="space" presStyleCnt="0"/>
      <dgm:spPr/>
    </dgm:pt>
    <dgm:pt modelId="{567EC837-D4AE-45DB-A627-1B857C6E9632}" type="pres">
      <dgm:prSet presAssocID="{E0226952-7A71-44C3-BE99-F4CB7D5D048C}" presName="composite" presStyleCnt="0"/>
      <dgm:spPr/>
    </dgm:pt>
    <dgm:pt modelId="{4924C940-F4F7-4CDA-A299-A173E68AB4E6}" type="pres">
      <dgm:prSet presAssocID="{E0226952-7A71-44C3-BE99-F4CB7D5D048C}" presName="parTx" presStyleLbl="alignNode1" presStyleIdx="3" presStyleCnt="5">
        <dgm:presLayoutVars>
          <dgm:chMax val="0"/>
          <dgm:chPref val="0"/>
        </dgm:presLayoutVars>
      </dgm:prSet>
      <dgm:spPr/>
    </dgm:pt>
    <dgm:pt modelId="{623BDF36-96D4-417F-8076-CA8B08170CE5}" type="pres">
      <dgm:prSet presAssocID="{E0226952-7A71-44C3-BE99-F4CB7D5D048C}" presName="desTx" presStyleLbl="alignAccFollowNode1" presStyleIdx="3" presStyleCnt="5">
        <dgm:presLayoutVars/>
      </dgm:prSet>
      <dgm:spPr/>
    </dgm:pt>
    <dgm:pt modelId="{9E6C2F80-A8E2-4078-BB8A-1A6F2AB78C8A}" type="pres">
      <dgm:prSet presAssocID="{AAFA36FB-C741-4C87-879F-102C9CAB84E3}" presName="space" presStyleCnt="0"/>
      <dgm:spPr/>
    </dgm:pt>
    <dgm:pt modelId="{DC12AAFD-9250-4317-ACAD-CB2CEEFDD3E3}" type="pres">
      <dgm:prSet presAssocID="{5DD7C589-15B1-4D0C-BB13-034E2C509D2F}" presName="composite" presStyleCnt="0"/>
      <dgm:spPr/>
    </dgm:pt>
    <dgm:pt modelId="{D0452E95-D3C2-4B66-8F39-FD11638788FA}" type="pres">
      <dgm:prSet presAssocID="{5DD7C589-15B1-4D0C-BB13-034E2C509D2F}" presName="parTx" presStyleLbl="alignNode1" presStyleIdx="4" presStyleCnt="5">
        <dgm:presLayoutVars>
          <dgm:chMax val="0"/>
          <dgm:chPref val="0"/>
        </dgm:presLayoutVars>
      </dgm:prSet>
      <dgm:spPr/>
    </dgm:pt>
    <dgm:pt modelId="{9FF0FD5C-CC19-4231-BC79-1E276EF9A1D5}" type="pres">
      <dgm:prSet presAssocID="{5DD7C589-15B1-4D0C-BB13-034E2C509D2F}" presName="desTx" presStyleLbl="alignAccFollowNode1" presStyleIdx="4" presStyleCnt="5">
        <dgm:presLayoutVars/>
      </dgm:prSet>
      <dgm:spPr/>
    </dgm:pt>
  </dgm:ptLst>
  <dgm:cxnLst>
    <dgm:cxn modelId="{7B1C0D05-DC3F-4B4F-BE1F-5CD8AB68A11C}" srcId="{E0226952-7A71-44C3-BE99-F4CB7D5D048C}" destId="{C5F3755A-EEFC-4EDF-8E84-6A4E18BB9DEF}" srcOrd="3" destOrd="0" parTransId="{0BB32DFA-3AFE-435D-B649-CF40B1989A7A}" sibTransId="{32C2D059-2D37-461B-89CE-0E71EF5E081F}"/>
    <dgm:cxn modelId="{1EB01A09-87F0-4612-88B4-733C1517EFD6}" type="presOf" srcId="{CF862BC9-2A0A-46A6-8CBA-84DAF1FE5A56}" destId="{9FF0FD5C-CC19-4231-BC79-1E276EF9A1D5}" srcOrd="0" destOrd="0" presId="urn:microsoft.com/office/officeart/2016/7/layout/ChevronBlockProcess"/>
    <dgm:cxn modelId="{7704B50F-89D5-4532-B81C-B80A053401FA}" type="presOf" srcId="{8C633A0D-3EF4-4A0E-AFB3-FD69F15E0707}" destId="{623BDF36-96D4-417F-8076-CA8B08170CE5}" srcOrd="0" destOrd="1" presId="urn:microsoft.com/office/officeart/2016/7/layout/ChevronBlockProcess"/>
    <dgm:cxn modelId="{A8410111-F018-4959-BD56-4B476AFBBFF1}" type="presOf" srcId="{C0FC1D8E-FC2E-40C4-8526-CF77C4C52752}" destId="{D0EA7DC4-66B9-4A45-B02E-3835428D880F}" srcOrd="0" destOrd="0" presId="urn:microsoft.com/office/officeart/2016/7/layout/ChevronBlockProcess"/>
    <dgm:cxn modelId="{20FADC11-CC34-46FA-9964-EF692D2076F3}" srcId="{C0FC1D8E-FC2E-40C4-8526-CF77C4C52752}" destId="{5DD7C589-15B1-4D0C-BB13-034E2C509D2F}" srcOrd="4" destOrd="0" parTransId="{137D6AFB-4A0C-4CA7-B545-FF1898ACE92E}" sibTransId="{D6668EED-04DF-4CBF-8BD2-430CD2211746}"/>
    <dgm:cxn modelId="{C1354712-AE3C-4AB9-818A-04DA6663C33D}" srcId="{C0FC1D8E-FC2E-40C4-8526-CF77C4C52752}" destId="{0EEF5D1A-1882-4013-9685-EA5A8E02FE00}" srcOrd="0" destOrd="0" parTransId="{7FC1634A-B210-41F4-A95E-561151116B88}" sibTransId="{BD5E2F4E-8E4B-4B9A-A74C-A330D2101CC0}"/>
    <dgm:cxn modelId="{642F6617-D385-49DB-94D3-E6264F965C59}" srcId="{C0FC1D8E-FC2E-40C4-8526-CF77C4C52752}" destId="{2D367D4D-5685-4525-BF01-4770DB7C902E}" srcOrd="2" destOrd="0" parTransId="{221D5AA9-39BE-41B6-B303-D03276B7CCF7}" sibTransId="{1D788AC6-3C96-4D5C-82BC-5C725FD9C7FC}"/>
    <dgm:cxn modelId="{88FE501A-7CFD-4848-97EE-B4286E790562}" type="presOf" srcId="{0225AAC1-2A8A-42A8-A271-FEE90CAA0302}" destId="{1AB836C6-7E28-423A-878B-F3C58C2E0482}" srcOrd="0" destOrd="4" presId="urn:microsoft.com/office/officeart/2016/7/layout/ChevronBlockProcess"/>
    <dgm:cxn modelId="{BA027020-2B31-40E2-B463-FA8EC5E8E902}" type="presOf" srcId="{E0226952-7A71-44C3-BE99-F4CB7D5D048C}" destId="{4924C940-F4F7-4CDA-A299-A173E68AB4E6}" srcOrd="0" destOrd="0" presId="urn:microsoft.com/office/officeart/2016/7/layout/ChevronBlockProcess"/>
    <dgm:cxn modelId="{41122B2A-017A-4F6B-A442-8FDF7089A44A}" type="presOf" srcId="{0EEF5D1A-1882-4013-9685-EA5A8E02FE00}" destId="{6CD7BFEE-F79C-441B-840D-A05B26BD9D5D}" srcOrd="0" destOrd="0" presId="urn:microsoft.com/office/officeart/2016/7/layout/ChevronBlockProcess"/>
    <dgm:cxn modelId="{C984A72B-05D2-462A-8E0C-66DB2736E6E6}" type="presOf" srcId="{D1E8D936-3265-46A7-95C3-D62CB007BF39}" destId="{21C717EF-8E2A-4F22-91D8-08A3E88265D4}" srcOrd="0" destOrd="1" presId="urn:microsoft.com/office/officeart/2016/7/layout/ChevronBlockProcess"/>
    <dgm:cxn modelId="{22B5523A-C9DA-46ED-86CD-7AEFB94E9383}" srcId="{0EEF5D1A-1882-4013-9685-EA5A8E02FE00}" destId="{EA0F0ECA-EB73-473F-A723-AAF96963C526}" srcOrd="0" destOrd="0" parTransId="{2CF063A8-2865-4B62-8563-5BCB036822CA}" sibTransId="{E789A59D-A6BF-4E55-922C-07554B336F2C}"/>
    <dgm:cxn modelId="{693A4F5C-B6C3-4A1E-8F06-15485BE0B341}" srcId="{E0226952-7A71-44C3-BE99-F4CB7D5D048C}" destId="{8C633A0D-3EF4-4A0E-AFB3-FD69F15E0707}" srcOrd="1" destOrd="0" parTransId="{6B4E3F6A-4942-4F01-BF2A-BFA4B0180803}" sibTransId="{B20ECC4E-256C-47CD-8436-10948987F33E}"/>
    <dgm:cxn modelId="{A1B42567-BAEB-4538-BC9D-5DBCBCF00959}" type="presOf" srcId="{7EBD8F08-E1AD-4361-991A-52C0362F6CCF}" destId="{21C717EF-8E2A-4F22-91D8-08A3E88265D4}" srcOrd="0" destOrd="2" presId="urn:microsoft.com/office/officeart/2016/7/layout/ChevronBlockProcess"/>
    <dgm:cxn modelId="{C1829D47-6802-4BD6-8DE7-D9FC21B45DCD}" srcId="{0EEF5D1A-1882-4013-9685-EA5A8E02FE00}" destId="{86ED99A2-9868-4573-8CDF-C030C24B784F}" srcOrd="2" destOrd="0" parTransId="{F54BF2E1-70AD-410E-90F4-2A1AF136C89A}" sibTransId="{0AAFF259-22C7-42EE-B482-DDE17853477A}"/>
    <dgm:cxn modelId="{DB51166C-2E35-40C2-B822-86709AB5DEE9}" type="presOf" srcId="{094F88D7-1142-46B1-96AF-A5FCB8A5DD0B}" destId="{1AB836C6-7E28-423A-878B-F3C58C2E0482}" srcOrd="0" destOrd="1" presId="urn:microsoft.com/office/officeart/2016/7/layout/ChevronBlockProcess"/>
    <dgm:cxn modelId="{83E2764E-DD43-4024-9797-8A2887F44F4F}" type="presOf" srcId="{570D1C94-D411-48A9-ABA7-972F1112A25F}" destId="{9FF0FD5C-CC19-4231-BC79-1E276EF9A1D5}" srcOrd="0" destOrd="3" presId="urn:microsoft.com/office/officeart/2016/7/layout/ChevronBlockProcess"/>
    <dgm:cxn modelId="{6A0E584F-1164-4F92-B411-D129367AB6DF}" srcId="{E0226952-7A71-44C3-BE99-F4CB7D5D048C}" destId="{3C2B5B07-4E5C-476C-89F2-406552A27B6F}" srcOrd="0" destOrd="0" parTransId="{E11E74B0-2F3F-4A00-89D4-ADD103FAAE59}" sibTransId="{D49ACE65-6C06-4808-BF16-6EFEA2A23760}"/>
    <dgm:cxn modelId="{DC54D76F-0530-4E9B-9D7E-7A7F727180B2}" srcId="{E0226952-7A71-44C3-BE99-F4CB7D5D048C}" destId="{4C1993D8-ABD3-41D8-B5E2-9FFA7D1F83DB}" srcOrd="2" destOrd="0" parTransId="{5597D6D5-970E-4009-9897-096359D4A607}" sibTransId="{7C80C9A5-F419-43A1-B288-C2A0D7E12951}"/>
    <dgm:cxn modelId="{49B0697B-68E5-4766-A3B0-0EAE62BDFD34}" srcId="{5DD7C589-15B1-4D0C-BB13-034E2C509D2F}" destId="{13FA2AC2-13A0-4044-918C-87E8582B00AB}" srcOrd="1" destOrd="0" parTransId="{A99BE79A-3BB1-4DBD-B49C-FF02B1A1D7FE}" sibTransId="{39257CD1-DC67-4923-9EFE-7B344854E648}"/>
    <dgm:cxn modelId="{6510477C-2624-434F-8F9E-D050C441BC78}" srcId="{0EEF5D1A-1882-4013-9685-EA5A8E02FE00}" destId="{0225AAC1-2A8A-42A8-A271-FEE90CAA0302}" srcOrd="4" destOrd="0" parTransId="{BA8FEE7B-D8FA-4E73-9607-342CBD371D49}" sibTransId="{47DFCFE4-565F-4A12-8000-AB9853EBEBC6}"/>
    <dgm:cxn modelId="{982DC880-C1DF-4DAB-9EBB-7922F4682DA8}" srcId="{5DD7C589-15B1-4D0C-BB13-034E2C509D2F}" destId="{CF862BC9-2A0A-46A6-8CBA-84DAF1FE5A56}" srcOrd="0" destOrd="0" parTransId="{3CC5A3DD-6254-4CED-B9E7-FA8B5CF58758}" sibTransId="{52E1C3C8-0B39-4CE0-9147-18E2870784BF}"/>
    <dgm:cxn modelId="{44B58E89-7941-47AA-89BD-89B285452146}" type="presOf" srcId="{2D367D4D-5685-4525-BF01-4770DB7C902E}" destId="{0B108D16-1A36-49B9-BC93-CEEE08889617}" srcOrd="0" destOrd="0" presId="urn:microsoft.com/office/officeart/2016/7/layout/ChevronBlockProcess"/>
    <dgm:cxn modelId="{3ECB1A94-D136-4B31-A505-A1333AB040FD}" type="presOf" srcId="{245A971F-50D9-42FE-B3DA-C936C837B208}" destId="{1AB836C6-7E28-423A-878B-F3C58C2E0482}" srcOrd="0" destOrd="3" presId="urn:microsoft.com/office/officeart/2016/7/layout/ChevronBlockProcess"/>
    <dgm:cxn modelId="{055E9395-E338-4BA9-B9CC-A931C8862F92}" type="presOf" srcId="{8F7D3346-6176-4176-84AC-71F0D69DD885}" destId="{35B7CE2F-F38F-4CDC-8A8B-078DC6B9D6E2}" srcOrd="0" destOrd="1" presId="urn:microsoft.com/office/officeart/2016/7/layout/ChevronBlockProcess"/>
    <dgm:cxn modelId="{2500C898-ABDA-40A7-8105-EDD5F849FED3}" srcId="{0EEF5D1A-1882-4013-9685-EA5A8E02FE00}" destId="{094F88D7-1142-46B1-96AF-A5FCB8A5DD0B}" srcOrd="1" destOrd="0" parTransId="{DBBBFFC8-A129-4C5F-A910-16AFFE406904}" sibTransId="{687E2B9F-51E1-4FC2-9FCD-99578CC8F52C}"/>
    <dgm:cxn modelId="{FE19CA9B-B61C-4F90-8224-0FFEA203C568}" srcId="{2D367D4D-5685-4525-BF01-4770DB7C902E}" destId="{7EBD8F08-E1AD-4361-991A-52C0362F6CCF}" srcOrd="2" destOrd="0" parTransId="{65CF83AE-5ACC-4635-97B7-97AEC19C7B63}" sibTransId="{48720E46-D9FB-4A09-A69A-B10F0371E431}"/>
    <dgm:cxn modelId="{472CC6A1-489A-48F2-9409-1DF24AADFD27}" srcId="{2D367D4D-5685-4525-BF01-4770DB7C902E}" destId="{D1E8D936-3265-46A7-95C3-D62CB007BF39}" srcOrd="1" destOrd="0" parTransId="{9A0DCF63-8307-4B2C-A17A-40E88879452B}" sibTransId="{A20E5E15-44B3-4BDF-90B7-0515CD79420B}"/>
    <dgm:cxn modelId="{FD1CC0A2-3B18-4A6A-A3B3-AD7ECED0320F}" type="presOf" srcId="{0F47F687-1F6E-4D32-BFE6-2B7C0836152F}" destId="{9FF0FD5C-CC19-4231-BC79-1E276EF9A1D5}" srcOrd="0" destOrd="2" presId="urn:microsoft.com/office/officeart/2016/7/layout/ChevronBlockProcess"/>
    <dgm:cxn modelId="{5A3D68A6-D480-4651-98C8-77A440D6EC97}" srcId="{1968F80C-26CA-4E6D-86B3-338D8F641C34}" destId="{8F7D3346-6176-4176-84AC-71F0D69DD885}" srcOrd="1" destOrd="0" parTransId="{692EB7AE-E27E-494D-AC87-C86B471D2A46}" sibTransId="{81F5784E-B225-4D23-B9AB-8D13905471CA}"/>
    <dgm:cxn modelId="{9E0618A8-2674-423D-916C-295BD3DC7706}" type="presOf" srcId="{86ED99A2-9868-4573-8CDF-C030C24B784F}" destId="{1AB836C6-7E28-423A-878B-F3C58C2E0482}" srcOrd="0" destOrd="2" presId="urn:microsoft.com/office/officeart/2016/7/layout/ChevronBlockProcess"/>
    <dgm:cxn modelId="{E744B9AF-DF49-4993-8111-98FAA2A2D546}" srcId="{C0FC1D8E-FC2E-40C4-8526-CF77C4C52752}" destId="{E0226952-7A71-44C3-BE99-F4CB7D5D048C}" srcOrd="3" destOrd="0" parTransId="{4AEEBE7A-9DB6-4C5F-B427-DCA9A7932E76}" sibTransId="{AAFA36FB-C741-4C87-879F-102C9CAB84E3}"/>
    <dgm:cxn modelId="{F98AB8B7-4A92-4EE9-880A-1579CB49EEF8}" srcId="{0EEF5D1A-1882-4013-9685-EA5A8E02FE00}" destId="{245A971F-50D9-42FE-B3DA-C936C837B208}" srcOrd="3" destOrd="0" parTransId="{B9E52EFA-E2B0-4A7F-9369-CE66D8907657}" sibTransId="{F4B7DF6F-1DC3-4A26-A2EE-029E8BE01903}"/>
    <dgm:cxn modelId="{525497C6-291E-4593-9893-1BE9AE04C6D0}" srcId="{2D367D4D-5685-4525-BF01-4770DB7C902E}" destId="{7BCF9825-D569-40B2-A01A-D8C9D0200EFC}" srcOrd="0" destOrd="0" parTransId="{484C75C1-5C99-47BB-A4BD-AAC89F1058D9}" sibTransId="{A8D9F131-6867-4B58-A203-4B4BF53B250E}"/>
    <dgm:cxn modelId="{7CB4BCC6-DAFF-4931-8165-3FE80F95E670}" type="presOf" srcId="{C5F3755A-EEFC-4EDF-8E84-6A4E18BB9DEF}" destId="{623BDF36-96D4-417F-8076-CA8B08170CE5}" srcOrd="0" destOrd="3" presId="urn:microsoft.com/office/officeart/2016/7/layout/ChevronBlockProcess"/>
    <dgm:cxn modelId="{7DE648C9-3D4E-4EE2-9691-541F40EC8448}" type="presOf" srcId="{4C1993D8-ABD3-41D8-B5E2-9FFA7D1F83DB}" destId="{623BDF36-96D4-417F-8076-CA8B08170CE5}" srcOrd="0" destOrd="2" presId="urn:microsoft.com/office/officeart/2016/7/layout/ChevronBlockProcess"/>
    <dgm:cxn modelId="{E410CEC9-D0DA-4D81-B229-4DBC2B0C96F4}" type="presOf" srcId="{5DD7C589-15B1-4D0C-BB13-034E2C509D2F}" destId="{D0452E95-D3C2-4B66-8F39-FD11638788FA}" srcOrd="0" destOrd="0" presId="urn:microsoft.com/office/officeart/2016/7/layout/ChevronBlockProcess"/>
    <dgm:cxn modelId="{BEB736D0-3DCB-4EDA-8747-B2CC715EC1C3}" srcId="{5DD7C589-15B1-4D0C-BB13-034E2C509D2F}" destId="{570D1C94-D411-48A9-ABA7-972F1112A25F}" srcOrd="3" destOrd="0" parTransId="{42975442-D6F2-47B2-8A73-A724D0A03447}" sibTransId="{B107C146-55A2-4404-A930-757F3A9B5340}"/>
    <dgm:cxn modelId="{981F08DD-3548-4072-AAB4-A53F1D8E5F31}" srcId="{5DD7C589-15B1-4D0C-BB13-034E2C509D2F}" destId="{0F47F687-1F6E-4D32-BFE6-2B7C0836152F}" srcOrd="2" destOrd="0" parTransId="{ED97FE26-221E-4886-86C3-1D0A6846FD1F}" sibTransId="{E7F2BBCE-B9C0-4BE3-AD3A-84C99F21CDED}"/>
    <dgm:cxn modelId="{4B3FA6E0-4421-4E03-B704-963F943B8545}" srcId="{1968F80C-26CA-4E6D-86B3-338D8F641C34}" destId="{757C0CE2-5E20-4AF4-A665-728EB73D9810}" srcOrd="0" destOrd="0" parTransId="{3495B068-0077-4F51-8F93-44DB8D7E8A39}" sibTransId="{C02B7AA0-3724-4C0F-B88D-CE8606C2D7EA}"/>
    <dgm:cxn modelId="{CCAB65EA-1695-4EFC-ADB7-B69112B736FE}" type="presOf" srcId="{13FA2AC2-13A0-4044-918C-87E8582B00AB}" destId="{9FF0FD5C-CC19-4231-BC79-1E276EF9A1D5}" srcOrd="0" destOrd="1" presId="urn:microsoft.com/office/officeart/2016/7/layout/ChevronBlockProcess"/>
    <dgm:cxn modelId="{5342B9EF-F777-45EE-888F-171FA2DAAD64}" type="presOf" srcId="{EA0F0ECA-EB73-473F-A723-AAF96963C526}" destId="{1AB836C6-7E28-423A-878B-F3C58C2E0482}" srcOrd="0" destOrd="0" presId="urn:microsoft.com/office/officeart/2016/7/layout/ChevronBlockProcess"/>
    <dgm:cxn modelId="{B81C1EF6-6127-4B05-8EAD-34B89D820AB9}" srcId="{C0FC1D8E-FC2E-40C4-8526-CF77C4C52752}" destId="{1968F80C-26CA-4E6D-86B3-338D8F641C34}" srcOrd="1" destOrd="0" parTransId="{13982E7B-23DB-48E6-A53D-C745E2110CA0}" sibTransId="{D82F3BE4-1151-4C34-AF09-C5B25190B584}"/>
    <dgm:cxn modelId="{50424EF6-CE37-4D69-8546-8100AE3267F2}" type="presOf" srcId="{757C0CE2-5E20-4AF4-A665-728EB73D9810}" destId="{35B7CE2F-F38F-4CDC-8A8B-078DC6B9D6E2}" srcOrd="0" destOrd="0" presId="urn:microsoft.com/office/officeart/2016/7/layout/ChevronBlockProcess"/>
    <dgm:cxn modelId="{0391D7F6-BE21-4F6D-BC3D-1394280F138A}" type="presOf" srcId="{7BCF9825-D569-40B2-A01A-D8C9D0200EFC}" destId="{21C717EF-8E2A-4F22-91D8-08A3E88265D4}" srcOrd="0" destOrd="0" presId="urn:microsoft.com/office/officeart/2016/7/layout/ChevronBlockProcess"/>
    <dgm:cxn modelId="{DB3EA1F7-6CA0-428D-A32B-7517A9665EB9}" type="presOf" srcId="{1968F80C-26CA-4E6D-86B3-338D8F641C34}" destId="{DBECED0B-D98E-4C6E-8064-85F8C4805C8A}" srcOrd="0" destOrd="0" presId="urn:microsoft.com/office/officeart/2016/7/layout/ChevronBlockProcess"/>
    <dgm:cxn modelId="{EAE453F8-C83F-4C46-953C-05E1724A447E}" type="presOf" srcId="{3C2B5B07-4E5C-476C-89F2-406552A27B6F}" destId="{623BDF36-96D4-417F-8076-CA8B08170CE5}" srcOrd="0" destOrd="0" presId="urn:microsoft.com/office/officeart/2016/7/layout/ChevronBlockProcess"/>
    <dgm:cxn modelId="{5E8CC173-8BE7-49DE-BF67-248BDC449B6E}" type="presParOf" srcId="{D0EA7DC4-66B9-4A45-B02E-3835428D880F}" destId="{520F6AA7-6720-4AB4-9C2D-D0B850213B13}" srcOrd="0" destOrd="0" presId="urn:microsoft.com/office/officeart/2016/7/layout/ChevronBlockProcess"/>
    <dgm:cxn modelId="{531B80E6-3976-4B2C-A384-1DF44FA20FEA}" type="presParOf" srcId="{520F6AA7-6720-4AB4-9C2D-D0B850213B13}" destId="{6CD7BFEE-F79C-441B-840D-A05B26BD9D5D}" srcOrd="0" destOrd="0" presId="urn:microsoft.com/office/officeart/2016/7/layout/ChevronBlockProcess"/>
    <dgm:cxn modelId="{2F51C6E7-2913-42D5-A062-CFD3BF67E399}" type="presParOf" srcId="{520F6AA7-6720-4AB4-9C2D-D0B850213B13}" destId="{1AB836C6-7E28-423A-878B-F3C58C2E0482}" srcOrd="1" destOrd="0" presId="urn:microsoft.com/office/officeart/2016/7/layout/ChevronBlockProcess"/>
    <dgm:cxn modelId="{B170FA4C-0CC4-4A96-AF25-59CA2B830026}" type="presParOf" srcId="{D0EA7DC4-66B9-4A45-B02E-3835428D880F}" destId="{860ABE19-4E80-48DC-811F-1346B374392E}" srcOrd="1" destOrd="0" presId="urn:microsoft.com/office/officeart/2016/7/layout/ChevronBlockProcess"/>
    <dgm:cxn modelId="{DF547DD1-4222-4584-BD02-CD4D096B9E0D}" type="presParOf" srcId="{D0EA7DC4-66B9-4A45-B02E-3835428D880F}" destId="{799159F9-E0FE-4429-93B0-5E14FF3ADBF8}" srcOrd="2" destOrd="0" presId="urn:microsoft.com/office/officeart/2016/7/layout/ChevronBlockProcess"/>
    <dgm:cxn modelId="{F1A69C37-036F-4532-BBF4-C3F7971BF9AC}" type="presParOf" srcId="{799159F9-E0FE-4429-93B0-5E14FF3ADBF8}" destId="{DBECED0B-D98E-4C6E-8064-85F8C4805C8A}" srcOrd="0" destOrd="0" presId="urn:microsoft.com/office/officeart/2016/7/layout/ChevronBlockProcess"/>
    <dgm:cxn modelId="{52A48E6A-6B3B-4252-996F-2C1F238F7F95}" type="presParOf" srcId="{799159F9-E0FE-4429-93B0-5E14FF3ADBF8}" destId="{35B7CE2F-F38F-4CDC-8A8B-078DC6B9D6E2}" srcOrd="1" destOrd="0" presId="urn:microsoft.com/office/officeart/2016/7/layout/ChevronBlockProcess"/>
    <dgm:cxn modelId="{0DA0457F-D6D6-4540-AD56-73C9437D7CA3}" type="presParOf" srcId="{D0EA7DC4-66B9-4A45-B02E-3835428D880F}" destId="{9A5A3D01-DB9C-4FD5-8808-D92505555AC5}" srcOrd="3" destOrd="0" presId="urn:microsoft.com/office/officeart/2016/7/layout/ChevronBlockProcess"/>
    <dgm:cxn modelId="{BD674010-23C7-48F9-A76C-62D23DBF5C28}" type="presParOf" srcId="{D0EA7DC4-66B9-4A45-B02E-3835428D880F}" destId="{BE80885F-0404-44B0-A496-327ECDE895A9}" srcOrd="4" destOrd="0" presId="urn:microsoft.com/office/officeart/2016/7/layout/ChevronBlockProcess"/>
    <dgm:cxn modelId="{04A6F95B-E8A9-4B87-8356-CD12BE93931E}" type="presParOf" srcId="{BE80885F-0404-44B0-A496-327ECDE895A9}" destId="{0B108D16-1A36-49B9-BC93-CEEE08889617}" srcOrd="0" destOrd="0" presId="urn:microsoft.com/office/officeart/2016/7/layout/ChevronBlockProcess"/>
    <dgm:cxn modelId="{9EFA5F85-CF57-4C58-B3A0-51DD65D97032}" type="presParOf" srcId="{BE80885F-0404-44B0-A496-327ECDE895A9}" destId="{21C717EF-8E2A-4F22-91D8-08A3E88265D4}" srcOrd="1" destOrd="0" presId="urn:microsoft.com/office/officeart/2016/7/layout/ChevronBlockProcess"/>
    <dgm:cxn modelId="{7705B710-CCA1-4CBE-99BA-839733CAFC43}" type="presParOf" srcId="{D0EA7DC4-66B9-4A45-B02E-3835428D880F}" destId="{2E0CFE34-977C-49FD-B48E-A25B9E6AD6F8}" srcOrd="5" destOrd="0" presId="urn:microsoft.com/office/officeart/2016/7/layout/ChevronBlockProcess"/>
    <dgm:cxn modelId="{85D9DEC7-7CC4-4681-A3C4-BA1BB55F29A0}" type="presParOf" srcId="{D0EA7DC4-66B9-4A45-B02E-3835428D880F}" destId="{567EC837-D4AE-45DB-A627-1B857C6E9632}" srcOrd="6" destOrd="0" presId="urn:microsoft.com/office/officeart/2016/7/layout/ChevronBlockProcess"/>
    <dgm:cxn modelId="{895E25A2-6358-4488-B800-60E014170A27}" type="presParOf" srcId="{567EC837-D4AE-45DB-A627-1B857C6E9632}" destId="{4924C940-F4F7-4CDA-A299-A173E68AB4E6}" srcOrd="0" destOrd="0" presId="urn:microsoft.com/office/officeart/2016/7/layout/ChevronBlockProcess"/>
    <dgm:cxn modelId="{FB1A14F7-2093-4A49-BD74-F76292DB9A88}" type="presParOf" srcId="{567EC837-D4AE-45DB-A627-1B857C6E9632}" destId="{623BDF36-96D4-417F-8076-CA8B08170CE5}" srcOrd="1" destOrd="0" presId="urn:microsoft.com/office/officeart/2016/7/layout/ChevronBlockProcess"/>
    <dgm:cxn modelId="{A1F5941B-5D84-463E-9E91-AB30484A3878}" type="presParOf" srcId="{D0EA7DC4-66B9-4A45-B02E-3835428D880F}" destId="{9E6C2F80-A8E2-4078-BB8A-1A6F2AB78C8A}" srcOrd="7" destOrd="0" presId="urn:microsoft.com/office/officeart/2016/7/layout/ChevronBlockProcess"/>
    <dgm:cxn modelId="{79633E91-3559-4B27-9103-26D673826DE7}" type="presParOf" srcId="{D0EA7DC4-66B9-4A45-B02E-3835428D880F}" destId="{DC12AAFD-9250-4317-ACAD-CB2CEEFDD3E3}" srcOrd="8" destOrd="0" presId="urn:microsoft.com/office/officeart/2016/7/layout/ChevronBlockProcess"/>
    <dgm:cxn modelId="{0DF7AC0B-DAFE-4C9C-895B-45EB1FA4B30E}" type="presParOf" srcId="{DC12AAFD-9250-4317-ACAD-CB2CEEFDD3E3}" destId="{D0452E95-D3C2-4B66-8F39-FD11638788FA}" srcOrd="0" destOrd="0" presId="urn:microsoft.com/office/officeart/2016/7/layout/ChevronBlockProcess"/>
    <dgm:cxn modelId="{6C015DCF-72D0-48CE-AD03-2DFAABFFDB3C}" type="presParOf" srcId="{DC12AAFD-9250-4317-ACAD-CB2CEEFDD3E3}" destId="{9FF0FD5C-CC19-4231-BC79-1E276EF9A1D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7BFEE-F79C-441B-840D-A05B26BD9D5D}">
      <dsp:nvSpPr>
        <dsp:cNvPr id="0" name=""/>
        <dsp:cNvSpPr/>
      </dsp:nvSpPr>
      <dsp:spPr>
        <a:xfrm>
          <a:off x="9313" y="261665"/>
          <a:ext cx="2246341" cy="673902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w Cen MT" panose="020B0502020104020203"/>
            </a:rPr>
            <a:t>Day 1</a:t>
          </a:r>
          <a:r>
            <a:rPr lang="en-US" sz="2800" kern="1200"/>
            <a:t>:</a:t>
          </a:r>
        </a:p>
      </dsp:txBody>
      <dsp:txXfrm>
        <a:off x="211484" y="261665"/>
        <a:ext cx="1841999" cy="673902"/>
      </dsp:txXfrm>
    </dsp:sp>
    <dsp:sp modelId="{1AB836C6-7E28-423A-878B-F3C58C2E0482}">
      <dsp:nvSpPr>
        <dsp:cNvPr id="0" name=""/>
        <dsp:cNvSpPr/>
      </dsp:nvSpPr>
      <dsp:spPr>
        <a:xfrm>
          <a:off x="9313" y="935567"/>
          <a:ext cx="2044170" cy="28884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Environments (</a:t>
          </a:r>
          <a:r>
            <a:rPr lang="en-US" sz="1800" kern="1200">
              <a:latin typeface="Tw Cen MT" panose="020B0502020104020203"/>
            </a:rPr>
            <a:t>30</a:t>
          </a:r>
          <a:r>
            <a:rPr lang="en-US" sz="1800" kern="1200"/>
            <a:t>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Code </a:t>
          </a:r>
          <a:r>
            <a:rPr lang="en-US" sz="1800" kern="1200">
              <a:latin typeface="Tw Cen MT" panose="020B0502020104020203"/>
            </a:rPr>
            <a:t>Style Guide</a:t>
          </a:r>
          <a:r>
            <a:rPr lang="en-US" sz="1800" kern="1200"/>
            <a:t> (</a:t>
          </a:r>
          <a:r>
            <a:rPr lang="en-US" sz="1800" kern="1200">
              <a:latin typeface="Tw Cen MT" panose="020B0502020104020203"/>
            </a:rPr>
            <a:t>90</a:t>
          </a:r>
          <a:r>
            <a:rPr lang="en-US" sz="1800" kern="1200"/>
            <a:t> min)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Patterns</a:t>
          </a:r>
          <a:r>
            <a:rPr lang="en-US" sz="1800" kern="1200">
              <a:latin typeface="Tw Cen MT" panose="020B0502020104020203"/>
            </a:rPr>
            <a:t> (</a:t>
          </a:r>
          <a:r>
            <a:rPr lang="en-US" sz="1800" kern="1200"/>
            <a:t>120 min </a:t>
          </a:r>
          <a:r>
            <a:rPr lang="en-US" sz="1800" kern="1200">
              <a:latin typeface="Tw Cen MT" panose="020B0502020104020203"/>
            </a:rPr>
            <a:t>?)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w Cen MT" panose="020B0502020104020203"/>
            </a:rPr>
            <a:t>Thinking</a:t>
          </a:r>
          <a:r>
            <a:rPr lang="en-US" sz="1800" kern="1200"/>
            <a:t> </a:t>
          </a:r>
          <a:r>
            <a:rPr lang="en-US" sz="1800" kern="1200">
              <a:latin typeface="Tw Cen MT" panose="020B0502020104020203"/>
            </a:rPr>
            <a:t>Functional </a:t>
          </a:r>
          <a:r>
            <a:rPr lang="en-US" sz="1800" kern="1200"/>
            <a:t>(</a:t>
          </a:r>
          <a:r>
            <a:rPr lang="en-US" sz="1800" kern="1200">
              <a:latin typeface="Tw Cen MT" panose="020B0502020104020203"/>
            </a:rPr>
            <a:t>90</a:t>
          </a:r>
          <a:r>
            <a:rPr lang="en-US" sz="1800" kern="1200"/>
            <a:t> min)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Pre-SQL (</a:t>
          </a:r>
          <a:r>
            <a:rPr lang="en-US" sz="1800" kern="1200">
              <a:latin typeface="Tw Cen MT" panose="020B0502020104020203"/>
            </a:rPr>
            <a:t>60</a:t>
          </a:r>
          <a:r>
            <a:rPr lang="en-US" sz="1800" kern="1200"/>
            <a:t> min</a:t>
          </a:r>
          <a:r>
            <a:rPr lang="en-US" sz="1800" kern="1200">
              <a:latin typeface="Tw Cen MT" panose="020B0502020104020203"/>
            </a:rPr>
            <a:t>)</a:t>
          </a:r>
          <a:endParaRPr lang="en-US" sz="1800" kern="1200"/>
        </a:p>
      </dsp:txBody>
      <dsp:txXfrm>
        <a:off x="9313" y="935567"/>
        <a:ext cx="2044170" cy="2888443"/>
      </dsp:txXfrm>
    </dsp:sp>
    <dsp:sp modelId="{DBECED0B-D98E-4C6E-8064-85F8C4805C8A}">
      <dsp:nvSpPr>
        <dsp:cNvPr id="0" name=""/>
        <dsp:cNvSpPr/>
      </dsp:nvSpPr>
      <dsp:spPr>
        <a:xfrm>
          <a:off x="2200558" y="261665"/>
          <a:ext cx="2246341" cy="673902"/>
        </a:xfrm>
        <a:prstGeom prst="chevron">
          <a:avLst>
            <a:gd name="adj" fmla="val 30000"/>
          </a:avLst>
        </a:prstGeom>
        <a:solidFill>
          <a:schemeClr val="accent2">
            <a:hueOff val="373749"/>
            <a:satOff val="-105"/>
            <a:lumOff val="1765"/>
            <a:alphaOff val="0"/>
          </a:schemeClr>
        </a:solidFill>
        <a:ln w="22225" cap="rnd" cmpd="sng" algn="ctr">
          <a:solidFill>
            <a:schemeClr val="accent2">
              <a:hueOff val="373749"/>
              <a:satOff val="-1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Day 2:</a:t>
          </a:r>
        </a:p>
      </dsp:txBody>
      <dsp:txXfrm>
        <a:off x="2402729" y="261665"/>
        <a:ext cx="1841999" cy="673902"/>
      </dsp:txXfrm>
    </dsp:sp>
    <dsp:sp modelId="{35B7CE2F-F38F-4CDC-8A8B-078DC6B9D6E2}">
      <dsp:nvSpPr>
        <dsp:cNvPr id="0" name=""/>
        <dsp:cNvSpPr/>
      </dsp:nvSpPr>
      <dsp:spPr>
        <a:xfrm>
          <a:off x="2200558" y="935567"/>
          <a:ext cx="2044170" cy="2888443"/>
        </a:xfrm>
        <a:prstGeom prst="rect">
          <a:avLst/>
        </a:prstGeom>
        <a:solidFill>
          <a:schemeClr val="accent2">
            <a:tint val="40000"/>
            <a:alpha val="90000"/>
            <a:hueOff val="236740"/>
            <a:satOff val="2081"/>
            <a:lumOff val="35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36740"/>
              <a:satOff val="2081"/>
              <a:lumOff val="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 (150 min)</a:t>
          </a:r>
          <a:endParaRPr lang="en-US" sz="1800" kern="1200">
            <a:latin typeface="Tw Cen MT" panose="020B0502020104020203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NoSQL (150 min)</a:t>
          </a:r>
        </a:p>
      </dsp:txBody>
      <dsp:txXfrm>
        <a:off x="2200558" y="935567"/>
        <a:ext cx="2044170" cy="2888443"/>
      </dsp:txXfrm>
    </dsp:sp>
    <dsp:sp modelId="{0B108D16-1A36-49B9-BC93-CEEE08889617}">
      <dsp:nvSpPr>
        <dsp:cNvPr id="0" name=""/>
        <dsp:cNvSpPr/>
      </dsp:nvSpPr>
      <dsp:spPr>
        <a:xfrm>
          <a:off x="4391804" y="261665"/>
          <a:ext cx="2246341" cy="673902"/>
        </a:xfrm>
        <a:prstGeom prst="chevron">
          <a:avLst>
            <a:gd name="adj" fmla="val 30000"/>
          </a:avLst>
        </a:prstGeom>
        <a:solidFill>
          <a:schemeClr val="accent2">
            <a:hueOff val="747498"/>
            <a:satOff val="-209"/>
            <a:lumOff val="3529"/>
            <a:alphaOff val="0"/>
          </a:schemeClr>
        </a:solidFill>
        <a:ln w="22225" cap="rnd" cmpd="sng" algn="ctr">
          <a:solidFill>
            <a:schemeClr val="accent2">
              <a:hueOff val="747498"/>
              <a:satOff val="-209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Day 3:</a:t>
          </a:r>
        </a:p>
      </dsp:txBody>
      <dsp:txXfrm>
        <a:off x="4593975" y="261665"/>
        <a:ext cx="1841999" cy="673902"/>
      </dsp:txXfrm>
    </dsp:sp>
    <dsp:sp modelId="{21C717EF-8E2A-4F22-91D8-08A3E88265D4}">
      <dsp:nvSpPr>
        <dsp:cNvPr id="0" name=""/>
        <dsp:cNvSpPr/>
      </dsp:nvSpPr>
      <dsp:spPr>
        <a:xfrm>
          <a:off x="4391804" y="935567"/>
          <a:ext cx="2044170" cy="2888443"/>
        </a:xfrm>
        <a:prstGeom prst="rect">
          <a:avLst/>
        </a:prstGeom>
        <a:solidFill>
          <a:schemeClr val="accent2">
            <a:tint val="40000"/>
            <a:alpha val="90000"/>
            <a:hueOff val="473481"/>
            <a:satOff val="4162"/>
            <a:lumOff val="7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73481"/>
              <a:satOff val="4162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 (90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Unit Tests (90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Dockers and APIs (150 min)</a:t>
          </a:r>
        </a:p>
      </dsp:txBody>
      <dsp:txXfrm>
        <a:off x="4391804" y="935567"/>
        <a:ext cx="2044170" cy="2888443"/>
      </dsp:txXfrm>
    </dsp:sp>
    <dsp:sp modelId="{4924C940-F4F7-4CDA-A299-A173E68AB4E6}">
      <dsp:nvSpPr>
        <dsp:cNvPr id="0" name=""/>
        <dsp:cNvSpPr/>
      </dsp:nvSpPr>
      <dsp:spPr>
        <a:xfrm>
          <a:off x="6583049" y="261665"/>
          <a:ext cx="2246341" cy="673902"/>
        </a:xfrm>
        <a:prstGeom prst="chevron">
          <a:avLst>
            <a:gd name="adj" fmla="val 30000"/>
          </a:avLst>
        </a:prstGeom>
        <a:solidFill>
          <a:schemeClr val="accent2">
            <a:hueOff val="1121247"/>
            <a:satOff val="-314"/>
            <a:lumOff val="5294"/>
            <a:alphaOff val="0"/>
          </a:schemeClr>
        </a:solidFill>
        <a:ln w="22225" cap="rnd" cmpd="sng" algn="ctr">
          <a:solidFill>
            <a:schemeClr val="accent2">
              <a:hueOff val="1121247"/>
              <a:satOff val="-314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Day 4:</a:t>
          </a:r>
        </a:p>
      </dsp:txBody>
      <dsp:txXfrm>
        <a:off x="6785220" y="261665"/>
        <a:ext cx="1841999" cy="673902"/>
      </dsp:txXfrm>
    </dsp:sp>
    <dsp:sp modelId="{623BDF36-96D4-417F-8076-CA8B08170CE5}">
      <dsp:nvSpPr>
        <dsp:cNvPr id="0" name=""/>
        <dsp:cNvSpPr/>
      </dsp:nvSpPr>
      <dsp:spPr>
        <a:xfrm>
          <a:off x="6583049" y="935567"/>
          <a:ext cx="2044170" cy="2888443"/>
        </a:xfrm>
        <a:prstGeom prst="rect">
          <a:avLst/>
        </a:prstGeom>
        <a:solidFill>
          <a:schemeClr val="accent2">
            <a:tint val="40000"/>
            <a:alpha val="90000"/>
            <a:hueOff val="710221"/>
            <a:satOff val="6244"/>
            <a:lumOff val="106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10221"/>
              <a:satOff val="6244"/>
              <a:lumOff val="1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Coding (120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(90 min)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Tensorflow (120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Network Architectures (</a:t>
          </a:r>
          <a:r>
            <a:rPr lang="en-US" sz="1800" kern="1200">
              <a:latin typeface="Tw Cen MT" panose="020B0502020104020203"/>
            </a:rPr>
            <a:t>60</a:t>
          </a:r>
          <a:r>
            <a:rPr lang="en-US" sz="1800" kern="1200"/>
            <a:t> min)</a:t>
          </a:r>
        </a:p>
      </dsp:txBody>
      <dsp:txXfrm>
        <a:off x="6583049" y="935567"/>
        <a:ext cx="2044170" cy="2888443"/>
      </dsp:txXfrm>
    </dsp:sp>
    <dsp:sp modelId="{D0452E95-D3C2-4B66-8F39-FD11638788FA}">
      <dsp:nvSpPr>
        <dsp:cNvPr id="0" name=""/>
        <dsp:cNvSpPr/>
      </dsp:nvSpPr>
      <dsp:spPr>
        <a:xfrm>
          <a:off x="8774295" y="261665"/>
          <a:ext cx="2246341" cy="673902"/>
        </a:xfrm>
        <a:prstGeom prst="chevron">
          <a:avLst>
            <a:gd name="adj" fmla="val 30000"/>
          </a:avLst>
        </a:prstGeom>
        <a:solidFill>
          <a:schemeClr val="accent2">
            <a:hueOff val="1494997"/>
            <a:satOff val="-418"/>
            <a:lumOff val="7058"/>
            <a:alphaOff val="0"/>
          </a:schemeClr>
        </a:solidFill>
        <a:ln w="22225" cap="rnd" cmpd="sng" algn="ctr">
          <a:solidFill>
            <a:schemeClr val="accent2">
              <a:hueOff val="1494997"/>
              <a:satOff val="-418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08" tIns="83208" rIns="83208" bIns="83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Day 5 </a:t>
          </a:r>
        </a:p>
      </dsp:txBody>
      <dsp:txXfrm>
        <a:off x="8976466" y="261665"/>
        <a:ext cx="1841999" cy="673902"/>
      </dsp:txXfrm>
    </dsp:sp>
    <dsp:sp modelId="{9FF0FD5C-CC19-4231-BC79-1E276EF9A1D5}">
      <dsp:nvSpPr>
        <dsp:cNvPr id="0" name=""/>
        <dsp:cNvSpPr/>
      </dsp:nvSpPr>
      <dsp:spPr>
        <a:xfrm>
          <a:off x="8774295" y="935567"/>
          <a:ext cx="2044170" cy="2888443"/>
        </a:xfrm>
        <a:prstGeom prst="rect">
          <a:avLst/>
        </a:prstGeom>
        <a:solidFill>
          <a:schemeClr val="accent2">
            <a:tint val="40000"/>
            <a:alpha val="90000"/>
            <a:hueOff val="946962"/>
            <a:satOff val="8325"/>
            <a:lumOff val="141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46962"/>
              <a:satOff val="8325"/>
              <a:lumOff val="1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5" tIns="161535" rIns="161535" bIns="32307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Keras (60 min)</a:t>
          </a:r>
          <a:endParaRPr lang="en-US" sz="1800" kern="1200">
            <a:latin typeface="Tw Cen MT" panose="020B0502020104020203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Slurm (45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Numba (45 min</a:t>
          </a:r>
          <a:r>
            <a:rPr lang="en-US" sz="1800" kern="1200">
              <a:latin typeface="Tw Cen MT" panose="020B0502020104020203"/>
            </a:rPr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Dask (45 min)</a:t>
          </a:r>
        </a:p>
      </dsp:txBody>
      <dsp:txXfrm>
        <a:off x="8774295" y="935567"/>
        <a:ext cx="2044170" cy="2888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41" r:id="rId5"/>
    <p:sldLayoutId id="2147483735" r:id="rId6"/>
    <p:sldLayoutId id="2147483736" r:id="rId7"/>
    <p:sldLayoutId id="2147483737" r:id="rId8"/>
    <p:sldLayoutId id="2147483740" r:id="rId9"/>
    <p:sldLayoutId id="2147483738" r:id="rId10"/>
    <p:sldLayoutId id="214748373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1760165"/>
            <a:ext cx="3511233" cy="2883525"/>
          </a:xfrm>
        </p:spPr>
        <p:txBody>
          <a:bodyPr anchor="ctr">
            <a:normAutofit/>
          </a:bodyPr>
          <a:lstStyle/>
          <a:p>
            <a:pPr algn="just"/>
            <a:r>
              <a:rPr lang="en-US" sz="4400">
                <a:solidFill>
                  <a:schemeClr val="bg1">
                    <a:lumMod val="85000"/>
                    <a:lumOff val="15000"/>
                  </a:schemeClr>
                </a:solidFill>
                <a:cs typeface="Calibri Light"/>
              </a:rPr>
              <a:t>_</a:t>
            </a:r>
            <a:br>
              <a:rPr lang="en-US" sz="4400">
                <a:cs typeface="Calibri Light"/>
              </a:rPr>
            </a:br>
            <a:r>
              <a:rPr lang="en-US" sz="4400">
                <a:solidFill>
                  <a:schemeClr val="tx1"/>
                </a:solidFill>
                <a:cs typeface="Calibri Light"/>
              </a:rPr>
              <a:t>Practical Data Science </a:t>
            </a:r>
            <a:r>
              <a:rPr lang="en-US" sz="4400">
                <a:solidFill>
                  <a:schemeClr val="bg1">
                    <a:lumMod val="85000"/>
                    <a:lumOff val="15000"/>
                  </a:schemeClr>
                </a:solidFill>
                <a:cs typeface="Calibri Light"/>
              </a:rPr>
              <a:t>_</a:t>
            </a:r>
            <a:endParaRPr lang="en-US" sz="44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3923992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/>
              <a:t>Idea </a:t>
            </a:r>
            <a:r>
              <a:rPr lang="en-US" sz="2800">
                <a:ea typeface="+mn-lt"/>
                <a:cs typeface="+mn-lt"/>
              </a:rPr>
              <a:t>→</a:t>
            </a:r>
            <a:r>
              <a:rPr lang="en-US" sz="2800"/>
              <a:t> production </a:t>
            </a:r>
            <a:r>
              <a:rPr lang="en-US" sz="2800">
                <a:solidFill>
                  <a:schemeClr val="bg1">
                    <a:lumMod val="85000"/>
                    <a:lumOff val="15000"/>
                  </a:schemeClr>
                </a:solidFill>
              </a:rPr>
              <a:t>__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BF040-9C21-4C9C-9A5F-0F0227712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5" r="1107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92B356E-6DEA-4F80-8128-B0E21A88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5648460"/>
            <a:ext cx="3316942" cy="4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Design Patterns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TODO: ask one of the PhD students to do that</a:t>
            </a:r>
          </a:p>
        </p:txBody>
      </p:sp>
    </p:spTree>
    <p:extLst>
      <p:ext uri="{BB962C8B-B14F-4D97-AF65-F5344CB8AC3E}">
        <p14:creationId xmlns:p14="http://schemas.microsoft.com/office/powerpoint/2010/main" val="250746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Thinking functionally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Object-Oriented Programming (OOP) shortcomings</a:t>
            </a:r>
          </a:p>
          <a:p>
            <a:pPr marL="305435" indent="-305435"/>
            <a:r>
              <a:rPr lang="en-US"/>
              <a:t>Composition</a:t>
            </a:r>
          </a:p>
          <a:p>
            <a:pPr marL="305435" indent="-305435"/>
            <a:r>
              <a:rPr lang="en-US"/>
              <a:t>Immutability</a:t>
            </a:r>
          </a:p>
          <a:p>
            <a:pPr marL="305435" indent="-305435"/>
            <a:r>
              <a:rPr lang="en-US"/>
              <a:t>Pure functions (no side-effects)</a:t>
            </a:r>
          </a:p>
          <a:p>
            <a:pPr marL="305435" indent="-305435"/>
            <a:r>
              <a:rPr lang="en-US"/>
              <a:t>Functional Programming in Python</a:t>
            </a:r>
          </a:p>
          <a:p>
            <a:pPr marL="629920" lvl="1" indent="-305435"/>
            <a:r>
              <a:rPr lang="en-US"/>
              <a:t>Lambda functions</a:t>
            </a:r>
          </a:p>
          <a:p>
            <a:pPr marL="629920" lvl="1" indent="-305435"/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79759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Module Architecture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__</a:t>
            </a:r>
            <a:r>
              <a:rPr lang="en-US" err="1"/>
              <a:t>init</a:t>
            </a:r>
            <a:r>
              <a:rPr lang="en-US"/>
              <a:t>__ files</a:t>
            </a:r>
          </a:p>
          <a:p>
            <a:pPr marL="305435" indent="-305435"/>
            <a:r>
              <a:rPr lang="en-US" err="1"/>
              <a:t>src</a:t>
            </a:r>
            <a:r>
              <a:rPr lang="en-US"/>
              <a:t> folder</a:t>
            </a:r>
          </a:p>
          <a:p>
            <a:pPr marL="305435" indent="-305435"/>
            <a:r>
              <a:rPr lang="en-US"/>
              <a:t>bin folder</a:t>
            </a:r>
          </a:p>
          <a:p>
            <a:pPr marL="305435" indent="-305435"/>
            <a:r>
              <a:rPr lang="en-US"/>
              <a:t>main() function</a:t>
            </a:r>
          </a:p>
          <a:p>
            <a:pPr marL="305435" indent="-305435"/>
            <a:r>
              <a:rPr lang="en-US"/>
              <a:t>README.md</a:t>
            </a:r>
          </a:p>
          <a:p>
            <a:pPr marL="305435" indent="-305435"/>
            <a:r>
              <a:rPr lang="en-US"/>
              <a:t>Changelog.md</a:t>
            </a:r>
          </a:p>
          <a:p>
            <a:pPr marL="305435" indent="-305435"/>
            <a:r>
              <a:rPr lang="en-US"/>
              <a:t>requirements</a:t>
            </a:r>
          </a:p>
          <a:p>
            <a:pPr marL="305435" indent="-305435"/>
            <a:r>
              <a:rPr lang="en-US"/>
              <a:t>License files (and Licensing cheatsheet=</a:t>
            </a:r>
          </a:p>
          <a:p>
            <a:pPr marL="305435" indent="-305435"/>
            <a:r>
              <a:rPr lang="en-US"/>
              <a:t>Python Module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Data management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pre-</a:t>
            </a:r>
            <a:r>
              <a:rPr lang="en-US" sz="3600" err="1">
                <a:latin typeface="TW Cen MT"/>
                <a:ea typeface="+mj-lt"/>
                <a:cs typeface="+mj-lt"/>
              </a:rPr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CSV, ASCII, JSON, etc.</a:t>
            </a:r>
            <a:endParaRPr lang="en-US"/>
          </a:p>
          <a:p>
            <a:pPr marL="629920" lvl="1" indent="-305435"/>
            <a:r>
              <a:rPr lang="en-US">
                <a:ea typeface="+mn-lt"/>
                <a:cs typeface="+mn-lt"/>
              </a:rPr>
              <a:t>Why make things complicated when they can be easy?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When to keep things simple</a:t>
            </a:r>
          </a:p>
          <a:p>
            <a:pPr marL="629920" lvl="1" indent="-305435"/>
            <a:r>
              <a:rPr lang="en-US"/>
              <a:t>Benefits of various formats</a:t>
            </a:r>
          </a:p>
          <a:p>
            <a:pPr marL="629920" lvl="1" indent="-305435"/>
            <a:r>
              <a:rPr lang="en-US"/>
              <a:t>Tools to efficiently use them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Data management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 err="1">
                <a:latin typeface="TW Cen MT"/>
                <a:ea typeface="+mj-lt"/>
                <a:cs typeface="+mj-lt"/>
              </a:rPr>
              <a:t>sql</a:t>
            </a:r>
            <a:r>
              <a:rPr lang="en-US" sz="3600">
                <a:latin typeface="TW Cen MT"/>
                <a:ea typeface="+mj-lt"/>
                <a:cs typeface="+mj-lt"/>
              </a:rPr>
              <a:t> Databases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SQLite</a:t>
            </a:r>
            <a:endParaRPr lang="en-US"/>
          </a:p>
          <a:p>
            <a:pPr marL="305435" indent="-305435"/>
            <a:r>
              <a:rPr lang="en-US">
                <a:ea typeface="+mn-lt"/>
                <a:cs typeface="+mn-lt"/>
              </a:rPr>
              <a:t>PostgreSQL</a:t>
            </a:r>
            <a:endParaRPr lang="en-US"/>
          </a:p>
          <a:p>
            <a:pPr marL="305435" indent="-305435"/>
            <a:r>
              <a:rPr lang="en-US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28647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Data management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no-</a:t>
            </a:r>
            <a:r>
              <a:rPr lang="en-US" sz="3600" err="1">
                <a:latin typeface="TW Cen MT"/>
                <a:ea typeface="+mj-lt"/>
                <a:cs typeface="+mj-lt"/>
              </a:rPr>
              <a:t>sql</a:t>
            </a:r>
            <a:r>
              <a:rPr lang="en-US" sz="3600">
                <a:latin typeface="TW Cen MT"/>
                <a:ea typeface="+mj-lt"/>
                <a:cs typeface="+mj-lt"/>
              </a:rPr>
              <a:t> Databases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Redis</a:t>
            </a:r>
          </a:p>
          <a:p>
            <a:pPr marL="305435" indent="-305435"/>
            <a:r>
              <a:rPr lang="en-US"/>
              <a:t>MongoDB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Hadoop distributed file system</a:t>
            </a:r>
            <a:r>
              <a:rPr lang="en-US" i="1">
                <a:ea typeface="+mn-lt"/>
                <a:cs typeface="+mn-lt"/>
              </a:rPr>
              <a:t> (</a:t>
            </a:r>
            <a:r>
              <a:rPr lang="en-US">
                <a:ea typeface="+mn-lt"/>
                <a:cs typeface="+mn-lt"/>
              </a:rPr>
              <a:t>HDFS)</a:t>
            </a:r>
            <a:endParaRPr lang="en-US"/>
          </a:p>
          <a:p>
            <a:pPr marL="305435" indent="-305435"/>
            <a:r>
              <a:rPr lang="en"/>
              <a:t>Hierarchical Data Format (HDF5)</a:t>
            </a:r>
            <a:endParaRPr lang="en-US"/>
          </a:p>
          <a:p>
            <a:pPr marL="305435" indent="-305435"/>
            <a:r>
              <a:rPr lang="en-US"/>
              <a:t>Graph based databases</a:t>
            </a:r>
          </a:p>
          <a:p>
            <a:pPr marL="305435" indent="-305435"/>
            <a:r>
              <a:rPr lang="en-US"/>
              <a:t>Spark on top of HDFS</a:t>
            </a:r>
          </a:p>
        </p:txBody>
      </p:sp>
    </p:spTree>
    <p:extLst>
      <p:ext uri="{BB962C8B-B14F-4D97-AF65-F5344CB8AC3E}">
        <p14:creationId xmlns:p14="http://schemas.microsoft.com/office/powerpoint/2010/main" val="159362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Continuous Integration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Git fundamentals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/>
              <a:t>Committing, Forking, Branches, Merging</a:t>
            </a:r>
          </a:p>
          <a:p>
            <a:pPr marL="305435" indent="-305435"/>
            <a:r>
              <a:rPr lang="en-US"/>
              <a:t>Git-Flow</a:t>
            </a:r>
          </a:p>
          <a:p>
            <a:pPr marL="305435" indent="-305435"/>
            <a:r>
              <a:rPr lang="en-US"/>
              <a:t>When to accept a Merge?</a:t>
            </a:r>
          </a:p>
          <a:p>
            <a:pPr marL="305435" indent="-305435"/>
            <a:r>
              <a:rPr lang="en-US"/>
              <a:t>Tags and versioning</a:t>
            </a:r>
          </a:p>
        </p:txBody>
      </p:sp>
    </p:spTree>
    <p:extLst>
      <p:ext uri="{BB962C8B-B14F-4D97-AF65-F5344CB8AC3E}">
        <p14:creationId xmlns:p14="http://schemas.microsoft.com/office/powerpoint/2010/main" val="14043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Continuous Integration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Dockers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/>
              <a:t>Containers fundamentals</a:t>
            </a:r>
          </a:p>
          <a:p>
            <a:pPr marL="305435" indent="-305435"/>
            <a:r>
              <a:rPr lang="en-US"/>
              <a:t>Creating APIs with Python and docker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Synchronous calls:</a:t>
            </a:r>
            <a:r>
              <a:rPr lang="en-US"/>
              <a:t> </a:t>
            </a:r>
            <a:r>
              <a:rPr lang="en-US" err="1"/>
              <a:t>Gunicorn</a:t>
            </a:r>
            <a:r>
              <a:rPr lang="en-US"/>
              <a:t> &amp; Falcon</a:t>
            </a:r>
          </a:p>
          <a:p>
            <a:pPr marL="629920" lvl="1" indent="-305435"/>
            <a:r>
              <a:rPr lang="en-US">
                <a:ea typeface="+mn-lt"/>
                <a:cs typeface="+mn-lt"/>
              </a:rPr>
              <a:t>Asynchronous calls: </a:t>
            </a:r>
            <a:r>
              <a:rPr lang="en-US" err="1"/>
              <a:t>Gunicorn</a:t>
            </a:r>
            <a:r>
              <a:rPr lang="en-US"/>
              <a:t> &amp; Celery</a:t>
            </a:r>
          </a:p>
          <a:p>
            <a:pPr marL="305435" indent="-305435"/>
            <a:r>
              <a:rPr lang="en-US"/>
              <a:t>Unit testing</a:t>
            </a:r>
          </a:p>
          <a:p>
            <a:pPr marL="629920" lvl="1" indent="-305435"/>
            <a:r>
              <a:rPr lang="en-US" err="1"/>
              <a:t>PyTest</a:t>
            </a:r>
            <a:endParaRPr lang="en-US"/>
          </a:p>
          <a:p>
            <a:pPr marL="305435" indent="-305435"/>
            <a:r>
              <a:rPr lang="en-US"/>
              <a:t>Continuous Deployment and Integration</a:t>
            </a:r>
          </a:p>
          <a:p>
            <a:pPr marL="629920" lvl="1" indent="-305435"/>
            <a:r>
              <a:rPr lang="en-US"/>
              <a:t>Travis CI</a:t>
            </a:r>
          </a:p>
          <a:p>
            <a:pPr marL="629920" lvl="1" indent="-305435"/>
            <a:r>
              <a:rPr lang="en-US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07249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Best practices in Data science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Best practice in dependency updates</a:t>
            </a:r>
          </a:p>
          <a:p>
            <a:pPr marL="305435" indent="-305435"/>
            <a:r>
              <a:rPr lang="en-US"/>
              <a:t>Backward compatibility</a:t>
            </a:r>
          </a:p>
          <a:p>
            <a:pPr marL="305435" indent="-305435"/>
            <a:r>
              <a:rPr lang="en-US"/>
              <a:t>Deciding which versions to support</a:t>
            </a:r>
          </a:p>
          <a:p>
            <a:pPr marL="629920" lvl="1" indent="-305435"/>
            <a:r>
              <a:rPr lang="en-US"/>
              <a:t>To Python 2 or not to Python 2, that is the question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Best practices in Data science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Machine learning</a:t>
            </a:r>
            <a:endParaRPr lang="en-US" sz="3600" err="1">
              <a:latin typeface="TW Cen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Model Versioning</a:t>
            </a:r>
          </a:p>
          <a:p>
            <a:pPr marL="305435" indent="-305435"/>
            <a:r>
              <a:rPr lang="en-US"/>
              <a:t>Model Loading</a:t>
            </a:r>
          </a:p>
          <a:p>
            <a:pPr marL="305435" indent="-305435"/>
            <a:r>
              <a:rPr lang="en-US"/>
              <a:t>Feedback Loops</a:t>
            </a:r>
          </a:p>
          <a:p>
            <a:pPr marL="305435" indent="-305435"/>
            <a:r>
              <a:rPr lang="en-US"/>
              <a:t>Test set creation and comparing the results</a:t>
            </a:r>
          </a:p>
          <a:p>
            <a:pPr marL="305435" indent="-305435"/>
            <a:r>
              <a:rPr lang="en-US"/>
              <a:t>Covariate shift</a:t>
            </a:r>
          </a:p>
          <a:p>
            <a:pPr marL="305435" indent="-305435"/>
            <a:r>
              <a:rPr lang="en-US"/>
              <a:t>Automatic deployment of new models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E49-98B6-4446-BC58-6DDC0FD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Going from Idea to Production Ready Code</a:t>
            </a:r>
          </a:p>
          <a:p>
            <a:r>
              <a:rPr lang="en-US" sz="3600"/>
              <a:t>Summary: 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152E-88BA-4501-9127-8E724560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628816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Fundamentals of Production Code</a:t>
            </a:r>
            <a:endParaRPr lang="en-US" sz="2400"/>
          </a:p>
          <a:p>
            <a:pPr marL="0" indent="0">
              <a:buNone/>
            </a:pPr>
            <a:endParaRPr lang="en-US" sz="1400"/>
          </a:p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Data Management Fundamentals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r>
              <a:rPr lang="en-US" sz="2400">
                <a:ea typeface="+mn-lt"/>
                <a:cs typeface="+mn-lt"/>
              </a:rPr>
              <a:t>Continuous Integration Pipeline</a:t>
            </a:r>
            <a:endParaRPr lang="en-US" sz="2400"/>
          </a:p>
          <a:p>
            <a:pPr marL="305435" indent="-305435"/>
            <a:r>
              <a:rPr lang="en-US" sz="2400">
                <a:ea typeface="+mn-lt"/>
                <a:cs typeface="+mn-lt"/>
              </a:rPr>
              <a:t>Best Practices in Data Science</a:t>
            </a:r>
            <a:endParaRPr lang="en-US" sz="2400"/>
          </a:p>
          <a:p>
            <a:pPr marL="305435" indent="-305435"/>
            <a:r>
              <a:rPr lang="en-US" sz="2400">
                <a:ea typeface="+mn-lt"/>
                <a:cs typeface="+mn-lt"/>
              </a:rPr>
              <a:t>Processing Data Efficiently</a:t>
            </a:r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CA5AC3-A373-4295-9EC9-E9926A83601C}"/>
              </a:ext>
            </a:extLst>
          </p:cNvPr>
          <p:cNvSpPr txBox="1">
            <a:spLocks/>
          </p:cNvSpPr>
          <p:nvPr/>
        </p:nvSpPr>
        <p:spPr>
          <a:xfrm>
            <a:off x="5269733" y="2340864"/>
            <a:ext cx="63410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Environments, Code Style, Design Patterns, and Thinking Functionally</a:t>
            </a: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Pre-SQL, SQL and NoSQL</a:t>
            </a:r>
            <a:endParaRPr lang="en-US" sz="2400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Git, Unit Tests, Dockers and APIs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Machine Learning &amp; Coding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Tensorflow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Numba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err="1">
                <a:ea typeface="+mn-lt"/>
                <a:cs typeface="+mn-lt"/>
              </a:rPr>
              <a:t>Dask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574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Processing Data Efficiently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 err="1">
                <a:latin typeface="TW Cen MT"/>
                <a:ea typeface="+mj-lt"/>
                <a:cs typeface="+mj-lt"/>
              </a:rPr>
              <a:t>Tensorflow</a:t>
            </a:r>
            <a:endParaRPr lang="en-US" sz="3600">
              <a:latin typeface="TW Cen M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err="1"/>
              <a:t>Tensorflow</a:t>
            </a:r>
            <a:r>
              <a:rPr lang="en-US"/>
              <a:t> &amp; Keras (plus famous architectures)</a:t>
            </a:r>
          </a:p>
          <a:p>
            <a:pPr marL="305435" indent="-305435"/>
            <a:r>
              <a:rPr lang="en-US" err="1"/>
              <a:t>Tensorflow</a:t>
            </a:r>
            <a:r>
              <a:rPr lang="en-US"/>
              <a:t> Serving</a:t>
            </a:r>
          </a:p>
          <a:p>
            <a:pPr marL="305435" indent="-305435"/>
            <a:r>
              <a:rPr lang="en-US" err="1"/>
              <a:t>Tensorflow</a:t>
            </a:r>
            <a:r>
              <a:rPr lang="en-US"/>
              <a:t> &amp; </a:t>
            </a:r>
            <a:r>
              <a:rPr lang="en-US" err="1"/>
              <a:t>Slurm</a:t>
            </a:r>
            <a:r>
              <a:rPr lang="en-US"/>
              <a:t> (working on HPC infrastructure)</a:t>
            </a:r>
          </a:p>
        </p:txBody>
      </p:sp>
    </p:spTree>
    <p:extLst>
      <p:ext uri="{BB962C8B-B14F-4D97-AF65-F5344CB8AC3E}">
        <p14:creationId xmlns:p14="http://schemas.microsoft.com/office/powerpoint/2010/main" val="243941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Processing Data Efficiently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High performance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Numba (LLVM compilation of Python code)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Dask (HPC framework for Python)</a:t>
            </a:r>
          </a:p>
        </p:txBody>
      </p:sp>
    </p:spTree>
    <p:extLst>
      <p:ext uri="{BB962C8B-B14F-4D97-AF65-F5344CB8AC3E}">
        <p14:creationId xmlns:p14="http://schemas.microsoft.com/office/powerpoint/2010/main" val="99705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Conclusion</a:t>
            </a:r>
            <a:br>
              <a:rPr lang="en-US" sz="2400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Finding High Quality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latin typeface="TW Cen MT"/>
                <a:ea typeface="+mn-lt"/>
                <a:cs typeface="+mn-lt"/>
              </a:rPr>
              <a:t>NumFOCUS Sponsored / Affiliated Modules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GitHub Explore (follow people in your field!)</a:t>
            </a:r>
            <a:endParaRPr lang="en-US"/>
          </a:p>
          <a:p>
            <a:pPr marL="305435" indent="-305435"/>
            <a:r>
              <a:rPr lang="en-US"/>
              <a:t>PyData talks</a:t>
            </a:r>
          </a:p>
        </p:txBody>
      </p:sp>
    </p:spTree>
    <p:extLst>
      <p:ext uri="{BB962C8B-B14F-4D97-AF65-F5344CB8AC3E}">
        <p14:creationId xmlns:p14="http://schemas.microsoft.com/office/powerpoint/2010/main" val="39525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E49-98B6-4446-BC58-6DDC0FD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Topic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152E-88BA-4501-9127-8E724560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Environments (R), Code Style (R), Design Patterns (?), and Thinking Functionally (R)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Pre-SQL (R), SQL (A/E) and NoSQL (A)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Git (A), Unit Tests (A), Dockers and APIs (A)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Machine Learning (A), Coding (R)</a:t>
            </a:r>
            <a:endParaRPr lang="en-US" sz="2400">
              <a:ea typeface="+mn-lt"/>
              <a:cs typeface="+mn-lt"/>
            </a:endParaRPr>
          </a:p>
          <a:p>
            <a:pPr marL="305435" indent="-305435"/>
            <a:r>
              <a:rPr lang="en-US" sz="2400" err="1">
                <a:latin typeface="TW Cen MT"/>
                <a:ea typeface="+mn-lt"/>
                <a:cs typeface="+mn-lt"/>
              </a:rPr>
              <a:t>Tensorflow</a:t>
            </a:r>
            <a:r>
              <a:rPr lang="en-US" sz="2400">
                <a:latin typeface="TW Cen MT"/>
                <a:ea typeface="+mn-lt"/>
                <a:cs typeface="+mn-lt"/>
              </a:rPr>
              <a:t> (A)</a:t>
            </a:r>
            <a:r>
              <a:rPr lang="en-US" sz="2400">
                <a:ea typeface="+mn-lt"/>
                <a:cs typeface="+mn-lt"/>
              </a:rPr>
              <a:t>, Network Architectures (G)</a:t>
            </a:r>
            <a:r>
              <a:rPr lang="en-US" sz="2400">
                <a:latin typeface="TW Cen MT"/>
                <a:ea typeface="+mn-lt"/>
                <a:cs typeface="+mn-lt"/>
              </a:rPr>
              <a:t>, </a:t>
            </a:r>
            <a:r>
              <a:rPr lang="en-US" sz="2400" err="1">
                <a:latin typeface="TW Cen MT"/>
                <a:ea typeface="+mn-lt"/>
                <a:cs typeface="+mn-lt"/>
              </a:rPr>
              <a:t>Numba</a:t>
            </a:r>
            <a:r>
              <a:rPr lang="en-US" sz="2400">
                <a:latin typeface="TW Cen MT"/>
                <a:ea typeface="+mn-lt"/>
                <a:cs typeface="+mn-lt"/>
              </a:rPr>
              <a:t> (R), and </a:t>
            </a:r>
            <a:r>
              <a:rPr lang="en-US" sz="2400" err="1">
                <a:latin typeface="TW Cen MT"/>
                <a:ea typeface="+mn-lt"/>
                <a:cs typeface="+mn-lt"/>
              </a:rPr>
              <a:t>Dask</a:t>
            </a:r>
            <a:r>
              <a:rPr lang="en-US" sz="2400">
                <a:latin typeface="TW Cen MT"/>
                <a:ea typeface="+mn-lt"/>
                <a:cs typeface="+mn-lt"/>
              </a:rPr>
              <a:t> (R)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B2187-6D23-4769-B197-7A6CF874DC23}"/>
              </a:ext>
            </a:extLst>
          </p:cNvPr>
          <p:cNvSpPr txBox="1"/>
          <p:nvPr/>
        </p:nvSpPr>
        <p:spPr>
          <a:xfrm>
            <a:off x="582706" y="5979459"/>
            <a:ext cx="11026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Legend:  A (Ali),  E (Emilio),  G (Giovanni),  R (Robin)</a:t>
            </a:r>
          </a:p>
        </p:txBody>
      </p:sp>
    </p:spTree>
    <p:extLst>
      <p:ext uri="{BB962C8B-B14F-4D97-AF65-F5344CB8AC3E}">
        <p14:creationId xmlns:p14="http://schemas.microsoft.com/office/powerpoint/2010/main" val="15163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4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30E49-98B6-4446-BC58-6DDC0FD8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Fundamentals in Practical Data Science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67493F4-52EA-4407-B331-A29F06FF1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87869"/>
              </p:ext>
            </p:extLst>
          </p:nvPr>
        </p:nvGraphicFramePr>
        <p:xfrm>
          <a:off x="581025" y="2070167"/>
          <a:ext cx="11029950" cy="408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16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E49-98B6-4446-BC58-6DDC0FD8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/>
              <a:t>Possible Future seminar topics (Monthly)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152E-88BA-4501-9127-8E724560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16321" cy="3634486"/>
          </a:xfrm>
        </p:spPr>
        <p:txBody>
          <a:bodyPr>
            <a:normAutofit fontScale="55000" lnSpcReduction="20000"/>
          </a:bodyPr>
          <a:lstStyle/>
          <a:p>
            <a:pPr marL="305435" indent="-305435"/>
            <a:r>
              <a:rPr lang="en-US" sz="2400">
                <a:latin typeface="TW Cen MT"/>
                <a:ea typeface="+mn-lt"/>
                <a:cs typeface="+mn-lt"/>
              </a:rPr>
              <a:t>Advanced Python</a:t>
            </a:r>
            <a:endParaRPr lang="en-US" sz="2400">
              <a:latin typeface="Tw Cen MT" panose="020B0502020104020203"/>
              <a:ea typeface="+mn-lt"/>
              <a:cs typeface="+mn-lt"/>
            </a:endParaRPr>
          </a:p>
          <a:p>
            <a:pPr marL="629920" lvl="1" indent="-305435"/>
            <a:r>
              <a:rPr lang="en-US" sz="2200">
                <a:latin typeface="TW Cen MT"/>
                <a:ea typeface="+mn-lt"/>
                <a:cs typeface="+mn-lt"/>
              </a:rPr>
              <a:t>Generators</a:t>
            </a:r>
            <a:endParaRPr lang="en-US" sz="2200">
              <a:ea typeface="+mn-lt"/>
              <a:cs typeface="+mn-lt"/>
            </a:endParaRPr>
          </a:p>
          <a:p>
            <a:pPr marL="629920" lvl="1" indent="-305435"/>
            <a:r>
              <a:rPr lang="en-US" sz="2200">
                <a:latin typeface="TW Cen MT"/>
                <a:ea typeface="+mn-lt"/>
                <a:cs typeface="+mn-lt"/>
              </a:rPr>
              <a:t>Wrappers</a:t>
            </a:r>
            <a:endParaRPr lang="en-US">
              <a:latin typeface="Tw Cen MT" panose="020B0502020104020203"/>
              <a:ea typeface="+mn-lt"/>
              <a:cs typeface="+mn-lt"/>
            </a:endParaRPr>
          </a:p>
          <a:p>
            <a:pPr marL="629920" lvl="1" indent="-305435"/>
            <a:r>
              <a:rPr lang="en-US" sz="2200">
                <a:latin typeface="TW Cen MT"/>
                <a:ea typeface="+mn-lt"/>
                <a:cs typeface="+mn-lt"/>
              </a:rPr>
              <a:t>Magic Methods</a:t>
            </a:r>
            <a:endParaRPr lang="en-US"/>
          </a:p>
          <a:p>
            <a:pPr marL="629920" lvl="1" indent="-305435"/>
            <a:r>
              <a:rPr lang="en-US" sz="2200">
                <a:latin typeface="TW Cen MT"/>
              </a:rPr>
              <a:t>Asynchronous processing</a:t>
            </a:r>
          </a:p>
          <a:p>
            <a:pPr marL="305435" indent="-305435"/>
            <a:r>
              <a:rPr lang="en-US" sz="2400">
                <a:latin typeface="TW Cen MT"/>
              </a:rPr>
              <a:t>Inheriting Code</a:t>
            </a:r>
          </a:p>
          <a:p>
            <a:pPr marL="629920" lvl="1" indent="-305435"/>
            <a:r>
              <a:rPr lang="en-US" sz="2200">
                <a:latin typeface="TW Cen MT"/>
              </a:rPr>
              <a:t>Code Documentations</a:t>
            </a:r>
            <a:endParaRPr lang="en-US" sz="2200">
              <a:ea typeface="+mn-lt"/>
              <a:cs typeface="+mn-lt"/>
            </a:endParaRPr>
          </a:p>
          <a:p>
            <a:pPr marL="899795" lvl="2" indent="-269875"/>
            <a:r>
              <a:rPr lang="en-US" sz="2200">
                <a:latin typeface="TW Cen MT"/>
              </a:rPr>
              <a:t>Automated documentation with ReadTheDocs using nothing but docstrings</a:t>
            </a:r>
            <a:endParaRPr lang="en-US" sz="2200"/>
          </a:p>
          <a:p>
            <a:pPr marL="629920" lvl="1" indent="-305435"/>
            <a:r>
              <a:rPr lang="en-US" sz="2200">
                <a:latin typeface="TW Cen MT"/>
              </a:rPr>
              <a:t>Analyzing Code</a:t>
            </a:r>
          </a:p>
          <a:p>
            <a:pPr marL="899795" lvl="2" indent="-269875"/>
            <a:r>
              <a:rPr lang="en-US" sz="2000">
                <a:latin typeface="TW Cen MT"/>
              </a:rPr>
              <a:t>So you inherited a code, now what? (static code analyzer)</a:t>
            </a:r>
          </a:p>
          <a:p>
            <a:pPr marL="899795" lvl="2" indent="-269875"/>
            <a:r>
              <a:rPr lang="en-US" sz="2000">
                <a:latin typeface="TW Cen MT"/>
              </a:rPr>
              <a:t>Your code runs slow, what is going on? (profilers)</a:t>
            </a:r>
          </a:p>
          <a:p>
            <a:pPr marL="899795" lvl="2" indent="-269875"/>
            <a:r>
              <a:rPr lang="en-US" sz="2000">
                <a:latin typeface="TW Cen MT"/>
              </a:rPr>
              <a:t>Something isn't working anymore (logging: logging and debugger: </a:t>
            </a:r>
            <a:r>
              <a:rPr lang="en-US" sz="2000" dirty="0" err="1">
                <a:latin typeface="TW Cen MT"/>
              </a:rPr>
              <a:t>pdb</a:t>
            </a:r>
            <a:r>
              <a:rPr lang="en-US" sz="2000" dirty="0">
                <a:latin typeface="TW Cen MT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B10F2-52B7-4016-831A-1FD9DAC77E7D}"/>
              </a:ext>
            </a:extLst>
          </p:cNvPr>
          <p:cNvSpPr txBox="1">
            <a:spLocks/>
          </p:cNvSpPr>
          <p:nvPr/>
        </p:nvSpPr>
        <p:spPr>
          <a:xfrm>
            <a:off x="6094486" y="2340864"/>
            <a:ext cx="551632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>
              <a:latin typeface="TW Cen MT"/>
            </a:endParaRPr>
          </a:p>
          <a:p>
            <a:pPr marL="305435" indent="-305435"/>
            <a:r>
              <a:rPr lang="en-US" sz="2600">
                <a:latin typeface="TW Cen MT"/>
              </a:rPr>
              <a:t>Computer Science Essentials</a:t>
            </a:r>
            <a:endParaRPr lang="en-US" sz="2600">
              <a:latin typeface="Tw Cen MT" panose="020B0502020104020203"/>
            </a:endParaRPr>
          </a:p>
          <a:p>
            <a:pPr marL="629920" lvl="1" indent="-305435"/>
            <a:r>
              <a:rPr lang="en-US" sz="2400">
                <a:latin typeface="TW Cen MT"/>
              </a:rPr>
              <a:t>Data Structures</a:t>
            </a:r>
            <a:endParaRPr lang="en-US" sz="2400"/>
          </a:p>
          <a:p>
            <a:pPr marL="899795" lvl="2" indent="-269875">
              <a:lnSpc>
                <a:spcPct val="110000"/>
              </a:lnSpc>
            </a:pPr>
            <a:r>
              <a:rPr lang="en-US" sz="2000">
                <a:latin typeface="TW Cen MT"/>
              </a:rPr>
              <a:t>Arrays</a:t>
            </a:r>
          </a:p>
          <a:p>
            <a:pPr marL="899795" lvl="2" indent="-269875">
              <a:lnSpc>
                <a:spcPct val="110000"/>
              </a:lnSpc>
            </a:pPr>
            <a:r>
              <a:rPr lang="en-US" sz="2000">
                <a:latin typeface="TW Cen MT"/>
              </a:rPr>
              <a:t>Hashmaps</a:t>
            </a:r>
          </a:p>
          <a:p>
            <a:pPr marL="629920" lvl="1" indent="-305435"/>
            <a:r>
              <a:rPr lang="en-US" sz="2200">
                <a:latin typeface="TW Cen MT"/>
              </a:rPr>
              <a:t>Search Algorithms &amp; Complexity</a:t>
            </a:r>
            <a:endParaRPr lang="en-US" sz="2200">
              <a:ea typeface="+mn-lt"/>
              <a:cs typeface="+mn-lt"/>
            </a:endParaRPr>
          </a:p>
          <a:p>
            <a:pPr marL="899795" lvl="2" indent="-269875">
              <a:lnSpc>
                <a:spcPct val="110000"/>
              </a:lnSpc>
            </a:pPr>
            <a:r>
              <a:rPr lang="en-US" sz="2000">
                <a:latin typeface="TW Cen MT"/>
              </a:rPr>
              <a:t>Sorting (Quicksort, etc.)</a:t>
            </a:r>
          </a:p>
          <a:p>
            <a:pPr marL="899795" lvl="2" indent="-269875"/>
            <a:r>
              <a:rPr lang="en-US" sz="2000">
                <a:latin typeface="TW Cen MT"/>
              </a:rPr>
              <a:t>General Approaches (divide-and-conquerm, etc.)</a:t>
            </a:r>
          </a:p>
          <a:p>
            <a:pPr marL="629920" lvl="1" indent="-305435"/>
            <a:r>
              <a:rPr lang="en-US" sz="2000">
                <a:latin typeface="TW Cen MT"/>
              </a:rPr>
              <a:t>Introduction to Numerics (Floating Point problems, Mixed type computations, etc.)</a:t>
            </a:r>
            <a:endParaRPr lang="en-US" sz="2000"/>
          </a:p>
          <a:p>
            <a:pPr marL="305435" indent="-305435"/>
            <a:r>
              <a:rPr lang="en-US" sz="2400">
                <a:latin typeface="TW Cen MT"/>
              </a:rPr>
              <a:t>Dashboards in Python (without any JavaScript)</a:t>
            </a:r>
            <a:endParaRPr lang="en-US" sz="2400">
              <a:ea typeface="+mn-lt"/>
              <a:cs typeface="+mn-lt"/>
            </a:endParaRPr>
          </a:p>
          <a:p>
            <a:pPr marL="629920" lvl="1" indent="-305435"/>
            <a:r>
              <a:rPr lang="en-US" sz="2400">
                <a:latin typeface="TW Cen MT"/>
              </a:rPr>
              <a:t>Dash (REST data)</a:t>
            </a:r>
            <a:endParaRPr lang="en-US" sz="2400">
              <a:ea typeface="+mn-lt"/>
              <a:cs typeface="+mn-lt"/>
            </a:endParaRPr>
          </a:p>
          <a:p>
            <a:pPr marL="629920" lvl="1" indent="-305435"/>
            <a:r>
              <a:rPr lang="en-US" sz="2400">
                <a:latin typeface="TW Cen MT"/>
              </a:rPr>
              <a:t>Bokeh (Streaming data)</a:t>
            </a:r>
            <a:endParaRPr lang="en-US" sz="2400">
              <a:ea typeface="+mn-lt"/>
              <a:cs typeface="+mn-lt"/>
            </a:endParaRPr>
          </a:p>
          <a:p>
            <a:pPr marL="629920" lvl="1" indent="-305435"/>
            <a:r>
              <a:rPr lang="en-US" sz="2400">
                <a:latin typeface="TW Cen MT"/>
              </a:rPr>
              <a:t>Dashboards in R (Shiny)</a:t>
            </a:r>
            <a:endParaRPr lang="en-US">
              <a:latin typeface="Tw Cen MT" panose="020B0502020104020203"/>
            </a:endParaRPr>
          </a:p>
          <a:p>
            <a:pPr marL="629920" lvl="1" indent="-305435"/>
            <a:r>
              <a:rPr lang="en-US" sz="2400">
                <a:latin typeface="TW Cen MT"/>
              </a:rPr>
              <a:t>Tensorboard</a:t>
            </a:r>
          </a:p>
          <a:p>
            <a:pPr marL="305435" indent="-305435"/>
            <a:r>
              <a:rPr lang="en-US" sz="2600">
                <a:latin typeface="TW Cen MT"/>
              </a:rPr>
              <a:t>Tensorflow for computation</a:t>
            </a:r>
            <a:endParaRPr lang="en-US" sz="2600"/>
          </a:p>
          <a:p>
            <a:pPr marL="305435" indent="-305435"/>
            <a:endParaRPr lang="en-US" sz="24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13380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117F51-978C-449A-8113-8997A7FA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>
                <a:solidFill>
                  <a:srgbClr val="FFFFFF"/>
                </a:solidFill>
              </a:rPr>
              <a:t>Content overview</a:t>
            </a:r>
            <a:endParaRPr lang="en-US" sz="720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1571A-04A8-4478-96DA-0FC2888A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4DA8C3"/>
                </a:solidFill>
                <a:ea typeface="+mn-lt"/>
                <a:cs typeface="+mn-lt"/>
              </a:rPr>
              <a:t>bullet points of topics to be covered under each section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1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Motivating the topics to be covered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/>
              <a:t>TODO:  Find good examples to use throughout. Please propose your thoughts.</a:t>
            </a:r>
          </a:p>
          <a:p>
            <a:pPr marL="305435" indent="-305435"/>
            <a:r>
              <a:rPr lang="en-US" dirty="0"/>
              <a:t>For Science</a:t>
            </a:r>
          </a:p>
          <a:p>
            <a:pPr marL="629920" lvl="1" indent="-305435"/>
            <a:r>
              <a:rPr lang="en-US" dirty="0"/>
              <a:t>e.g. processing astronomical data</a:t>
            </a:r>
          </a:p>
          <a:p>
            <a:pPr marL="899795" lvl="2" indent="-269875"/>
            <a:r>
              <a:rPr lang="en-US" dirty="0"/>
              <a:t>Connecting to infrastructure (Setting up the environment)</a:t>
            </a:r>
          </a:p>
          <a:p>
            <a:pPr marL="899795" lvl="2" indent="-269875"/>
            <a:r>
              <a:rPr lang="en-US" dirty="0"/>
              <a:t>Working in a data-first field, where most did their PhD research with a ruler, pen, and paper on photographic plates (Styling)</a:t>
            </a:r>
          </a:p>
          <a:p>
            <a:pPr marL="899795" lvl="2" indent="-269875"/>
            <a:r>
              <a:rPr lang="en-US" dirty="0"/>
              <a:t>Inheriting code and setting up your code to be inherited (Documentation, Git)</a:t>
            </a:r>
          </a:p>
          <a:p>
            <a:pPr marL="899795" lvl="2" indent="-269875"/>
            <a:r>
              <a:rPr lang="en-US" dirty="0"/>
              <a:t>Implementing high throughput data processing pipelines (</a:t>
            </a:r>
            <a:r>
              <a:rPr lang="en-US" dirty="0" err="1"/>
              <a:t>Numba</a:t>
            </a:r>
            <a:r>
              <a:rPr lang="en-US" dirty="0"/>
              <a:t>, </a:t>
            </a:r>
            <a:r>
              <a:rPr lang="en-US" dirty="0" err="1"/>
              <a:t>Dask</a:t>
            </a:r>
            <a:r>
              <a:rPr lang="en-US" dirty="0"/>
              <a:t>)</a:t>
            </a:r>
          </a:p>
          <a:p>
            <a:pPr marL="305435" indent="-305435"/>
            <a:r>
              <a:rPr lang="en-US" dirty="0"/>
              <a:t>For Fun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 dirty="0"/>
              <a:t>e.g. winning at Instagram for fun and profit</a:t>
            </a:r>
          </a:p>
          <a:p>
            <a:pPr marL="899795" lvl="2" indent="-269875">
              <a:lnSpc>
                <a:spcPct val="110000"/>
              </a:lnSpc>
            </a:pPr>
            <a:r>
              <a:rPr lang="en-US" dirty="0"/>
              <a:t>Writing understandable and expandable code because Instagram constantly fights your bots (Styling, Git, Versioning)</a:t>
            </a:r>
          </a:p>
          <a:p>
            <a:pPr marL="899795" lvl="2" indent="-269875">
              <a:lnSpc>
                <a:spcPct val="110000"/>
              </a:lnSpc>
            </a:pPr>
            <a:r>
              <a:rPr lang="en-US" dirty="0"/>
              <a:t>Handling inhomogeneous data (pre-SQL vs SQL vs NoSQL)</a:t>
            </a:r>
          </a:p>
        </p:txBody>
      </p:sp>
    </p:spTree>
    <p:extLst>
      <p:ext uri="{BB962C8B-B14F-4D97-AF65-F5344CB8AC3E}">
        <p14:creationId xmlns:p14="http://schemas.microsoft.com/office/powerpoint/2010/main" val="184895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Setting Up the Environment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Intro to Virtual Environments</a:t>
            </a:r>
          </a:p>
          <a:p>
            <a:pPr marL="305435" indent="-305435"/>
            <a:r>
              <a:rPr lang="en-US" err="1"/>
              <a:t>VSCode</a:t>
            </a:r>
            <a:r>
              <a:rPr lang="en-US"/>
              <a:t> for working on remote server</a:t>
            </a:r>
          </a:p>
          <a:p>
            <a:pPr marL="305435" indent="-305435"/>
            <a:r>
              <a:rPr lang="en-US" strike="sngStrike"/>
              <a:t>RStudio for working on remote server (not needed with ~90% using Python)</a:t>
            </a:r>
          </a:p>
          <a:p>
            <a:pPr marL="305435" indent="-305435"/>
            <a:r>
              <a:rPr lang="en-US"/>
              <a:t>Accessing remote </a:t>
            </a:r>
            <a:r>
              <a:rPr lang="en-US" err="1"/>
              <a:t>Jupyter</a:t>
            </a:r>
            <a:r>
              <a:rPr lang="en-US"/>
              <a:t> Servers via reverse SSH tunneling</a:t>
            </a:r>
          </a:p>
          <a:p>
            <a:pPr marL="305435" indent="-305435"/>
            <a:r>
              <a:rPr lang="en-US"/>
              <a:t>CUDA activation for GPU (?)</a:t>
            </a:r>
          </a:p>
        </p:txBody>
      </p:sp>
    </p:spTree>
    <p:extLst>
      <p:ext uri="{BB962C8B-B14F-4D97-AF65-F5344CB8AC3E}">
        <p14:creationId xmlns:p14="http://schemas.microsoft.com/office/powerpoint/2010/main" val="42196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3A3-9F87-4CAE-A278-36698CA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latin typeface="TW Cen MT"/>
                <a:ea typeface="+mj-lt"/>
                <a:cs typeface="+mj-lt"/>
              </a:rPr>
              <a:t>Fundamentals of Coding</a:t>
            </a:r>
            <a:br>
              <a:rPr lang="en-US">
                <a:latin typeface="TW Cen MT"/>
                <a:ea typeface="+mj-lt"/>
                <a:cs typeface="+mj-lt"/>
              </a:rPr>
            </a:br>
            <a:r>
              <a:rPr lang="en-US" sz="3600">
                <a:latin typeface="TW Cen MT"/>
                <a:ea typeface="+mj-lt"/>
                <a:cs typeface="+mj-lt"/>
              </a:rPr>
              <a:t>Code Style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BFFA-D89F-4D4E-AAFC-FA4E8979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The Zen of Python</a:t>
            </a:r>
          </a:p>
          <a:p>
            <a:pPr marL="305435" indent="-305435"/>
            <a:r>
              <a:rPr lang="en-US"/>
              <a:t>PEP8</a:t>
            </a:r>
          </a:p>
          <a:p>
            <a:pPr marL="305435" indent="-305435"/>
            <a:r>
              <a:rPr lang="en-US" err="1"/>
              <a:t>PyLint</a:t>
            </a:r>
            <a:endParaRPr lang="en-US"/>
          </a:p>
          <a:p>
            <a:pPr marL="305435" indent="-305435"/>
            <a:r>
              <a:rPr lang="en-US"/>
              <a:t>Flake8</a:t>
            </a:r>
          </a:p>
          <a:p>
            <a:pPr marL="305435" indent="-305435"/>
            <a:r>
              <a:rPr lang="en-US"/>
              <a:t>How to select which linting rules to use?</a:t>
            </a:r>
          </a:p>
          <a:p>
            <a:pPr marL="629920" lvl="1" indent="-305435">
              <a:lnSpc>
                <a:spcPct val="110000"/>
              </a:lnSpc>
            </a:pPr>
            <a:r>
              <a:rPr lang="en-US"/>
              <a:t>Hierarchical structure of Necessary, Optional, Not needed</a:t>
            </a:r>
          </a:p>
        </p:txBody>
      </p:sp>
    </p:spTree>
    <p:extLst>
      <p:ext uri="{BB962C8B-B14F-4D97-AF65-F5344CB8AC3E}">
        <p14:creationId xmlns:p14="http://schemas.microsoft.com/office/powerpoint/2010/main" val="2507307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4DA8C3"/>
      </a:accent1>
      <a:accent2>
        <a:srgbClr val="3B65B1"/>
      </a:accent2>
      <a:accent3>
        <a:srgbClr val="544DC3"/>
      </a:accent3>
      <a:accent4>
        <a:srgbClr val="B1523B"/>
      </a:accent4>
      <a:accent5>
        <a:srgbClr val="C3954D"/>
      </a:accent5>
      <a:accent6>
        <a:srgbClr val="A6A938"/>
      </a:accent6>
      <a:hlink>
        <a:srgbClr val="C043A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DividendVTI</vt:lpstr>
      <vt:lpstr>_ Practical Data Science _</vt:lpstr>
      <vt:lpstr>Going from Idea to Production Ready Code Summary:  </vt:lpstr>
      <vt:lpstr>Topic Assignment</vt:lpstr>
      <vt:lpstr>Fundamentals in Practical Data Science</vt:lpstr>
      <vt:lpstr>Possible Future seminar topics (Monthly)</vt:lpstr>
      <vt:lpstr>Content overview</vt:lpstr>
      <vt:lpstr>Fundamentals of Coding Motivating the topics to be covered</vt:lpstr>
      <vt:lpstr>Fundamentals of Coding Setting Up the Environment</vt:lpstr>
      <vt:lpstr>Fundamentals of Coding Code Style</vt:lpstr>
      <vt:lpstr>Fundamentals of Coding Design Patterns</vt:lpstr>
      <vt:lpstr>Fundamentals of Coding Thinking functionally</vt:lpstr>
      <vt:lpstr>Fundamentals of Coding Module Architecture</vt:lpstr>
      <vt:lpstr>Data management pre-sql</vt:lpstr>
      <vt:lpstr>Data management sql Databases</vt:lpstr>
      <vt:lpstr>Data management no-sql Databases</vt:lpstr>
      <vt:lpstr>Continuous Integration git</vt:lpstr>
      <vt:lpstr>Continuous Integration Dockers</vt:lpstr>
      <vt:lpstr>Best practices in Data science Coding</vt:lpstr>
      <vt:lpstr>Best practices in Data science Machine learning</vt:lpstr>
      <vt:lpstr>Processing Data Efficiently Tensorflow</vt:lpstr>
      <vt:lpstr>Processing Data Efficiently High performance python</vt:lpstr>
      <vt:lpstr>Conclusion Finding High Quality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2013-07-15T20:26:40Z</dcterms:created>
  <dcterms:modified xsi:type="dcterms:W3CDTF">2019-11-30T12:00:06Z</dcterms:modified>
</cp:coreProperties>
</file>