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C9B63-D73B-4FC2-A2BF-A2FCFC4546C7}" v="74" dt="2022-02-09T03:01:09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90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53C21-73BF-4D22-A0D0-8383CECA89A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873A4-7B0E-486B-8856-3187AFB3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873A4-7B0E-486B-8856-3187AFB3DC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4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7989-D8AD-4B7A-9E89-B1837F1C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69" y="407769"/>
            <a:ext cx="3608208" cy="39936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Java Concurrent Animated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Visualizing the Java Concurrency APIs</a:t>
            </a:r>
            <a:br>
              <a:rPr lang="en-US" sz="3100" dirty="0"/>
            </a:br>
            <a:r>
              <a:rPr lang="en-US" sz="4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EFEAE-6C37-429F-9E53-65EE52AB75D0}"/>
              </a:ext>
            </a:extLst>
          </p:cNvPr>
          <p:cNvSpPr/>
          <p:nvPr/>
        </p:nvSpPr>
        <p:spPr>
          <a:xfrm rot="20561624">
            <a:off x="774418" y="2752304"/>
            <a:ext cx="319831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Re-boot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878A0-0599-4560-8454-C4DC17C56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67" y="5566300"/>
            <a:ext cx="3099436" cy="1111717"/>
          </a:xfrm>
          <a:solidFill>
            <a:srgbClr val="000000"/>
          </a:solidFill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Victor Grazi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Twitter: @vgrazi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E42702-34DD-444A-83B7-60B93FC47200}"/>
              </a:ext>
            </a:extLst>
          </p:cNvPr>
          <p:cNvSpPr/>
          <p:nvPr/>
        </p:nvSpPr>
        <p:spPr>
          <a:xfrm>
            <a:off x="4735290" y="-3"/>
            <a:ext cx="2770698" cy="626819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laser, guitar&#10;&#10;Description automatically generated">
            <a:extLst>
              <a:ext uri="{FF2B5EF4-FFF2-40B4-BE49-F238E27FC236}">
                <a16:creationId xmlns:a16="http://schemas.microsoft.com/office/drawing/2014/main" id="{9DAA6CCB-813C-457B-AC40-D4CC98E0D5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" r="20330" b="-1"/>
          <a:stretch/>
        </p:blipFill>
        <p:spPr>
          <a:xfrm>
            <a:off x="4708678" y="10"/>
            <a:ext cx="7483322" cy="6857990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F1E3F112-B794-4DBC-80E0-51FE879D2F9B}"/>
              </a:ext>
            </a:extLst>
          </p:cNvPr>
          <p:cNvSpPr txBox="1">
            <a:spLocks/>
          </p:cNvSpPr>
          <p:nvPr/>
        </p:nvSpPr>
        <p:spPr>
          <a:xfrm>
            <a:off x="4658056" y="6035378"/>
            <a:ext cx="7533944" cy="496959"/>
          </a:xfrm>
          <a:prstGeom prst="rect">
            <a:avLst/>
          </a:prstGeom>
          <a:solidFill>
            <a:srgbClr val="000000">
              <a:alpha val="53000"/>
            </a:srgb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http://github/vgrazi/JavaConcurrentAnimatedReboot</a:t>
            </a:r>
          </a:p>
        </p:txBody>
      </p:sp>
    </p:spTree>
    <p:extLst>
      <p:ext uri="{BB962C8B-B14F-4D97-AF65-F5344CB8AC3E}">
        <p14:creationId xmlns:p14="http://schemas.microsoft.com/office/powerpoint/2010/main" val="190421400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29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InterweaveVTI</vt:lpstr>
      <vt:lpstr>Java Concurrent Animated    Visualizing the Java Concurrency APIs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Concurrent Animated    Visualizing the Java Concurrency APIs  </dc:title>
  <dc:creator>Victor Grazi</dc:creator>
  <cp:lastModifiedBy>Victor Grazi</cp:lastModifiedBy>
  <cp:revision>1</cp:revision>
  <dcterms:created xsi:type="dcterms:W3CDTF">2022-02-09T01:25:29Z</dcterms:created>
  <dcterms:modified xsi:type="dcterms:W3CDTF">2022-02-09T03:13:15Z</dcterms:modified>
</cp:coreProperties>
</file>