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60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24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556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600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讲解114 - 开点线段树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讲解157 - 可持久化线段树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讲解056 - 并查集-上                      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 &amp; 树上dfs改迭代    本节课题目3、题目4需要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讲解122 - 树上差分                       本节课题目3、题目4需要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线段树合并的原理和经典题目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线段树合并加速dp转移的技巧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线段树的分裂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线段树合并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线段树合并的过程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1，初始时有n棵权值线段树，每棵树里包含的信息很少，并且利用开点的方式来节省空间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2，当两棵权值线段树进行合并时，假设其中一棵树的当前节点为t1，另一棵树的当前节点为t2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3，如果 t1 == 0 || t2 == 0，返回 t1 + t2，表示空节点可以忽略，不空节点成为合并结果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4，如果 t1 != 0 &amp;&amp; t2 != 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a，t1节点接受t2节点的全部信息，并且由t1节点作为总节点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b，合并(t1的左树)和(t2的左树)，返回的节点作为t1的左孩子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c，合并(t1的右树)和(t2的右树)，返回的节点作为t1的右孩子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d，完成了全部信息的合并，返回 t1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5，最终所有权值线段树合并成一棵树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课上重点图解线段树合并的过程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利用势能分析，证明所有合并行为总的时间复杂度为O(n * log n)，空间复杂度为O(n * 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晋升者计数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一共有n个人，给定每个人的能力值arr[i]，所有人组成一棵树，代表公司的组织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1号人是整个公司的老板，从2号人开始，给定每个人的上司编号fa[i]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打印第i号人为头的子树中，有多少个人的能力值 &gt; 第i号人的能力值，一共n条打印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https://www.luogu.com.cn/problem/P3605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永无乡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一共有n个岛，每个岛分配到一个不同的数字，数字范围1~n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给定初始的m座桥梁，若干点会连通起来，接下来有q条操作，格式如下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B x y : x号岛和y号岛之间新修建了一座桥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k : x号岛所在的连通区里，打印第k小的数字来自几号岛，不存在打印-1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https://www.luogu.com.cn/problem/P3224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雨天的尾巴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给定m条路径，格式 x y v，表示x到y路径上的每个点都收到一个数字v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打印第i号点上，收到次数最多的数字，如果不止一种，打印值最小的数字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如果某节点没有收到过数字，打印0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一共n条打印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n、m、v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https://www.luogu.com.cn/problem/P4556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树上差分 + 线段树合并 + 线段树维护数字最大词频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天天爱跑步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一共有n个点，给定n-1条边，所有节点组成一棵树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每个点上都有一个观察员，给出每个观察员的观测时刻w[i]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给出m个跑步者的路线，格式 x y : 该跑步者出发时刻为0，从x跑到y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任何跑步者通过任何一条边，耗时都是1秒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某个跑步者到达i号点的时刻 == w[i]，那么该跑步者才会被i号点的观察员观测到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打印i号点的观察员，能观测到多少人，一共n条打印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n、m、w[i]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https://www.luogu.com.cn/problem/P1600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更难的树上差分 + 两种线段树的合并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线段树的合并与分裂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线段树的合并与分裂-上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最小化逆序对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给定数字n，表示一棵二叉树有n个叶节点，叶节点的权值都不同并且都是1~n范围的数字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树上的任何节点，要么是叶节点，要么一定有两个孩子，请从输入流中不断读取数字x来建树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x != 0，表示当前来到叶节点并且权值为x，注意只有叶节点有权值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x == 0，表示当前来到非叶节点，先递归建立左树，再递归建立右树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输入流保证根据规则可以建好这棵二叉树，你可以任选一些节点，交换这些节点的左右子树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目的是先序遍历整棵树之后，所有叶节点权值组成的序列中，逆序对数量尽可能小，打印这个最小值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https://www.luogu.com.cn/problem/P3521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