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355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604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268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477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396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072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688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莫队专题的安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莫队专题的安排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专题1：普通莫队、带修莫队，讲解176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专题2：回滚莫队、树上莫队，讲解177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专题3：莫队二次离线，讲解178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专题4：莫队综合应用，讲解179，本节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莫队算法，解决批量的、可离线的区间查询问题，适用性广泛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莫涛提出了普通莫队算法，然后经过众多Acmer的集体改造，有了多种扩展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8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由乃的玉米田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1 l r x : 打印arr[l..r]范围上能否选出两个数，减的结果为x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2 l r x : 打印arr[l..r]范围上能否选出两个数，加的结果为x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3 l r x : 打印arr[l..r]范围上能否选出两个数，乘的结果为x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4 l r x : 打印arr[l..r]范围上能否选出两个数，除的结果为x，并且没有余数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选出的这两个数可以是同一个位置的数，答案如果为是，打印 "yuno"，否则打印 "yumi"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所有数据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https://www.luogu.com.cn/problem/P5355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 + 位图 + 相减时的判断逻辑 + 除法的根号分治 + 除的结果较小的动态规划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讲解032 - 位图    讲解046 - 前缀差分    讲解105 - 字符串哈希    讲解110 - 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讲解172 - 分块    讲解175 - 根号分治    讲解176 - 普通莫队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 + 前缀差分 + 异或           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莫队特殊变形 + 前缀差分           题目2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 + 字符串哈希                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 + 线段树                   题目4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 + 值域分块                  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 + 链表 + 根号分治           题目6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 + 位图 + 分批查询           题目7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 + 位图 + 根号分治           题目8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美好的每一天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给定一个长度为n的字符串str，其中都是小写字母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如果一个子串重新排列字符之后能成为回文串，那么该子串叫做达标子串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接下来有m条查询，格式为 l r : 打印str[l..r]范围上有多少达标子串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6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https://www.luogu.com.cn/problem/P3604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 + 前缀差分 + 异或和 + 快速的状态枚举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简单的询问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给定一个长度为n的数组arr，下标从1到n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函数get(l, r, x) = arr[l..r]范围上，数组x出现的次数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接下来有q条查询，格式如下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l1 r1 l2 r2 : 每种x都算，打印 get(l1, r1, x) * get(l2, r2, x) 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n、q &lt;= 5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https://www.luogu.com.cn/problem/P5268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前缀差分 + 公式分解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莫队特殊变型，本题的莫队任务不表示区间(l, r)，而表示两个前缀区域的大小(siz1, siz2)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区间lcp达标对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给定一个长度为n的字符串str，还有一个参数k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位置a开头和位置b开头的字符串，如果最长公共前缀的长度 &gt;= k，那么(a, b)构成lcp达标对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构成lcp达标对，必须是不同的位置，并且(a, b)和(b, a)只算一个达标对，不要重复统计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接下来有m条查询，格式为 l r : str[l..r]范围上，可以任选开头位置，打印lcp达标对的数量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n、k &lt;= 3 * 10^6       1 &lt;= 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* n * m &lt;= 10^15    字符集为 f z o u t s 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https://www.luogu.com.cn/problem/P5112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 + 字符串哈希 + 优化块长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开头位置i，往下数k长度的字符串，用哈希值替代字符串，长度不够的开头需要舍弃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注意查询参数的调整，以及根据数据状况对块长进行调整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区间最大匹配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给定长度为n的数组a、长度为m的数组b、一个正数z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数组a中数字x、数组b中数字y，如果x + y &lt;= z，那么构成一个匹配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已经匹配的数字，不可以重复使用，一共有q条查询，格式如下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数组b[l..r]范围上的数字，随意选择数组a中的数字，打印最多匹配数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152501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52501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a[i]、b[i]、z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https://www.luogu.com.cn/problem/P4477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 + 贪心 + 巧妙的线段树设计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作业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a b : 打印arr[l..r]范围上的两个答案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答案1，数值范围在[a, b]的数字个数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答案2，数值范围在[a, b]的数字种数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所有数据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https://www.luogu.com.cn/problem/P4396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 + 值域分块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盼君勿忘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一个序列中每种数字只保留一个，得到的累加和，叫做去重累加和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给定一个长度为n的数组arr，接下来是m条查询，查询格式如下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p : arr[l..r]范围上，每个子序列的去重累加和，都累加起来 % p 的结果打印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n、m、arr[i]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p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https://www.luogu.com.cn/problem/P5072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题目分析 + 普通莫队 + 次数桶链表 + 光速幂(根号分治)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莫队综合应用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莫队综合应用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掉进兔子洞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三个区间同时出现的数，一个一个删掉，直到无法再删，剩下数字的个数叫做 剩余个数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 = [1 2 2 3 3 3]    B = [1 2 2 3 3 3]    C = [1 1 2 3 3]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删除的过程为，一起删掉一个1、一起删掉一个2、一起删掉2个3，然后状况为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A = [2 3]    B = [2 3]    C = [1]    剩余个数为5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给定一个长度为n的数组arr，下来有m条查询，格式如下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l1 r1 l2 r2 l3 r3 : 给定了三个区间，打印剩余个数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arr[i]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https://www.luogu.com.cn/problem/P4688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普通莫队 + 位图 + 不去重的巧妙设计 + 分批解决查询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