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613/D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03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95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33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320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讲解052 - 单调栈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讲解078 - 树型dp基础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讲解079 - 树的dfn序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Dijkstra算法    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虚树的介绍和使用场景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虚树的两种建树方式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虚树的模版题目           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虚树的经典题目               题目4、题目5、题目6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虚树的介绍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虚树的介绍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1，某些问题涉及若干关键节点，关键节点是决定答案的关键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2，整棵树上保留关键节点，保留任意两个关键点之间的最低公共祖先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3，形成的树叫做虚树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虚树的使用场景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1，每个问题都涉及一批关键节点，但是所有问题的关键节点总量并不巨大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2，每个问题根据关键节点建立虚树，在虚树上求解原问题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3，因为虚树的规模小，所以复杂度得到优化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虚树的建树方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虚树的建树方式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1，二次排序 + LCA连边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2，单调栈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课上重点图解两种建树方式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正确性的说明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推荐第一种建树方式，因为流程很容易记住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虚树大小O(k)，建树复杂度O(k * log n)，k是关键节点数量，log n是整树上查询lca的复杂度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虚树的头节点不一定是整棵树的头节点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有时会把整棵树的头节点额外加入虚树，让虚树多一个祖先节点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通过这种处理，方便某些问题的求解，本节课题目3、题目4就使用了这种技巧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一般情况下，虚树只需要 上连下，并不需要 下连上，除非求解问题需要这么做，比如本节课题目5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王国和城市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一共有n个节点，给定n-1条无向边，所有节点组成一棵树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k a1 a2 ... ak : 给出了k个不同的重要点，其他点是非重要点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你可以攻占非重要点，被攻占的点无法通行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要让重要点两两之间不再连通，打印至少需要攻占几个非重要点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如果攻占非重要点无法达成目标，打印-1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所有查询给出的点的总数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https://www.luogu.com.cn/problem/CF613D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https://codeforces.com/problemset/problem/613/D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大工程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一共有n个节点，给定n-1条无向边，所有节点组成一棵树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如果在节点a和节点b之间建立新通道，那么代价是两个节点在树上的距离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k a1 a2 ... ak : 给出了k个不同的节点，任意两个节点之间都会建立新通道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打印新通道的代价和、新通道中代价最小的值、新通道中代价最大的值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所有查询给出的点的总数 &lt;= 2 *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消耗战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一共有n个节点，给定n-1条无向边，每条边有边权，所有节点组成一棵树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k a1 a2 ... ak : 给出了k个不同的关键节点，并且一定不包含1号节点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你可以随意选择边进行切断，切断的代价就是边权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目的是让所有关键点都无法到达1号节点，打印最小总代价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所有查询给出的点的总数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https://www.luogu.com.cn/problem/P2495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虚树的头节点不一定是整棵树的头节点，本题特意把整棵树的头节点添加进虚树，因为答案需要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世界树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一共有n个节点，给定n-1条无向边，所有节点组成一棵树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k a1 a2 ... ak : 给出了k个不同的管理点，树上每个点都找最近的管理点来管理自己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如果某个节点的最近管理点有多个，选择编号最小的管理点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打印每个管理点，管理的节点数量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n、q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所有查询给出的点的总数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https://www.luogu.com.cn/problem/P3233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整棵树的头节点添加进虚树，方便计算答案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比较难的树型dp问题，下方找最近 + 上方找最近 + 节点数量的修正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树上病毒传播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一共有n个城市，有n-1条无向边，所有城市组成一棵树，一共有q条查询，每条查询数据如下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首先给定k种病毒，每种病毒有初次感染的城市start[i]，还有传播速度speed[i]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然后给定m个关键城市，打印每个城市被第几号病毒感染，病毒传播的规则如下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病毒的传播按轮次进行，每一轮病毒1先传播，然后是病毒2 .. 直到病毒k，下一轮又从病毒1开始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如果第i种病毒已经感染了城市x，当自己传播时，想要感染城市y的条件如下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城市x到城市y的路径包含的边数&lt;=speed[i]，城市x到城市y的路径上，除了x所有城市都未被感染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一旦城市被某种病毒感染就永久保持，不会再被其他病毒感染，传播一直持续，直到所有城市都被感染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n、q、所有查询病毒总数、所有查询关键城市总数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https://www.luogu.com.cn/problem/CF1320E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https://codeforces.com/problemset/problem/1320/E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建立虚树的过程中连接双向边 + dijkstra算法模拟多源感染的过程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虚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虚树的原理和相关题目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寻宝游戏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一共有n个节点，节点有两种类型，刷宝的点 和 不刷宝的点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一共有n-1条无向边，每条边有边权，所有节点组成一棵树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开始时所有节点都是不刷宝的点，接下来有m条操作，格式如下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x : x号点的类型翻转，刷宝的点 变成 不刷宝的点，不刷宝的点 变成 刷宝的点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一次操作后，每个刷宝的点都会产生宝物，你可以瞬移到任何点作为出发点，瞬移是无代价的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你需要走路拿到所有的宝物，最后回到出发点，打印最小的行走总路程，一共有m条打印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https://www.luogu.com.cn/problem/P3320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树上k个节点建立的虚树 = 树上k个节点的最小连通子树的压缩树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分析最小连通子树的性质求解本题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