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C56A-8CC0-1F62-A841-271D24351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26DBD-8D65-F229-9450-3610F5241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3FCA8D-1207-DEAC-83C4-40E155F0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75BF-19B6-46AF-9C92-50840B79C99E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F0964-9989-6F40-4233-4FFE2CFC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044F0A-C32A-85E0-4894-8B7B5422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4F-7D7F-4734-A71D-105CE04A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6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1AE53-E469-2C86-CE28-61847EC9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11AD9-E2DF-93EC-3CFA-EFEF6982E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25CAD-413C-8523-81C9-C9A5F0A1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75BF-19B6-46AF-9C92-50840B79C99E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350B2-1472-5C4A-C12E-354FE1D0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6D0B6-9748-C8F2-B226-B5831F63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4F-7D7F-4734-A71D-105CE04A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87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557A3E-14B3-7695-8F57-0AF62047F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9B7D1-BA14-C41A-2D41-93967D0EB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7F668-C55E-7718-B2CE-4EF5B4A9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75BF-19B6-46AF-9C92-50840B79C99E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7CCAC3-70E5-C71E-127E-39994BA0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65D6F-84C2-3110-652D-9E716831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4F-7D7F-4734-A71D-105CE04A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60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9B355-E2CA-7037-DD01-96459BE8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39D9FD-9021-B26A-D99A-20E48436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198D5-BE3C-DA3C-DC5B-EC77D357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75BF-19B6-46AF-9C92-50840B79C99E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7AD5A-B4D2-6D54-FFB8-6E5D5894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F125D-611F-BD13-74EE-9EE147AF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4F-7D7F-4734-A71D-105CE04A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98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21478-492A-2EEA-197F-094D79B9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A4766-DA29-F6AA-17D1-8438B3AF2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07CC2-9B54-0117-36BD-0AB02E61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75BF-19B6-46AF-9C92-50840B79C99E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68CD27-6B87-A5B9-0ACD-1CB69A14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4F2FA-47E5-2DEA-B097-91A90B9C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4F-7D7F-4734-A71D-105CE04A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6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232C46-F803-D893-F4B0-CB854A1F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0DE82-7FE1-38CB-049F-BCDE14465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706E58-76B2-0657-2A64-E4843E07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644279-2DBB-8ACC-E805-B525D370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75BF-19B6-46AF-9C92-50840B79C99E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B68271-440C-E03C-FB9A-B7996E8E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BF8E5-4766-812A-F800-82D3633C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4F-7D7F-4734-A71D-105CE04A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44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3E9EA-510D-6FDE-3561-FF117605C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40D11-CCFF-5525-EDEE-24A02C1E2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CD7BF6-A584-BC27-2ED0-B12DEF38D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77F982-172E-A1D1-4639-169DE7C1E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278744-C58C-85BF-10A9-B11CD873E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4D1837-8D1A-7005-B88F-D7ED38C5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75BF-19B6-46AF-9C92-50840B79C99E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574361-0CDE-33E4-33CE-6B634228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93AA46-68A6-F452-B529-0470730A1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4F-7D7F-4734-A71D-105CE04A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75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C53DB-472C-6ED3-C4C8-C7CDC7AC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732CFA-8B2D-8B63-8F04-2C882D1A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75BF-19B6-46AF-9C92-50840B79C99E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82FC9-8E72-015E-A55F-8979A4AE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E1CBF-F9FD-D954-1365-9BFDECB1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4F-7D7F-4734-A71D-105CE04A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B511E9-3618-693E-0B2A-A575FFD5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75BF-19B6-46AF-9C92-50840B79C99E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81B8F1-ABFD-23A9-25A6-B5B4F991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1FBB5-1DDC-A9ED-DD16-DB6FD7EE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4F-7D7F-4734-A71D-105CE04A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CA165-85F8-1998-DE19-FCB4B1C8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332D76-B01D-8F6B-EE51-656EF458B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E5A75A-8937-0BBC-4139-4A074232F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52B91B-F609-079F-591D-76B194A6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75BF-19B6-46AF-9C92-50840B79C99E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6F9D2B-E313-DADF-D07C-4A7EA194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B4D7AD-4F3F-86D8-2D95-57503095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4F-7D7F-4734-A71D-105CE04A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27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B2350-708D-D71D-B285-0A91A0866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60B98B-D145-ABCF-51C3-969112D67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3AEF51-F4F5-D129-CE48-716A4D1E4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1264F-6C5C-D1B0-F85F-C2A9A95B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B75BF-19B6-46AF-9C92-50840B79C99E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9CBED-1115-02A9-328F-62CA69E3C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D8A0F-61BA-CA85-A7AD-22D09F24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1A4F-7D7F-4734-A71D-105CE04A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5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22F85-C38D-084B-56E2-B1A7D55E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91D82-C1BF-2BC9-0281-049AE48EC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64295-A45D-B1DC-4F85-B9A06F93B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B75BF-19B6-46AF-9C92-50840B79C99E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BA7DD-182C-8789-8ED3-F7556D4AB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BE3F8-1ED7-EE03-3B80-D3957B5E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01A4F-7D7F-4734-A71D-105CE04A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8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종이공예, 판지, 종이접기 용지, 종이접기이(가) 표시된 사진&#10;&#10;자동 생성된 설명">
            <a:extLst>
              <a:ext uri="{FF2B5EF4-FFF2-40B4-BE49-F238E27FC236}">
                <a16:creationId xmlns:a16="http://schemas.microsoft.com/office/drawing/2014/main" id="{4D8E8AF0-5EF0-0224-2538-30038735ED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79" b="1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ABE55A-764C-223D-01E2-D8218D28B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3600" dirty="0" err="1"/>
              <a:t>WelsonJS</a:t>
            </a:r>
            <a:endParaRPr lang="ko-KR" altLang="en-US" sz="3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175D4-8DA7-B33C-B48A-DD4F74417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1700" dirty="0">
                <a:effectLst/>
              </a:rPr>
              <a:t>Build a Windows app on the Windows built-in JavaScript engine @gnh1201</a:t>
            </a:r>
          </a:p>
        </p:txBody>
      </p:sp>
      <p:cxnSp>
        <p:nvCxnSpPr>
          <p:cNvPr id="30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44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03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1988EBF-6BCB-F81D-B6E3-353F2C7E8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6211" y="165871"/>
            <a:ext cx="2353922" cy="235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883DA-CB4D-360C-EEB5-8EBCBB749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3629438"/>
          </a:xfrm>
        </p:spPr>
        <p:txBody>
          <a:bodyPr anchor="t">
            <a:normAutofit/>
          </a:bodyPr>
          <a:lstStyle/>
          <a:p>
            <a:r>
              <a:rPr lang="en-US" altLang="ko-KR" sz="2000" dirty="0"/>
              <a:t>Now, You can build a Windows desktop app with JavaScript, TypeScript, </a:t>
            </a:r>
            <a:r>
              <a:rPr lang="en-US" altLang="ko-KR" sz="2000" dirty="0" err="1"/>
              <a:t>CoffeeScript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ReScript</a:t>
            </a:r>
            <a:r>
              <a:rPr lang="en-US" altLang="ko-KR" sz="2000" dirty="0"/>
              <a:t>, and HTML/CSS on Windows built-in ECMAScript engine.</a:t>
            </a:r>
          </a:p>
          <a:p>
            <a:r>
              <a:rPr lang="en-US" altLang="ko-KR" sz="2000" dirty="0"/>
              <a:t>Ready to use on Windows machine immediately. No require additional software installation.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C90C3B-53AA-1289-B5C4-06B2C36F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5154" y="3684772"/>
            <a:ext cx="2752751" cy="27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35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맑은 고딕</vt:lpstr>
      <vt:lpstr>Office 테마</vt:lpstr>
      <vt:lpstr>WelsonJS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WelsonJS</dc:title>
  <dc:creator>남현 고</dc:creator>
  <cp:lastModifiedBy>남현 고</cp:lastModifiedBy>
  <cp:revision>1</cp:revision>
  <dcterms:created xsi:type="dcterms:W3CDTF">2024-06-01T15:59:53Z</dcterms:created>
  <dcterms:modified xsi:type="dcterms:W3CDTF">2024-06-01T16:06:08Z</dcterms:modified>
</cp:coreProperties>
</file>