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7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2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5" autoAdjust="0"/>
    <p:restoredTop sz="86548"/>
  </p:normalViewPr>
  <p:slideViewPr>
    <p:cSldViewPr>
      <p:cViewPr varScale="1">
        <p:scale>
          <a:sx n="91" d="100"/>
          <a:sy n="91" d="100"/>
        </p:scale>
        <p:origin x="736" y="184"/>
      </p:cViewPr>
      <p:guideLst>
        <p:guide orient="horz" pos="2206"/>
        <p:guide pos="2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D53C-0B11-4009-A8DE-410AD5B07B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52977-412A-4F20-B1B0-7E8F02356B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396189" y="5166578"/>
            <a:ext cx="254444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prstClr val="black"/>
                </a:solidFill>
              </a:rPr>
              <a:t>XXL-RPC </a:t>
            </a:r>
            <a:r>
              <a:rPr lang="zh-CN" altLang="en-US" sz="2400" b="1" dirty="0">
                <a:solidFill>
                  <a:prstClr val="black"/>
                </a:solidFill>
              </a:rPr>
              <a:t>架</a:t>
            </a:r>
            <a:r>
              <a:rPr lang="zh-CN" altLang="en-US" sz="2400" b="1" dirty="0">
                <a:solidFill>
                  <a:prstClr val="black"/>
                </a:solidFill>
              </a:rPr>
              <a:t>构图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624559" y="4109763"/>
            <a:ext cx="1621633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sync-over-</a:t>
            </a:r>
            <a:r>
              <a:rPr kumimoji="1" lang="en-US" altLang="zh-CN" sz="14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</a:t>
            </a:r>
            <a:endParaRPr kumimoji="1" lang="en-US" altLang="zh-CN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81735" y="1552941"/>
            <a:ext cx="1927503" cy="98967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provider</a:t>
            </a:r>
            <a:endParaRPr kumimoji="1" lang="zh-CN" altLang="en-US" sz="14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可选流程 24"/>
          <p:cNvSpPr/>
          <p:nvPr/>
        </p:nvSpPr>
        <p:spPr>
          <a:xfrm>
            <a:off x="6032470" y="2682864"/>
            <a:ext cx="1567464" cy="416068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solidFill>
                  <a:prstClr val="blac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t</a:t>
            </a:r>
            <a:r>
              <a:rPr kumimoji="1" lang="en-US" altLang="zh-CN" sz="1400" kern="0" dirty="0" smtClean="0">
                <a:solidFill>
                  <a:prstClr val="black"/>
                </a:solidFill>
                <a:latin typeface="Heiti SC Light" panose="02000000000000000000" charset="-122"/>
                <a:ea typeface="Heiti SC Light" panose="02000000000000000000" charset="-122"/>
                <a:cs typeface="Heiti SC Light" panose="02000000000000000000" charset="-122"/>
              </a:rPr>
              <a:t>race/monitor</a:t>
            </a:r>
            <a:endParaRPr kumimoji="1" lang="zh-CN" altLang="en-US" sz="1400" kern="0" dirty="0">
              <a:solidFill>
                <a:prstClr val="black"/>
              </a:solidFill>
              <a:latin typeface="Heiti SC Light" panose="02000000000000000000" charset="-122"/>
              <a:ea typeface="Heiti SC Light" panose="02000000000000000000" charset="-122"/>
              <a:cs typeface="Heiti SC Light" panose="02000000000000000000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403649" y="2766044"/>
            <a:ext cx="4205589" cy="936826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serializer</a:t>
            </a:r>
            <a:endParaRPr kumimoji="1" lang="zh-CN" altLang="en-US" sz="14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可选流程 26"/>
          <p:cNvSpPr/>
          <p:nvPr/>
        </p:nvSpPr>
        <p:spPr>
          <a:xfrm>
            <a:off x="1624559" y="2907581"/>
            <a:ext cx="1770535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request-response</a:t>
            </a:r>
            <a:endParaRPr kumimoji="1" lang="en-US" altLang="zh-CN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可选流程 27"/>
          <p:cNvSpPr/>
          <p:nvPr/>
        </p:nvSpPr>
        <p:spPr>
          <a:xfrm>
            <a:off x="3815054" y="2880448"/>
            <a:ext cx="1563592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 </a:t>
            </a:r>
            <a:r>
              <a:rPr kumimoji="1" lang="en-US" altLang="zh-CN" sz="14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protocol</a:t>
            </a:r>
            <a:endParaRPr kumimoji="1" lang="en-US" altLang="zh-CN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03649" y="1565099"/>
            <a:ext cx="2048514" cy="989677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invoker</a:t>
            </a:r>
            <a:endParaRPr kumimoji="1" lang="zh-CN" altLang="en-US" sz="14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3815053" y="1680749"/>
            <a:ext cx="1567464" cy="416068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server</a:t>
            </a:r>
            <a:endParaRPr kumimoji="1" lang="zh-CN" altLang="en-US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可选流程 30"/>
          <p:cNvSpPr/>
          <p:nvPr/>
        </p:nvSpPr>
        <p:spPr>
          <a:xfrm>
            <a:off x="1624559" y="1692899"/>
            <a:ext cx="1567464" cy="416068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</a:t>
            </a:r>
            <a:endParaRPr kumimoji="1" lang="zh-CN" altLang="en-US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03648" y="3933056"/>
            <a:ext cx="6350428" cy="99413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remoting</a:t>
            </a:r>
            <a:endParaRPr kumimoji="1" lang="en-US" altLang="zh-CN" sz="14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3564623" y="4109763"/>
            <a:ext cx="959232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codec</a:t>
            </a:r>
            <a:endParaRPr kumimoji="1" lang="en-US" altLang="zh-CN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842286" y="4109763"/>
            <a:ext cx="2731769" cy="416068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kumimoji="1" lang="en-US" altLang="zh-CN" sz="14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emote procedure call</a:t>
            </a:r>
            <a:endParaRPr kumimoji="1" lang="en-US" altLang="zh-CN" sz="14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可选流程 36"/>
          <p:cNvSpPr/>
          <p:nvPr/>
        </p:nvSpPr>
        <p:spPr>
          <a:xfrm>
            <a:off x="6032385" y="1942381"/>
            <a:ext cx="1515636" cy="416068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registry</a:t>
            </a:r>
            <a:endParaRPr kumimoji="1" lang="en-US" altLang="zh-CN" sz="1400" kern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826760" y="1553210"/>
            <a:ext cx="1927225" cy="214884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913765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plugin</a:t>
            </a:r>
            <a:endParaRPr kumimoji="1" lang="zh-CN" altLang="en-US" sz="1400" b="1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可选流程 29"/>
          <p:cNvSpPr/>
          <p:nvPr/>
        </p:nvSpPr>
        <p:spPr>
          <a:xfrm>
            <a:off x="4563192" y="4241426"/>
            <a:ext cx="1140785" cy="390353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</a:t>
            </a: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2455002" y="3191247"/>
            <a:ext cx="1138352" cy="390353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admin</a:t>
            </a: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85888" y="4107170"/>
            <a:ext cx="3027441" cy="71891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磁盘 8"/>
          <p:cNvSpPr/>
          <p:nvPr/>
        </p:nvSpPr>
        <p:spPr>
          <a:xfrm>
            <a:off x="2455002" y="3885863"/>
            <a:ext cx="1138352" cy="58076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3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DB</a:t>
            </a:r>
            <a:endParaRPr kumimoji="1" lang="zh-CN" altLang="en-US" sz="13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可选流程 47"/>
          <p:cNvSpPr/>
          <p:nvPr/>
        </p:nvSpPr>
        <p:spPr>
          <a:xfrm>
            <a:off x="6115769" y="2822000"/>
            <a:ext cx="1136864" cy="386744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</a:t>
            </a: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可选流程 48"/>
          <p:cNvSpPr/>
          <p:nvPr/>
        </p:nvSpPr>
        <p:spPr>
          <a:xfrm>
            <a:off x="4563192" y="2795004"/>
            <a:ext cx="1136864" cy="390353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client</a:t>
            </a:r>
            <a:endParaRPr kumimoji="1" lang="zh-CN" altLang="en-US" sz="135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可选流程 55"/>
          <p:cNvSpPr/>
          <p:nvPr/>
        </p:nvSpPr>
        <p:spPr>
          <a:xfrm>
            <a:off x="2455002" y="2270898"/>
            <a:ext cx="1138352" cy="39035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browser</a:t>
            </a:r>
            <a:endParaRPr kumimoji="1" lang="zh-CN" altLang="en-US" sz="135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279082" y="2948360"/>
            <a:ext cx="1442466" cy="1877725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9" name="直线箭头连接符 58"/>
          <p:cNvCxnSpPr/>
          <p:nvPr/>
        </p:nvCxnSpPr>
        <p:spPr>
          <a:xfrm flipH="1">
            <a:off x="3841232" y="4496970"/>
            <a:ext cx="514222" cy="3458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385887" y="2097693"/>
            <a:ext cx="1454333" cy="125009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可选流程 81"/>
          <p:cNvSpPr/>
          <p:nvPr/>
        </p:nvSpPr>
        <p:spPr>
          <a:xfrm>
            <a:off x="4564337" y="2246409"/>
            <a:ext cx="1138352" cy="39035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kumimoji="1" lang="zh-CN" altLang="en-US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kumimoji="1" lang="en-US" altLang="zh-CN" sz="1350" kern="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(xxl-rpc)</a:t>
            </a:r>
            <a:endParaRPr kumimoji="1" lang="zh-CN" altLang="en-US" sz="135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6" name="可选流程 85"/>
          <p:cNvSpPr/>
          <p:nvPr/>
        </p:nvSpPr>
        <p:spPr>
          <a:xfrm>
            <a:off x="6115769" y="2270898"/>
            <a:ext cx="1140785" cy="390353"/>
          </a:xfrm>
          <a:prstGeom prst="flowChartAlternate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1" lang="en-US" altLang="zh-CN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</a:t>
            </a:r>
            <a:endParaRPr kumimoji="1" lang="en-US" altLang="zh-CN" sz="1350" kern="0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350" kern="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(other)</a:t>
            </a:r>
            <a:endParaRPr kumimoji="1" lang="zh-CN" altLang="en-US" sz="1350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可选流程 88"/>
          <p:cNvSpPr/>
          <p:nvPr/>
        </p:nvSpPr>
        <p:spPr>
          <a:xfrm>
            <a:off x="6115769" y="4238756"/>
            <a:ext cx="1140785" cy="390353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350" kern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</a:t>
            </a: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4" name="直线箭头连接符 103"/>
          <p:cNvCxnSpPr/>
          <p:nvPr/>
        </p:nvCxnSpPr>
        <p:spPr>
          <a:xfrm flipH="1">
            <a:off x="4728851" y="3524249"/>
            <a:ext cx="1139" cy="45621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2" name="文本框 111"/>
          <p:cNvSpPr txBox="1"/>
          <p:nvPr/>
        </p:nvSpPr>
        <p:spPr>
          <a:xfrm>
            <a:off x="3775544" y="4145134"/>
            <a:ext cx="63436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notify</a:t>
            </a:r>
            <a:endParaRPr kumimoji="1" lang="zh-CN" altLang="en-US" sz="13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477235" y="3576782"/>
            <a:ext cx="11982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long-polling</a:t>
            </a:r>
            <a:endParaRPr kumimoji="1" lang="zh-CN" altLang="en-US" sz="13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796177" y="3569204"/>
            <a:ext cx="1198245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long-polling</a:t>
            </a:r>
            <a:endParaRPr kumimoji="1" lang="zh-CN" altLang="en-US" sz="13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58995" y="2123366"/>
            <a:ext cx="1454333" cy="1250093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flipH="1">
            <a:off x="6399881" y="3501459"/>
            <a:ext cx="1139" cy="456210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/>
          <p:nvPr/>
        </p:nvCxnSpPr>
        <p:spPr>
          <a:xfrm rot="10800000" flipH="1">
            <a:off x="3783012" y="3060603"/>
            <a:ext cx="514222" cy="3458"/>
          </a:xfrm>
          <a:prstGeom prst="straightConnector1">
            <a:avLst/>
          </a:prstGeom>
          <a:ln w="38100">
            <a:headEnd type="triangle" w="med" len="lg"/>
            <a:tailEnd type="non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12128" y="3152176"/>
            <a:ext cx="8051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registry</a:t>
            </a:r>
            <a:endParaRPr kumimoji="1" lang="en-US" altLang="zh-CN" sz="135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kumimoji="1" lang="en-US" altLang="zh-CN" sz="135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remove</a:t>
            </a:r>
            <a:endParaRPr kumimoji="1" lang="zh-CN" altLang="en-US" sz="135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43471" y="5166578"/>
            <a:ext cx="2849880" cy="460375"/>
          </a:xfrm>
          <a:prstGeom prst="rect">
            <a:avLst/>
          </a:prstGeom>
        </p:spPr>
        <p:txBody>
          <a:bodyPr wrap="none">
            <a:spAutoFit/>
          </a:bodyPr>
          <a:p>
            <a:pPr lvl="0" algn="ctr"/>
            <a:r>
              <a:rPr lang="en-US" altLang="zh-CN" sz="2400" b="1" dirty="0">
                <a:solidFill>
                  <a:prstClr val="black"/>
                </a:solidFill>
              </a:rPr>
              <a:t>XXL-RPC </a:t>
            </a:r>
            <a:r>
              <a:rPr lang="zh-CN" altLang="en-US" sz="2400" b="1" dirty="0">
                <a:solidFill>
                  <a:prstClr val="black"/>
                </a:solidFill>
              </a:rPr>
              <a:t>注册中心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全屏显示(4:3)</PresentationFormat>
  <Paragraphs>61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华文琥珀</vt:lpstr>
      <vt:lpstr>宋体-简</vt:lpstr>
      <vt:lpstr>微软雅黑</vt:lpstr>
      <vt:lpstr>汉仪旗黑</vt:lpstr>
      <vt:lpstr>Heiti SC Light</vt:lpstr>
      <vt:lpstr>Calibri</vt:lpstr>
      <vt:lpstr>Helvetica Neue</vt:lpstr>
      <vt:lpstr>宋体</vt:lpstr>
      <vt:lpstr>Arial Unicode MS</vt:lpstr>
      <vt:lpstr>汉仪书宋二KW</vt:lpstr>
      <vt:lpstr>华文琥珀</vt:lpstr>
      <vt:lpstr>微软雅黑</vt:lpstr>
      <vt:lpstr>苹方-简</vt:lpstr>
      <vt:lpstr>Office 主题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Sky123.Org</dc:creator>
  <cp:lastModifiedBy>admin</cp:lastModifiedBy>
  <cp:revision>286</cp:revision>
  <dcterms:created xsi:type="dcterms:W3CDTF">2024-12-01T12:55:53Z</dcterms:created>
  <dcterms:modified xsi:type="dcterms:W3CDTF">2024-12-01T12:55:53Z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2052-6.13.2.8918</vt:lpwstr>
  </property>
  <property fmtid="{D5CDD505-2E9C-101B-9397-08002B2CF9AE}" pid="3" name="ICV">
    <vt:lpwstr>EE3C670B3763AA8E2B5C4C674993A058_42</vt:lpwstr>
  </property>
</Properties>
</file>