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56" r:id="rId5"/>
    <p:sldId id="266" r:id="rId6"/>
    <p:sldId id="262" r:id="rId7"/>
    <p:sldId id="279" r:id="rId8"/>
    <p:sldId id="277" r:id="rId9"/>
    <p:sldId id="281" r:id="rId10"/>
    <p:sldId id="282" r:id="rId11"/>
    <p:sldId id="284" r:id="rId12"/>
    <p:sldId id="285" r:id="rId13"/>
    <p:sldId id="286" r:id="rId14"/>
    <p:sldId id="298" r:id="rId15"/>
    <p:sldId id="294" r:id="rId16"/>
    <p:sldId id="287" r:id="rId17"/>
    <p:sldId id="289" r:id="rId18"/>
    <p:sldId id="291" r:id="rId19"/>
    <p:sldId id="293" r:id="rId20"/>
    <p:sldId id="292" r:id="rId21"/>
    <p:sldId id="295" r:id="rId22"/>
    <p:sldId id="297" r:id="rId23"/>
    <p:sldId id="268" r:id="rId24"/>
    <p:sldId id="274" r:id="rId25"/>
    <p:sldId id="275" r:id="rId26"/>
    <p:sldId id="276" r:id="rId27"/>
    <p:sldId id="263" r:id="rId28"/>
    <p:sldId id="26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bjoafli/Programmering-1/blob/master/3.Vue/%C3%B6vningar/README.md#%C3%B6vning1---hello-from-group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1786855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Vue.js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2213623" y="5970236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Jeton Mustini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822EE6C-1A80-4B88-8273-118BFD0E8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2" y="233476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Bodoni MT" panose="02070603080606020203" pitchFamily="18" charset="0"/>
              </a:rPr>
              <a:t>Composting with components</a:t>
            </a:r>
          </a:p>
        </p:txBody>
      </p:sp>
      <p:pic>
        <p:nvPicPr>
          <p:cNvPr id="2050" name="Picture 2" descr="Component Tree">
            <a:extLst>
              <a:ext uri="{FF2B5EF4-FFF2-40B4-BE49-F238E27FC236}">
                <a16:creationId xmlns:a16="http://schemas.microsoft.com/office/drawing/2014/main" id="{54961F40-8048-4A41-99B5-7724B47F21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42" y="2808206"/>
            <a:ext cx="6188280" cy="277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F1965B-4B8D-440F-B5A7-6606859B3E01}"/>
              </a:ext>
            </a:extLst>
          </p:cNvPr>
          <p:cNvSpPr/>
          <p:nvPr/>
        </p:nvSpPr>
        <p:spPr>
          <a:xfrm>
            <a:off x="1333850" y="1201372"/>
            <a:ext cx="98990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Komponenter är återanvändbara strukturer med inkapslade funktionaliteter. Det vill säga element som har html, </a:t>
            </a:r>
            <a:r>
              <a:rPr lang="sv-S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och </a:t>
            </a:r>
            <a:r>
              <a:rPr lang="sv-SE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inkapslat och som kan vara antingen inom samma komponent eller till och med i andra projekt</a:t>
            </a:r>
          </a:p>
        </p:txBody>
      </p:sp>
      <p:pic>
        <p:nvPicPr>
          <p:cNvPr id="2052" name="Picture 4" descr="Getting started with Vue JS.">
            <a:extLst>
              <a:ext uri="{FF2B5EF4-FFF2-40B4-BE49-F238E27FC236}">
                <a16:creationId xmlns:a16="http://schemas.microsoft.com/office/drawing/2014/main" id="{3C3A4C77-A454-4F74-A104-454F96E70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422" y="2407993"/>
            <a:ext cx="4181873" cy="419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894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7FAE5B-A3FE-4C6A-9787-D164F3CF4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306" y="961235"/>
            <a:ext cx="3813043" cy="546473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F76EF17-0812-40F6-8652-AC721F13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248161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Bodoni MT" panose="02070603080606020203" pitchFamily="18" charset="0"/>
              </a:rPr>
              <a:t>Komponent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Anatomi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FB8212-2005-4A45-9BDC-3B99EB969C4E}"/>
              </a:ext>
            </a:extLst>
          </p:cNvPr>
          <p:cNvSpPr txBox="1"/>
          <p:nvPr/>
        </p:nvSpPr>
        <p:spPr>
          <a:xfrm>
            <a:off x="6096000" y="1057013"/>
            <a:ext cx="562342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 komponenter som den här komponenten använder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props: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Värden som den här komponenten kan ta emot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Komponentens reaktiva data/variabler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{…}</a:t>
            </a:r>
          </a:p>
        </p:txBody>
      </p:sp>
    </p:spTree>
    <p:extLst>
      <p:ext uri="{BB962C8B-B14F-4D97-AF65-F5344CB8AC3E}">
        <p14:creationId xmlns:p14="http://schemas.microsoft.com/office/powerpoint/2010/main" val="361369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Bodoni MT" panose="02070603080606020203" pitchFamily="18" charset="0"/>
              </a:rPr>
              <a:t>Composting with components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20DFF-7F25-441B-9AC7-5D5B44FBA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866" y="1265092"/>
            <a:ext cx="4149833" cy="32563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DCF84D-7185-4E6D-926A-784B9F2D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34" y="1265092"/>
            <a:ext cx="5393855" cy="303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1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Bodoni MT" panose="02070603080606020203" pitchFamily="18" charset="0"/>
              </a:rPr>
              <a:t>Computed properties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EE381-9B54-45E2-8D97-D2EB25FD4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417" y="1241962"/>
            <a:ext cx="5902584" cy="42958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51E776-05D7-47A1-B283-913B4E25D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710" y="5616038"/>
            <a:ext cx="3653175" cy="8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6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Bodoni MT" panose="02070603080606020203" pitchFamily="18" charset="0"/>
              </a:rPr>
              <a:t>Watchers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E11B17-782F-4677-956C-6AB77CCFD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066" y="1295497"/>
            <a:ext cx="66770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6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Bodoni MT" panose="02070603080606020203" pitchFamily="18" charset="0"/>
              </a:rPr>
              <a:t>Class binding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CF429-9D2B-4E83-A2E6-BD04525D6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20" y="1557559"/>
            <a:ext cx="5598700" cy="3414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C78681-B4C7-4516-BCB8-CC048384E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975" y="1557559"/>
            <a:ext cx="4899057" cy="17178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DBD65-7792-4A38-9673-BA0DBDEF02B5}"/>
              </a:ext>
            </a:extLst>
          </p:cNvPr>
          <p:cNvSpPr txBox="1"/>
          <p:nvPr/>
        </p:nvSpPr>
        <p:spPr>
          <a:xfrm>
            <a:off x="1728131" y="1083317"/>
            <a:ext cx="896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Om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isActive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är sant, kommer klassen ’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active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appliceras</a:t>
            </a:r>
          </a:p>
        </p:txBody>
      </p:sp>
    </p:spTree>
    <p:extLst>
      <p:ext uri="{BB962C8B-B14F-4D97-AF65-F5344CB8AC3E}">
        <p14:creationId xmlns:p14="http://schemas.microsoft.com/office/powerpoint/2010/main" val="87658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Bodoni MT" panose="02070603080606020203" pitchFamily="18" charset="0"/>
              </a:rPr>
              <a:t>Style binding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AF4823-9BA9-4472-B82C-1427113D7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033" y="1201218"/>
            <a:ext cx="67151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62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Bodoni MT" panose="02070603080606020203" pitchFamily="18" charset="0"/>
              </a:rPr>
              <a:t>Vue life-cycle hooks</a:t>
            </a:r>
          </a:p>
        </p:txBody>
      </p:sp>
      <p:pic>
        <p:nvPicPr>
          <p:cNvPr id="3074" name="Picture 2" descr="Vue.js instance / component lifecycle - Technology ,Security and  Programming Blog">
            <a:extLst>
              <a:ext uri="{FF2B5EF4-FFF2-40B4-BE49-F238E27FC236}">
                <a16:creationId xmlns:a16="http://schemas.microsoft.com/office/drawing/2014/main" id="{4C71E895-E1A2-4248-9754-609C5A61F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123" y="978408"/>
            <a:ext cx="90487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076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135110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Bodoni MT" panose="02070603080606020203" pitchFamily="18" charset="0"/>
              </a:rPr>
              <a:t>Component Communication</a:t>
            </a:r>
          </a:p>
        </p:txBody>
      </p:sp>
      <p:pic>
        <p:nvPicPr>
          <p:cNvPr id="7170" name="Picture 2" descr="The Perfect Wrapper Components in Vue 2.6 and soon Vue 3.0 | by Vaibhav  Namburi | Noteworthy - The Journal Blog">
            <a:extLst>
              <a:ext uri="{FF2B5EF4-FFF2-40B4-BE49-F238E27FC236}">
                <a16:creationId xmlns:a16="http://schemas.microsoft.com/office/drawing/2014/main" id="{52EE8D40-CE2E-403A-BCDB-64FA8D310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892" y="733138"/>
            <a:ext cx="3521244" cy="176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77F3F4A-C6EE-4262-B9E5-23012706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33" y="4084334"/>
            <a:ext cx="4815080" cy="174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1ED7EB82-DB80-4705-A1C0-0D5E43013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434" y="3429000"/>
            <a:ext cx="5077389" cy="338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2694E16-5AA0-4F22-84C0-BE2A869806E6}"/>
              </a:ext>
            </a:extLst>
          </p:cNvPr>
          <p:cNvSpPr txBox="1">
            <a:spLocks/>
          </p:cNvSpPr>
          <p:nvPr/>
        </p:nvSpPr>
        <p:spPr>
          <a:xfrm>
            <a:off x="1203434" y="2711874"/>
            <a:ext cx="10893973" cy="464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Bodoni MT" panose="02070603080606020203" pitchFamily="18" charset="0"/>
              </a:rPr>
              <a:t>Parent -&gt; Child Communication : PROPS</a:t>
            </a:r>
          </a:p>
        </p:txBody>
      </p:sp>
    </p:spTree>
    <p:extLst>
      <p:ext uri="{BB962C8B-B14F-4D97-AF65-F5344CB8AC3E}">
        <p14:creationId xmlns:p14="http://schemas.microsoft.com/office/powerpoint/2010/main" val="287259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71" y="108893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Bodoni MT" panose="02070603080606020203" pitchFamily="18" charset="0"/>
              </a:rPr>
              <a:t>Component Communication</a:t>
            </a:r>
          </a:p>
        </p:txBody>
      </p:sp>
      <p:pic>
        <p:nvPicPr>
          <p:cNvPr id="7170" name="Picture 2" descr="The Perfect Wrapper Components in Vue 2.6 and soon Vue 3.0 | by Vaibhav  Namburi | Noteworthy - The Journal Blog">
            <a:extLst>
              <a:ext uri="{FF2B5EF4-FFF2-40B4-BE49-F238E27FC236}">
                <a16:creationId xmlns:a16="http://schemas.microsoft.com/office/drawing/2014/main" id="{52EE8D40-CE2E-403A-BCDB-64FA8D310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217" y="623844"/>
            <a:ext cx="3532304" cy="176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AE6935B7-33F0-45D2-8824-5A45D77C9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44" y="2968142"/>
            <a:ext cx="4866047" cy="385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2C7F704-C40E-4109-B2EC-85BDA098C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11" y="2850684"/>
            <a:ext cx="5588215" cy="394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AEA6821-E32D-4B97-BEDE-CDC1DBB218BE}"/>
              </a:ext>
            </a:extLst>
          </p:cNvPr>
          <p:cNvSpPr txBox="1">
            <a:spLocks/>
          </p:cNvSpPr>
          <p:nvPr/>
        </p:nvSpPr>
        <p:spPr>
          <a:xfrm>
            <a:off x="1242570" y="2445027"/>
            <a:ext cx="10893973" cy="464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Bodoni MT" panose="02070603080606020203" pitchFamily="18" charset="0"/>
              </a:rPr>
              <a:t>Child -&gt; Parent Communication :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6B9EB-09AF-47D4-8D53-74A5B6449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51" y="1292406"/>
            <a:ext cx="36480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4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Bodoni MT" panose="02070603080606020203" pitchFamily="18" charset="0"/>
              </a:rPr>
              <a:t>Vue.js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83" y="1085228"/>
            <a:ext cx="10178322" cy="5508077"/>
          </a:xfrm>
        </p:spPr>
        <p:txBody>
          <a:bodyPr>
            <a:normAutofit fontScale="77500" lnSpcReduction="20000"/>
          </a:bodyPr>
          <a:lstStyle/>
          <a:p>
            <a:r>
              <a:rPr lang="sv-S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är ett </a:t>
            </a:r>
            <a:r>
              <a:rPr lang="sv-SE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progressivt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ramverk för att bygga användargränssnitt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delen av ramverket är endast fokuserat på visningsskiktet och är enkelt att komma igång med</a:t>
            </a: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är också fullt kapabelt att bygga sofistikerade applikationer (</a:t>
            </a:r>
            <a:r>
              <a:rPr lang="sv-S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r>
              <a:rPr lang="sv-S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är flexibelt och enkelt</a:t>
            </a: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tillåter dig att använde det i en del av en befintlig applikation (plugin) eller hantera hela applikationen från start (CLI)</a:t>
            </a: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Vue-Directives</a:t>
            </a: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är den del av Vue.js som lägger speciell betydelse och beteende till vanliga html-element på sidan.</a:t>
            </a:r>
          </a:p>
          <a:p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7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Bodoni MT" panose="02070603080606020203" pitchFamily="18" charset="0"/>
              </a:rPr>
              <a:t>Vue.js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83" y="1085228"/>
            <a:ext cx="10178322" cy="5508077"/>
          </a:xfrm>
        </p:spPr>
        <p:txBody>
          <a:bodyPr>
            <a:normAutofit/>
          </a:bodyPr>
          <a:lstStyle/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 första övningen på Vue.js</a:t>
            </a:r>
          </a:p>
          <a:p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Övning1-Hello From </a:t>
            </a:r>
            <a:r>
              <a:rPr lang="sv-SE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GroupX</a:t>
            </a: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506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7DDF-FDDE-42F6-8888-8A67C8E9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49265"/>
          </a:xfrm>
        </p:spPr>
        <p:txBody>
          <a:bodyPr/>
          <a:lstStyle/>
          <a:p>
            <a:r>
              <a:rPr lang="sv-SE" dirty="0"/>
              <a:t>Vue.js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7D34-6415-4AA5-9D15-85D1DA9D9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1651"/>
            <a:ext cx="10178322" cy="4547942"/>
          </a:xfrm>
        </p:spPr>
        <p:txBody>
          <a:bodyPr/>
          <a:lstStyle/>
          <a:p>
            <a:r>
              <a:rPr lang="sv-SE" dirty="0"/>
              <a:t>Du kan utveckla en komplett applikation </a:t>
            </a:r>
            <a:r>
              <a:rPr lang="sv-SE" dirty="0" err="1"/>
              <a:t>Single</a:t>
            </a:r>
            <a:r>
              <a:rPr lang="sv-SE" dirty="0"/>
              <a:t> Page </a:t>
            </a:r>
            <a:r>
              <a:rPr lang="sv-SE" dirty="0" err="1"/>
              <a:t>Application</a:t>
            </a:r>
            <a:r>
              <a:rPr lang="sv-SE" dirty="0"/>
              <a:t> med  </a:t>
            </a:r>
            <a:r>
              <a:rPr lang="sv-SE" dirty="0" err="1"/>
              <a:t>Vue</a:t>
            </a:r>
            <a:r>
              <a:rPr lang="sv-SE" dirty="0"/>
              <a:t> med hjälp av </a:t>
            </a:r>
            <a:r>
              <a:rPr lang="sv-SE" dirty="0" err="1"/>
              <a:t>vue</a:t>
            </a:r>
            <a:r>
              <a:rPr lang="sv-SE" dirty="0"/>
              <a:t>-cli</a:t>
            </a:r>
          </a:p>
          <a:p>
            <a:r>
              <a:rPr lang="sv-SE" dirty="0"/>
              <a:t>Installera det via pakethanteraren node.js (</a:t>
            </a:r>
            <a:r>
              <a:rPr lang="sv-SE" dirty="0" err="1"/>
              <a:t>npm</a:t>
            </a:r>
            <a:r>
              <a:rPr lang="sv-SE" dirty="0"/>
              <a:t>)</a:t>
            </a:r>
          </a:p>
          <a:p>
            <a:r>
              <a:rPr lang="sv-SE" dirty="0"/>
              <a:t>Vue.js CLI</a:t>
            </a:r>
          </a:p>
          <a:p>
            <a:pPr lvl="1"/>
            <a:r>
              <a:rPr lang="sv-SE" dirty="0"/>
              <a:t>Node.js är </a:t>
            </a:r>
            <a:r>
              <a:rPr lang="sv-SE" dirty="0" err="1"/>
              <a:t>javascript</a:t>
            </a:r>
            <a:r>
              <a:rPr lang="sv-SE" dirty="0"/>
              <a:t>-utvecklingsplattform, som använder Googles motor V8. I grund och botten kör du </a:t>
            </a:r>
            <a:r>
              <a:rPr lang="sv-SE" dirty="0" err="1"/>
              <a:t>javascript</a:t>
            </a:r>
            <a:r>
              <a:rPr lang="sv-SE" dirty="0"/>
              <a:t>-applikationer på serversidan (ur en webbläsare)</a:t>
            </a:r>
          </a:p>
          <a:p>
            <a:pPr lvl="1"/>
            <a:r>
              <a:rPr lang="sv-SE" dirty="0"/>
              <a:t>NPM är en paketansvarig för Node.js, där du kan hantera javascriptberoenden för ditt projekt</a:t>
            </a:r>
          </a:p>
        </p:txBody>
      </p:sp>
    </p:spTree>
    <p:extLst>
      <p:ext uri="{BB962C8B-B14F-4D97-AF65-F5344CB8AC3E}">
        <p14:creationId xmlns:p14="http://schemas.microsoft.com/office/powerpoint/2010/main" val="1374380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65E4-5251-40F7-8F15-30A6A103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58143"/>
          </a:xfrm>
        </p:spPr>
        <p:txBody>
          <a:bodyPr/>
          <a:lstStyle/>
          <a:p>
            <a:r>
              <a:rPr lang="sv-SE" dirty="0"/>
              <a:t>SPA </a:t>
            </a:r>
            <a:r>
              <a:rPr lang="sv-SE" dirty="0" err="1"/>
              <a:t>with</a:t>
            </a:r>
            <a:r>
              <a:rPr lang="sv-SE" dirty="0"/>
              <a:t> VUE.js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8A0EE-8964-4911-840F-667688BB5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40529"/>
            <a:ext cx="10178322" cy="4539064"/>
          </a:xfrm>
        </p:spPr>
        <p:txBody>
          <a:bodyPr/>
          <a:lstStyle/>
          <a:p>
            <a:r>
              <a:rPr lang="sv-SE" dirty="0"/>
              <a:t>För att köra det tomma projektet:</a:t>
            </a:r>
          </a:p>
          <a:p>
            <a:pPr lvl="1"/>
            <a:r>
              <a:rPr lang="sv-SE" dirty="0"/>
              <a:t>cd hej-</a:t>
            </a:r>
            <a:r>
              <a:rPr lang="sv-SE" dirty="0" err="1"/>
              <a:t>vue</a:t>
            </a:r>
            <a:r>
              <a:rPr lang="sv-SE" dirty="0"/>
              <a:t>-cli</a:t>
            </a:r>
          </a:p>
          <a:p>
            <a:pPr lvl="1"/>
            <a:r>
              <a:rPr lang="sv-SE" dirty="0" err="1"/>
              <a:t>npm</a:t>
            </a:r>
            <a:r>
              <a:rPr lang="sv-SE" dirty="0"/>
              <a:t> installation (för att ladda ner beroenden)</a:t>
            </a:r>
          </a:p>
        </p:txBody>
      </p:sp>
    </p:spTree>
    <p:extLst>
      <p:ext uri="{BB962C8B-B14F-4D97-AF65-F5344CB8AC3E}">
        <p14:creationId xmlns:p14="http://schemas.microsoft.com/office/powerpoint/2010/main" val="3907415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74628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Bodoni MT" panose="02070603080606020203" pitchFamily="18" charset="0"/>
              </a:rPr>
              <a:t>Skapa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en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ny</a:t>
            </a:r>
            <a:r>
              <a:rPr lang="en-US" sz="4000" dirty="0">
                <a:latin typeface="Bodoni MT" panose="02070603080606020203" pitchFamily="18" charset="0"/>
              </a:rPr>
              <a:t> Vue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057013"/>
            <a:ext cx="10178322" cy="3593591"/>
          </a:xfrm>
        </p:spPr>
        <p:txBody>
          <a:bodyPr/>
          <a:lstStyle/>
          <a:p>
            <a:r>
              <a:rPr lang="sv-SE" dirty="0"/>
              <a:t>Skapa en ny .</a:t>
            </a:r>
            <a:r>
              <a:rPr lang="sv-SE" dirty="0" err="1"/>
              <a:t>vue</a:t>
            </a:r>
            <a:r>
              <a:rPr lang="sv-SE" dirty="0"/>
              <a:t> fil med template, skript och </a:t>
            </a:r>
            <a:r>
              <a:rPr lang="sv-SE" dirty="0" err="1"/>
              <a:t>css</a:t>
            </a:r>
            <a:endParaRPr lang="sv-SE" dirty="0"/>
          </a:p>
          <a:p>
            <a:pPr lvl="1"/>
            <a:r>
              <a:rPr lang="sv-SE" dirty="0"/>
              <a:t>Ge ett namn till komponenten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30697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A12E3-E0DD-4573-B106-10742AA3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0" y="1235847"/>
            <a:ext cx="6548882" cy="33252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spc="800" dirty="0">
                <a:latin typeface="Bodoni MT" panose="02070603080606020203" pitchFamily="18" charset="0"/>
              </a:rPr>
              <a:t>Your turn to interview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19D58-BC25-49DA-8347-58B287F90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687" y="4881152"/>
            <a:ext cx="6300215" cy="1020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cap="all" spc="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questions would you like to ask me?</a:t>
            </a:r>
          </a:p>
        </p:txBody>
      </p:sp>
    </p:spTree>
    <p:extLst>
      <p:ext uri="{BB962C8B-B14F-4D97-AF65-F5344CB8AC3E}">
        <p14:creationId xmlns:p14="http://schemas.microsoft.com/office/powerpoint/2010/main" val="1630570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662" y="756357"/>
            <a:ext cx="8187071" cy="1253066"/>
          </a:xfrm>
        </p:spPr>
        <p:txBody>
          <a:bodyPr/>
          <a:lstStyle/>
          <a:p>
            <a:r>
              <a:rPr lang="en-US" dirty="0"/>
              <a:t>Slide Tite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3513005" y="2360809"/>
            <a:ext cx="8487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LETS GO CHAMP!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2A1A00"/>
                </a:solidFill>
                <a:latin typeface="Bodoni MT" panose="02070603080606020203" pitchFamily="18" charset="0"/>
              </a:rPr>
              <a:t>innehåll</a:t>
            </a:r>
            <a:endParaRPr lang="en-US" sz="4000" dirty="0">
              <a:solidFill>
                <a:srgbClr val="2A1A00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Binding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Conditionals –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Villkor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Loopar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binding V-model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binding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binding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Life-cycle hooks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communication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Bodoni MT" panose="02070603080606020203" pitchFamily="18" charset="0"/>
              </a:rPr>
              <a:t>Interpolation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1E80FD-216D-4F95-B5A4-CF2678256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75" y="2472773"/>
            <a:ext cx="4581525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C2D91F-FD32-4647-B6C6-4A91DB02C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359" y="3511463"/>
            <a:ext cx="4581524" cy="1837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FB5DD-85A9-4F43-913B-3383D193826A}"/>
              </a:ext>
            </a:extLst>
          </p:cNvPr>
          <p:cNvSpPr txBox="1"/>
          <p:nvPr/>
        </p:nvSpPr>
        <p:spPr>
          <a:xfrm>
            <a:off x="1704513" y="1176974"/>
            <a:ext cx="777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Visar data värden från 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eller </a:t>
            </a:r>
            <a:r>
              <a:rPr lang="sv-SE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Kan också utföra mindre uttryck innanför {{ … }}</a:t>
            </a:r>
          </a:p>
        </p:txBody>
      </p:sp>
    </p:spTree>
    <p:extLst>
      <p:ext uri="{BB962C8B-B14F-4D97-AF65-F5344CB8AC3E}">
        <p14:creationId xmlns:p14="http://schemas.microsoft.com/office/powerpoint/2010/main" val="184770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Bodoni MT" panose="02070603080606020203" pitchFamily="18" charset="0"/>
              </a:rPr>
              <a:t>Attribute Binding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EE82D-B422-46E3-8B38-C7B729290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7" y="2540612"/>
            <a:ext cx="5664235" cy="3822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5F8FCA-1B6C-4E66-BCF7-3C80E6C35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219" y="2990123"/>
            <a:ext cx="4317583" cy="1210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F7F031-908D-4E7C-A487-436BA88AC338}"/>
              </a:ext>
            </a:extLst>
          </p:cNvPr>
          <p:cNvSpPr txBox="1"/>
          <p:nvPr/>
        </p:nvSpPr>
        <p:spPr>
          <a:xfrm>
            <a:off x="1704512" y="1176974"/>
            <a:ext cx="9490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Binder data värden från 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eller </a:t>
            </a:r>
            <a:r>
              <a:rPr lang="sv-SE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till ett html-elements attribut.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v-bind:attribut-namn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kan förkortas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:attribut-namn</a:t>
            </a:r>
          </a:p>
        </p:txBody>
      </p:sp>
    </p:spTree>
    <p:extLst>
      <p:ext uri="{BB962C8B-B14F-4D97-AF65-F5344CB8AC3E}">
        <p14:creationId xmlns:p14="http://schemas.microsoft.com/office/powerpoint/2010/main" val="296322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Bodoni MT" panose="02070603080606020203" pitchFamily="18" charset="0"/>
              </a:rPr>
              <a:t>Conditionals - </a:t>
            </a:r>
            <a:r>
              <a:rPr lang="en-US" sz="4000" dirty="0" err="1">
                <a:latin typeface="Bodoni MT" panose="02070603080606020203" pitchFamily="18" charset="0"/>
              </a:rPr>
              <a:t>Villkor</a:t>
            </a:r>
            <a:endParaRPr lang="en-US" sz="4000" dirty="0">
              <a:latin typeface="Bodoni MT" panose="02070603080606020203" pitchFamily="18" charset="0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EDD45DE-05E8-416B-9A87-6D044C8B4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253" y="2831269"/>
            <a:ext cx="4743832" cy="38795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1CB1246-36FE-4919-8844-41F8DE2809AD}"/>
              </a:ext>
            </a:extLst>
          </p:cNvPr>
          <p:cNvSpPr/>
          <p:nvPr/>
        </p:nvSpPr>
        <p:spPr>
          <a:xfrm>
            <a:off x="1415253" y="1134120"/>
            <a:ext cx="100869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sz="24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if</a:t>
            </a: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används för att testa villkor över t.ex. variabler i data objektet.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sz="24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else</a:t>
            </a: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kan användas när villkoren på v-</a:t>
            </a:r>
            <a:r>
              <a:rPr lang="sv-S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 räcker till.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sz="24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else</a:t>
            </a:r>
            <a:r>
              <a:rPr lang="sv-SE" sz="2400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</a:t>
            </a:r>
            <a:r>
              <a:rPr lang="sv-SE" sz="2400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if</a:t>
            </a: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kan användas på samma sätt som om du vill använda </a:t>
            </a:r>
            <a:r>
              <a:rPr lang="sv-S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else</a:t>
            </a: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sv-S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sv-S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-klausuler i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73AD2E-DB4C-4B42-A5F8-535354F5E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720" y="2831269"/>
            <a:ext cx="4743832" cy="26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5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Bodoni MT" panose="02070603080606020203" pitchFamily="18" charset="0"/>
              </a:rPr>
              <a:t>Loopar</a:t>
            </a:r>
            <a:endParaRPr lang="en-US" sz="4000" dirty="0">
              <a:latin typeface="Bodoni MT" panose="020706030806060202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99C2E-F77D-44DA-9AEA-728FEF635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34" y="1622821"/>
            <a:ext cx="5686905" cy="5235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4F902-E0EA-4B80-A96A-6F6D5A90C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420" y="2399531"/>
            <a:ext cx="4781281" cy="3848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090859-7155-4AD4-92EF-0AA49FD1EFAF}"/>
              </a:ext>
            </a:extLst>
          </p:cNvPr>
          <p:cNvSpPr txBox="1"/>
          <p:nvPr/>
        </p:nvSpPr>
        <p:spPr>
          <a:xfrm>
            <a:off x="1203435" y="977449"/>
            <a:ext cx="10106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Ett sätta att inte repetera samma kod, loopar igenom en lista/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array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och genererar html-kod för varje instans i listan.</a:t>
            </a:r>
          </a:p>
        </p:txBody>
      </p:sp>
    </p:spTree>
    <p:extLst>
      <p:ext uri="{BB962C8B-B14F-4D97-AF65-F5344CB8AC3E}">
        <p14:creationId xmlns:p14="http://schemas.microsoft.com/office/powerpoint/2010/main" val="198691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Bodoni MT" panose="02070603080606020203" pitchFamily="18" charset="0"/>
              </a:rPr>
              <a:t>Events-Handling user input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36265C-B557-4139-9ABD-4647B2029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668" y="1303378"/>
            <a:ext cx="4748733" cy="3867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97DDD1-98A3-4F71-BB59-E0A57287A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668" y="5148760"/>
            <a:ext cx="3328662" cy="694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851527-5032-46AA-8462-EBC612135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456" y="1296696"/>
            <a:ext cx="34480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2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Bodoni MT" panose="02070603080606020203" pitchFamily="18" charset="0"/>
              </a:rPr>
              <a:t>Two-way Binding v-model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354551-B4B9-430C-B08A-6277981F1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969" y="2671507"/>
            <a:ext cx="5588142" cy="3594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48BBC-62E6-467E-BFCA-ACF54B43493B}"/>
              </a:ext>
            </a:extLst>
          </p:cNvPr>
          <p:cNvSpPr txBox="1"/>
          <p:nvPr/>
        </p:nvSpPr>
        <p:spPr>
          <a:xfrm>
            <a:off x="1993247" y="1224793"/>
            <a:ext cx="8669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v-</a:t>
            </a:r>
            <a:r>
              <a:rPr lang="sv-SE" u="sng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direktivet används för att göra tvåvägsbindning mellan HTML-elementet och data-variabeln.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 innebär att värdet uppdateras om fältet ändras men även om variabeln ändras.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D879F2-957A-4CB6-A011-BE00E8F19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597" y="2671507"/>
            <a:ext cx="34290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1615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B3E54F-9BB9-4821-81E3-A4EFEC7BD0A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0</TotalTime>
  <Words>541</Words>
  <Application>Microsoft Office PowerPoint</Application>
  <PresentationFormat>Widescreen</PresentationFormat>
  <Paragraphs>96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Bodoni MT</vt:lpstr>
      <vt:lpstr>Calibri</vt:lpstr>
      <vt:lpstr>Gill Sans MT</vt:lpstr>
      <vt:lpstr>Impact</vt:lpstr>
      <vt:lpstr>Times New Roman</vt:lpstr>
      <vt:lpstr>Badge</vt:lpstr>
      <vt:lpstr>Vue.js</vt:lpstr>
      <vt:lpstr>Vue.js</vt:lpstr>
      <vt:lpstr>innehåll</vt:lpstr>
      <vt:lpstr>Interpolation</vt:lpstr>
      <vt:lpstr>Attribute Binding</vt:lpstr>
      <vt:lpstr>Conditionals - Villkor</vt:lpstr>
      <vt:lpstr>Loopar</vt:lpstr>
      <vt:lpstr>Events-Handling user input</vt:lpstr>
      <vt:lpstr>Two-way Binding v-model</vt:lpstr>
      <vt:lpstr>Composting with components</vt:lpstr>
      <vt:lpstr>Komponent Anatomi</vt:lpstr>
      <vt:lpstr>Composting with components</vt:lpstr>
      <vt:lpstr>Computed properties</vt:lpstr>
      <vt:lpstr>Watchers</vt:lpstr>
      <vt:lpstr>Class binding</vt:lpstr>
      <vt:lpstr>Style binding</vt:lpstr>
      <vt:lpstr>Vue life-cycle hooks</vt:lpstr>
      <vt:lpstr>Component Communication</vt:lpstr>
      <vt:lpstr>Component Communication</vt:lpstr>
      <vt:lpstr>Vue.js Hello World</vt:lpstr>
      <vt:lpstr>Vue.js CLI</vt:lpstr>
      <vt:lpstr>SPA with VUE.js</vt:lpstr>
      <vt:lpstr>Skapa en ny Vue component</vt:lpstr>
      <vt:lpstr>Your turn to interview me</vt:lpstr>
      <vt:lpstr>Slide Tite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2020-08-21T12:14:42Z</dcterms:created>
  <dcterms:modified xsi:type="dcterms:W3CDTF">2020-08-24T06:55:30Z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