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31234-6873-97C1-6694-5F14DC25A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886EE7-18C5-E912-EC80-980626CE3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452635-0F37-624C-8BE7-FE5C643C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6426AF-5995-0D2F-1F90-11DD2F10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0D05CA-A82F-1B7D-9E6B-BF64A653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69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F8098-1976-6717-AF90-DBD6FA91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E4339C-4B06-BF0C-976E-94A84B8F4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473D3A-11AF-A428-BC9E-C4BDBD18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D5C74B-26CE-5951-C23E-9451252B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B7A49-30F0-CD79-7BC1-95811959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68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D00775-0D83-C4C6-DC93-80A227956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3AF240-6D0B-110A-B96D-86BA0E770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FBBE59-D8E2-EEDB-8233-B87D562E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0A229-0BBF-053A-3975-5A2291B4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5A168-4144-4ADF-81D6-01D4ACF2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08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8794F-6A8A-579F-E554-E4F3CD1D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0B402-ADCC-C991-F197-745DF6CCD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1E4692-A3EC-77C1-43A5-CB49CD63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34465-5DC5-AA75-E49F-C86A98EA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C3259C-A686-D151-BCA7-D390AF93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93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77A83-28BA-EAD2-F5EE-3D74985F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C0AA19-FA92-A912-EC56-55112ADEC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05627-728E-4EA4-9909-84C4B77C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8BAF52-959C-AEE9-0A75-F0B0D140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44A493-F554-8F1B-7801-CBF42CFB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05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E3F88-F89F-8D5E-E970-245EB30C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3F108C-8CCB-84FA-6E11-491F294B8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615399-9BE3-5028-F913-6234C4D30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AA8CCD-8D2A-EDCA-88BD-ED4E4B1E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CAE11B-FE4C-EF89-D863-DE1BC9D2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DBA258-798F-7F1A-B4B5-47101C95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3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ED8FD-8D60-6772-3FCF-4D4FE889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9D1F93-1D13-638F-4D41-DA5F061E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84165F-1900-08F4-4F2D-B8FC61CEF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935802-EAD1-A60D-46CA-D310C3616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9D5488-A4B1-661E-A9A2-CD09AD79C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11885B-2ECF-0E3D-A025-098E62E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777084-A246-17FD-0635-26B203B6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768F06-1264-89B2-A113-BD6EFCE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22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468EF-4177-1675-123D-2776DD6A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B65FA7-C3D7-F004-A7B0-A2CD2C09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6F1070-87BC-D649-9C79-8BF88C64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4E0328-6048-731A-A65C-8728A115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84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B73EDB-9874-779C-CF48-F1352A16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A74965-D041-6B8D-8E2E-14804804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DA117A-0525-B77B-60BA-C47E7FBD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64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F976-C41E-006D-FEAC-39F830DA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37FCD-F531-BB5B-738D-5605BBD1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C83A78-A6D8-2F2E-FA85-0CBA5E2C1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054717-5D03-9C6F-56EB-1D95F8C2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2184D1-69B5-2945-CBB9-F3F8D0CD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65441-B9AD-5398-C0C7-B01343DC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70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8E784-E069-BC4D-13CD-F4317CB7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18C660-45A6-B4B1-13E2-147B19962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D30A82-A321-FDF4-C605-793853E1E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A7907F-8A43-2166-B3F3-4F44EE2D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AA15-91DE-47AA-870B-1C6DE7849268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B50876-87DC-F49E-FF7A-0B0DB725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D13AB3-0C54-4A27-E544-4EDBE3F1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79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EBDE6-F59A-6310-8287-262A03C4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F4BC5-8309-3F2C-96BC-F713A058F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7E459E-2E3A-CE1E-9D37-8EF1029AE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AA15-91DE-47AA-870B-1C6DE7849268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0EFAE0-4AC7-6ED9-63A7-F1EE65AE3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15CB20-7261-7BB7-0FA8-BF2D15571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D1BE-0935-4AA0-A68B-5569AF5D8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56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E7FB7-BB58-3165-795B-8AA07B228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5060" y="3326235"/>
            <a:ext cx="2924961" cy="419449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Ветка </a:t>
            </a:r>
            <a:r>
              <a:rPr lang="en-US" sz="2400" dirty="0"/>
              <a:t>origin main</a:t>
            </a:r>
            <a:endParaRPr lang="ru-RU" sz="2400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BD52987-DEF4-F737-F79B-D8C5FB87F744}"/>
              </a:ext>
            </a:extLst>
          </p:cNvPr>
          <p:cNvCxnSpPr/>
          <p:nvPr/>
        </p:nvCxnSpPr>
        <p:spPr>
          <a:xfrm>
            <a:off x="1532389" y="3900881"/>
            <a:ext cx="913561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B3F9894-8D24-7A25-BDD5-7C57B26A689F}"/>
              </a:ext>
            </a:extLst>
          </p:cNvPr>
          <p:cNvSpPr txBox="1">
            <a:spLocks/>
          </p:cNvSpPr>
          <p:nvPr/>
        </p:nvSpPr>
        <p:spPr>
          <a:xfrm>
            <a:off x="2155970" y="3168942"/>
            <a:ext cx="1442910" cy="41944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Lesson 1</a:t>
            </a:r>
            <a:endParaRPr lang="ru-RU" sz="24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E5CF270-8493-CF65-4DFA-5D0E5D3461DD}"/>
              </a:ext>
            </a:extLst>
          </p:cNvPr>
          <p:cNvSpPr/>
          <p:nvPr/>
        </p:nvSpPr>
        <p:spPr>
          <a:xfrm>
            <a:off x="2416029" y="3590488"/>
            <a:ext cx="645952" cy="620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1F2782D-B6C1-1FD5-9145-6E98E400C21B}"/>
              </a:ext>
            </a:extLst>
          </p:cNvPr>
          <p:cNvSpPr txBox="1">
            <a:spLocks/>
          </p:cNvSpPr>
          <p:nvPr/>
        </p:nvSpPr>
        <p:spPr>
          <a:xfrm>
            <a:off x="1359016" y="612396"/>
            <a:ext cx="6716087" cy="4194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origin – </a:t>
            </a:r>
            <a:r>
              <a:rPr lang="ru-RU" sz="2400" dirty="0"/>
              <a:t>это то что храниться в </a:t>
            </a:r>
            <a:r>
              <a:rPr lang="en-US" sz="2400" dirty="0"/>
              <a:t>GITHUB.COM</a:t>
            </a:r>
            <a:endParaRPr lang="ru-RU" sz="24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3E9F60B-E543-4C6B-B24C-EED0BE5480E2}"/>
              </a:ext>
            </a:extLst>
          </p:cNvPr>
          <p:cNvSpPr txBox="1">
            <a:spLocks/>
          </p:cNvSpPr>
          <p:nvPr/>
        </p:nvSpPr>
        <p:spPr>
          <a:xfrm>
            <a:off x="1127623" y="1342238"/>
            <a:ext cx="8175768" cy="4530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local (</a:t>
            </a:r>
            <a:r>
              <a:rPr lang="ru-RU" sz="2400" dirty="0"/>
              <a:t>без </a:t>
            </a:r>
            <a:r>
              <a:rPr lang="en-US" sz="2400" dirty="0"/>
              <a:t>origin) – </a:t>
            </a:r>
            <a:r>
              <a:rPr lang="ru-RU" sz="2400" dirty="0"/>
              <a:t>это то что храниться на вашем ПК</a:t>
            </a:r>
          </a:p>
        </p:txBody>
      </p:sp>
    </p:spTree>
    <p:extLst>
      <p:ext uri="{BB962C8B-B14F-4D97-AF65-F5344CB8AC3E}">
        <p14:creationId xmlns:p14="http://schemas.microsoft.com/office/powerpoint/2010/main" val="188469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E7FB7-BB58-3165-795B-8AA07B228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8484" y="4779186"/>
            <a:ext cx="2574022" cy="432912"/>
          </a:xfrm>
        </p:spPr>
        <p:txBody>
          <a:bodyPr>
            <a:normAutofit/>
          </a:bodyPr>
          <a:lstStyle/>
          <a:p>
            <a:r>
              <a:rPr lang="ru-RU" sz="2400" dirty="0"/>
              <a:t>Ветка </a:t>
            </a:r>
            <a:r>
              <a:rPr lang="en-US" sz="2400" dirty="0"/>
              <a:t>origin </a:t>
            </a:r>
            <a:r>
              <a:rPr lang="en-US" sz="2400" dirty="0" err="1"/>
              <a:t>denis</a:t>
            </a:r>
            <a:endParaRPr lang="ru-RU" sz="2400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BD52987-DEF4-F737-F79B-D8C5FB87F744}"/>
              </a:ext>
            </a:extLst>
          </p:cNvPr>
          <p:cNvCxnSpPr/>
          <p:nvPr/>
        </p:nvCxnSpPr>
        <p:spPr>
          <a:xfrm>
            <a:off x="1532389" y="3900881"/>
            <a:ext cx="913561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B3F9894-8D24-7A25-BDD5-7C57B26A689F}"/>
              </a:ext>
            </a:extLst>
          </p:cNvPr>
          <p:cNvSpPr txBox="1">
            <a:spLocks/>
          </p:cNvSpPr>
          <p:nvPr/>
        </p:nvSpPr>
        <p:spPr>
          <a:xfrm>
            <a:off x="3414319" y="3320206"/>
            <a:ext cx="1367408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Lesson 1</a:t>
            </a:r>
            <a:endParaRPr lang="ru-RU" sz="24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E5CF270-8493-CF65-4DFA-5D0E5D3461DD}"/>
              </a:ext>
            </a:extLst>
          </p:cNvPr>
          <p:cNvSpPr/>
          <p:nvPr/>
        </p:nvSpPr>
        <p:spPr>
          <a:xfrm>
            <a:off x="2416029" y="3590488"/>
            <a:ext cx="645952" cy="620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2407935-8C95-66F4-CD81-45BEBEB48FB7}"/>
              </a:ext>
            </a:extLst>
          </p:cNvPr>
          <p:cNvCxnSpPr>
            <a:cxnSpLocks/>
          </p:cNvCxnSpPr>
          <p:nvPr/>
        </p:nvCxnSpPr>
        <p:spPr>
          <a:xfrm>
            <a:off x="1532389" y="5410899"/>
            <a:ext cx="9197130" cy="1270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059B387-5BB9-F0ED-1A96-64F28767972F}"/>
              </a:ext>
            </a:extLst>
          </p:cNvPr>
          <p:cNvSpPr txBox="1">
            <a:spLocks/>
          </p:cNvSpPr>
          <p:nvPr/>
        </p:nvSpPr>
        <p:spPr>
          <a:xfrm>
            <a:off x="7098484" y="3482831"/>
            <a:ext cx="2491531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origin main</a:t>
            </a:r>
            <a:endParaRPr lang="ru-RU" sz="240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A8D3ADE-3D40-C20C-40C5-37D96B499F5C}"/>
              </a:ext>
            </a:extLst>
          </p:cNvPr>
          <p:cNvSpPr txBox="1">
            <a:spLocks/>
          </p:cNvSpPr>
          <p:nvPr/>
        </p:nvSpPr>
        <p:spPr>
          <a:xfrm>
            <a:off x="1359016" y="612396"/>
            <a:ext cx="6716087" cy="4194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origin – </a:t>
            </a:r>
            <a:r>
              <a:rPr lang="ru-RU" sz="2400" dirty="0"/>
              <a:t>это то что храниться в </a:t>
            </a:r>
            <a:r>
              <a:rPr lang="en-US" sz="2400" dirty="0"/>
              <a:t>GITHUB.COM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5473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E7FB7-BB58-3165-795B-8AA07B228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4193" y="5983867"/>
            <a:ext cx="2491531" cy="432912"/>
          </a:xfrm>
        </p:spPr>
        <p:txBody>
          <a:bodyPr>
            <a:normAutofit/>
          </a:bodyPr>
          <a:lstStyle/>
          <a:p>
            <a:r>
              <a:rPr lang="ru-RU" sz="2400" dirty="0"/>
              <a:t>Ветка </a:t>
            </a:r>
            <a:r>
              <a:rPr lang="en-US" sz="2400" dirty="0"/>
              <a:t>local </a:t>
            </a:r>
            <a:r>
              <a:rPr lang="en-US" sz="2400" dirty="0" err="1"/>
              <a:t>denis</a:t>
            </a:r>
            <a:endParaRPr lang="ru-RU" sz="2400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BD52987-DEF4-F737-F79B-D8C5FB87F744}"/>
              </a:ext>
            </a:extLst>
          </p:cNvPr>
          <p:cNvCxnSpPr>
            <a:cxnSpLocks/>
          </p:cNvCxnSpPr>
          <p:nvPr/>
        </p:nvCxnSpPr>
        <p:spPr>
          <a:xfrm flipV="1">
            <a:off x="1532389" y="3900879"/>
            <a:ext cx="9826305" cy="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B3F9894-8D24-7A25-BDD5-7C57B26A689F}"/>
              </a:ext>
            </a:extLst>
          </p:cNvPr>
          <p:cNvSpPr txBox="1">
            <a:spLocks/>
          </p:cNvSpPr>
          <p:nvPr/>
        </p:nvSpPr>
        <p:spPr>
          <a:xfrm>
            <a:off x="3414319" y="3320206"/>
            <a:ext cx="1367408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Lesson 1/DZ.txt</a:t>
            </a:r>
            <a:endParaRPr lang="ru-RU" sz="24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E5CF270-8493-CF65-4DFA-5D0E5D3461DD}"/>
              </a:ext>
            </a:extLst>
          </p:cNvPr>
          <p:cNvSpPr/>
          <p:nvPr/>
        </p:nvSpPr>
        <p:spPr>
          <a:xfrm>
            <a:off x="2416029" y="3590488"/>
            <a:ext cx="645952" cy="620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2407935-8C95-66F4-CD81-45BEBEB48FB7}"/>
              </a:ext>
            </a:extLst>
          </p:cNvPr>
          <p:cNvCxnSpPr>
            <a:cxnSpLocks/>
            <a:stCxn id="7" idx="4"/>
          </p:cNvCxnSpPr>
          <p:nvPr/>
        </p:nvCxnSpPr>
        <p:spPr>
          <a:xfrm rot="16200000" flipH="1">
            <a:off x="3505967" y="3444308"/>
            <a:ext cx="831774" cy="2365699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059B387-5BB9-F0ED-1A96-64F28767972F}"/>
              </a:ext>
            </a:extLst>
          </p:cNvPr>
          <p:cNvSpPr txBox="1">
            <a:spLocks/>
          </p:cNvSpPr>
          <p:nvPr/>
        </p:nvSpPr>
        <p:spPr>
          <a:xfrm>
            <a:off x="8544193" y="3276288"/>
            <a:ext cx="2491531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origin main</a:t>
            </a:r>
            <a:endParaRPr lang="ru-RU" sz="2400" dirty="0"/>
          </a:p>
        </p:txBody>
      </p:sp>
      <p:cxnSp>
        <p:nvCxnSpPr>
          <p:cNvPr id="9" name="Прямая со стрелкой 2">
            <a:extLst>
              <a:ext uri="{FF2B5EF4-FFF2-40B4-BE49-F238E27FC236}">
                <a16:creationId xmlns:a16="http://schemas.microsoft.com/office/drawing/2014/main" id="{2D4EFF8E-D4CA-CFF9-39F6-0F7C1FC556F0}"/>
              </a:ext>
            </a:extLst>
          </p:cNvPr>
          <p:cNvCxnSpPr>
            <a:cxnSpLocks/>
          </p:cNvCxnSpPr>
          <p:nvPr/>
        </p:nvCxnSpPr>
        <p:spPr>
          <a:xfrm>
            <a:off x="4974676" y="5027540"/>
            <a:ext cx="6384018" cy="819587"/>
          </a:xfrm>
          <a:prstGeom prst="bentConnector3">
            <a:avLst>
              <a:gd name="adj1" fmla="val 2168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63F7C49-F432-45B5-041C-88A64826CA7F}"/>
              </a:ext>
            </a:extLst>
          </p:cNvPr>
          <p:cNvSpPr txBox="1">
            <a:spLocks/>
          </p:cNvSpPr>
          <p:nvPr/>
        </p:nvSpPr>
        <p:spPr>
          <a:xfrm>
            <a:off x="5134065" y="5821954"/>
            <a:ext cx="2235670" cy="620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Lesson 1/DZ.txt</a:t>
            </a:r>
            <a:br>
              <a:rPr lang="en-US" sz="2400" dirty="0"/>
            </a:br>
            <a:r>
              <a:rPr lang="en-US" sz="2400" dirty="0"/>
              <a:t>+ Lesson 1/DZ_denis.txt</a:t>
            </a:r>
          </a:p>
        </p:txBody>
      </p:sp>
      <p:cxnSp>
        <p:nvCxnSpPr>
          <p:cNvPr id="26" name="Прямая со стрелкой 2">
            <a:extLst>
              <a:ext uri="{FF2B5EF4-FFF2-40B4-BE49-F238E27FC236}">
                <a16:creationId xmlns:a16="http://schemas.microsoft.com/office/drawing/2014/main" id="{FBAF5992-CF3C-B65D-8EF6-D07A8E3D6585}"/>
              </a:ext>
            </a:extLst>
          </p:cNvPr>
          <p:cNvCxnSpPr>
            <a:cxnSpLocks/>
          </p:cNvCxnSpPr>
          <p:nvPr/>
        </p:nvCxnSpPr>
        <p:spPr>
          <a:xfrm>
            <a:off x="5134065" y="5027540"/>
            <a:ext cx="6224629" cy="310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8BA64C3A-8E76-7658-B97C-95B561A1A9E5}"/>
              </a:ext>
            </a:extLst>
          </p:cNvPr>
          <p:cNvSpPr txBox="1">
            <a:spLocks/>
          </p:cNvSpPr>
          <p:nvPr/>
        </p:nvSpPr>
        <p:spPr>
          <a:xfrm>
            <a:off x="4068661" y="4205968"/>
            <a:ext cx="2072081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Merge Lesson 1/DZ.txt </a:t>
            </a:r>
            <a:r>
              <a:rPr lang="ru-RU" sz="2400" dirty="0"/>
              <a:t>из</a:t>
            </a:r>
            <a:r>
              <a:rPr lang="en-US" sz="2400" dirty="0"/>
              <a:t> main</a:t>
            </a:r>
            <a:endParaRPr lang="ru-RU" sz="2400" dirty="0"/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58DB52F8-63E8-5369-310C-67A7601FE605}"/>
              </a:ext>
            </a:extLst>
          </p:cNvPr>
          <p:cNvSpPr txBox="1">
            <a:spLocks/>
          </p:cNvSpPr>
          <p:nvPr/>
        </p:nvSpPr>
        <p:spPr>
          <a:xfrm>
            <a:off x="8544193" y="4457888"/>
            <a:ext cx="2491531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origin </a:t>
            </a:r>
            <a:r>
              <a:rPr lang="en-US" sz="2400" dirty="0" err="1"/>
              <a:t>denis</a:t>
            </a:r>
            <a:endParaRPr lang="ru-RU" sz="2400" dirty="0"/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53C1380F-B2F9-4CCD-B0D0-F291F8882126}"/>
              </a:ext>
            </a:extLst>
          </p:cNvPr>
          <p:cNvSpPr txBox="1">
            <a:spLocks/>
          </p:cNvSpPr>
          <p:nvPr/>
        </p:nvSpPr>
        <p:spPr>
          <a:xfrm>
            <a:off x="1359016" y="612396"/>
            <a:ext cx="6716087" cy="4194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origin – </a:t>
            </a:r>
            <a:r>
              <a:rPr lang="ru-RU" sz="2400" dirty="0"/>
              <a:t>это то что храниться в </a:t>
            </a:r>
            <a:r>
              <a:rPr lang="en-US" sz="2400" dirty="0"/>
              <a:t>GITHUB.COM</a:t>
            </a:r>
            <a:endParaRPr lang="ru-RU" sz="2400" dirty="0"/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C4BCF5BB-2DC9-716D-23EF-565BFDF7CB31}"/>
              </a:ext>
            </a:extLst>
          </p:cNvPr>
          <p:cNvSpPr txBox="1">
            <a:spLocks/>
          </p:cNvSpPr>
          <p:nvPr/>
        </p:nvSpPr>
        <p:spPr>
          <a:xfrm>
            <a:off x="1127623" y="1342238"/>
            <a:ext cx="8175768" cy="4530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local (</a:t>
            </a:r>
            <a:r>
              <a:rPr lang="ru-RU" sz="2400" dirty="0"/>
              <a:t>без </a:t>
            </a:r>
            <a:r>
              <a:rPr lang="en-US" sz="2400" dirty="0"/>
              <a:t>origin) – </a:t>
            </a:r>
            <a:r>
              <a:rPr lang="ru-RU" sz="2400" dirty="0"/>
              <a:t>это то что храниться на вашем ПК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F0824D5E-11F5-7FE1-2BBA-A0E5F96C103A}"/>
              </a:ext>
            </a:extLst>
          </p:cNvPr>
          <p:cNvSpPr txBox="1">
            <a:spLocks/>
          </p:cNvSpPr>
          <p:nvPr/>
        </p:nvSpPr>
        <p:spPr>
          <a:xfrm>
            <a:off x="1568741" y="2009549"/>
            <a:ext cx="3691156" cy="4530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Merge (MR) – </a:t>
            </a:r>
            <a:r>
              <a:rPr lang="ru-RU" sz="2400" dirty="0"/>
              <a:t>слияние веток</a:t>
            </a:r>
            <a:r>
              <a:rPr lang="en-US" sz="2400" dirty="0"/>
              <a:t> </a:t>
            </a:r>
            <a:endParaRPr lang="ru-RU" sz="2400" dirty="0"/>
          </a:p>
        </p:txBody>
      </p:sp>
      <p:cxnSp>
        <p:nvCxnSpPr>
          <p:cNvPr id="36" name="Прямая со стрелкой 2">
            <a:extLst>
              <a:ext uri="{FF2B5EF4-FFF2-40B4-BE49-F238E27FC236}">
                <a16:creationId xmlns:a16="http://schemas.microsoft.com/office/drawing/2014/main" id="{C24854DD-FB53-60DB-84C9-778FA09A2660}"/>
              </a:ext>
            </a:extLst>
          </p:cNvPr>
          <p:cNvCxnSpPr>
            <a:cxnSpLocks/>
          </p:cNvCxnSpPr>
          <p:nvPr/>
        </p:nvCxnSpPr>
        <p:spPr>
          <a:xfrm>
            <a:off x="1532389" y="5027540"/>
            <a:ext cx="3601676" cy="155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Овал 39">
            <a:extLst>
              <a:ext uri="{FF2B5EF4-FFF2-40B4-BE49-F238E27FC236}">
                <a16:creationId xmlns:a16="http://schemas.microsoft.com/office/drawing/2014/main" id="{F7EA4CF4-1600-7FF0-16E4-C344172F3577}"/>
              </a:ext>
            </a:extLst>
          </p:cNvPr>
          <p:cNvSpPr/>
          <p:nvPr/>
        </p:nvSpPr>
        <p:spPr>
          <a:xfrm>
            <a:off x="4781726" y="4704562"/>
            <a:ext cx="645952" cy="620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86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E7FB7-BB58-3165-795B-8AA07B228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4193" y="5983867"/>
            <a:ext cx="2491531" cy="432912"/>
          </a:xfrm>
        </p:spPr>
        <p:txBody>
          <a:bodyPr>
            <a:normAutofit/>
          </a:bodyPr>
          <a:lstStyle/>
          <a:p>
            <a:r>
              <a:rPr lang="ru-RU" sz="2400" dirty="0"/>
              <a:t>Ветка </a:t>
            </a:r>
            <a:r>
              <a:rPr lang="en-US" sz="2400" dirty="0"/>
              <a:t>local </a:t>
            </a:r>
            <a:r>
              <a:rPr lang="en-US" sz="2400" dirty="0" err="1"/>
              <a:t>denis</a:t>
            </a:r>
            <a:endParaRPr lang="ru-RU" sz="2400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BD52987-DEF4-F737-F79B-D8C5FB87F744}"/>
              </a:ext>
            </a:extLst>
          </p:cNvPr>
          <p:cNvCxnSpPr>
            <a:cxnSpLocks/>
          </p:cNvCxnSpPr>
          <p:nvPr/>
        </p:nvCxnSpPr>
        <p:spPr>
          <a:xfrm flipV="1">
            <a:off x="1532389" y="3900879"/>
            <a:ext cx="9826305" cy="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B3F9894-8D24-7A25-BDD5-7C57B26A689F}"/>
              </a:ext>
            </a:extLst>
          </p:cNvPr>
          <p:cNvSpPr txBox="1">
            <a:spLocks/>
          </p:cNvSpPr>
          <p:nvPr/>
        </p:nvSpPr>
        <p:spPr>
          <a:xfrm>
            <a:off x="3414319" y="3320206"/>
            <a:ext cx="1367408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Lesson 1/DZ.txt</a:t>
            </a:r>
            <a:endParaRPr lang="ru-RU" sz="24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E5CF270-8493-CF65-4DFA-5D0E5D3461DD}"/>
              </a:ext>
            </a:extLst>
          </p:cNvPr>
          <p:cNvSpPr/>
          <p:nvPr/>
        </p:nvSpPr>
        <p:spPr>
          <a:xfrm>
            <a:off x="2416029" y="3590488"/>
            <a:ext cx="645952" cy="620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2407935-8C95-66F4-CD81-45BEBEB48FB7}"/>
              </a:ext>
            </a:extLst>
          </p:cNvPr>
          <p:cNvCxnSpPr>
            <a:cxnSpLocks/>
            <a:stCxn id="7" idx="4"/>
          </p:cNvCxnSpPr>
          <p:nvPr/>
        </p:nvCxnSpPr>
        <p:spPr>
          <a:xfrm rot="16200000" flipH="1">
            <a:off x="3505967" y="3444308"/>
            <a:ext cx="831774" cy="2365699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059B387-5BB9-F0ED-1A96-64F28767972F}"/>
              </a:ext>
            </a:extLst>
          </p:cNvPr>
          <p:cNvSpPr txBox="1">
            <a:spLocks/>
          </p:cNvSpPr>
          <p:nvPr/>
        </p:nvSpPr>
        <p:spPr>
          <a:xfrm>
            <a:off x="8544193" y="3276288"/>
            <a:ext cx="2491531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origin main</a:t>
            </a:r>
            <a:endParaRPr lang="ru-RU" sz="2400" dirty="0"/>
          </a:p>
        </p:txBody>
      </p:sp>
      <p:cxnSp>
        <p:nvCxnSpPr>
          <p:cNvPr id="9" name="Прямая со стрелкой 2">
            <a:extLst>
              <a:ext uri="{FF2B5EF4-FFF2-40B4-BE49-F238E27FC236}">
                <a16:creationId xmlns:a16="http://schemas.microsoft.com/office/drawing/2014/main" id="{2D4EFF8E-D4CA-CFF9-39F6-0F7C1FC556F0}"/>
              </a:ext>
            </a:extLst>
          </p:cNvPr>
          <p:cNvCxnSpPr>
            <a:cxnSpLocks/>
          </p:cNvCxnSpPr>
          <p:nvPr/>
        </p:nvCxnSpPr>
        <p:spPr>
          <a:xfrm>
            <a:off x="4974676" y="5027540"/>
            <a:ext cx="6384018" cy="819587"/>
          </a:xfrm>
          <a:prstGeom prst="bentConnector3">
            <a:avLst>
              <a:gd name="adj1" fmla="val 138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63F7C49-F432-45B5-041C-88A64826CA7F}"/>
              </a:ext>
            </a:extLst>
          </p:cNvPr>
          <p:cNvSpPr txBox="1">
            <a:spLocks/>
          </p:cNvSpPr>
          <p:nvPr/>
        </p:nvSpPr>
        <p:spPr>
          <a:xfrm>
            <a:off x="4781725" y="5714875"/>
            <a:ext cx="2235670" cy="620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Lesson 1/DZ.txt</a:t>
            </a:r>
            <a:br>
              <a:rPr lang="en-US" sz="2400" dirty="0"/>
            </a:br>
            <a:r>
              <a:rPr lang="en-US" sz="2400" dirty="0"/>
              <a:t>+ Lesson 1/DZ_denis.txt</a:t>
            </a:r>
          </a:p>
        </p:txBody>
      </p:sp>
      <p:cxnSp>
        <p:nvCxnSpPr>
          <p:cNvPr id="26" name="Прямая со стрелкой 2">
            <a:extLst>
              <a:ext uri="{FF2B5EF4-FFF2-40B4-BE49-F238E27FC236}">
                <a16:creationId xmlns:a16="http://schemas.microsoft.com/office/drawing/2014/main" id="{FBAF5992-CF3C-B65D-8EF6-D07A8E3D6585}"/>
              </a:ext>
            </a:extLst>
          </p:cNvPr>
          <p:cNvCxnSpPr>
            <a:cxnSpLocks/>
          </p:cNvCxnSpPr>
          <p:nvPr/>
        </p:nvCxnSpPr>
        <p:spPr>
          <a:xfrm>
            <a:off x="5134065" y="5027540"/>
            <a:ext cx="6224629" cy="310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8BA64C3A-8E76-7658-B97C-95B561A1A9E5}"/>
              </a:ext>
            </a:extLst>
          </p:cNvPr>
          <p:cNvSpPr txBox="1">
            <a:spLocks/>
          </p:cNvSpPr>
          <p:nvPr/>
        </p:nvSpPr>
        <p:spPr>
          <a:xfrm>
            <a:off x="4068661" y="4235103"/>
            <a:ext cx="2072081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Merge Lesson 1/DZ.txt </a:t>
            </a:r>
            <a:r>
              <a:rPr lang="ru-RU" sz="2400" dirty="0"/>
              <a:t>из</a:t>
            </a:r>
            <a:r>
              <a:rPr lang="en-US" sz="2400" dirty="0"/>
              <a:t> main</a:t>
            </a:r>
            <a:endParaRPr lang="ru-RU" sz="2400" dirty="0"/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58DB52F8-63E8-5369-310C-67A7601FE605}"/>
              </a:ext>
            </a:extLst>
          </p:cNvPr>
          <p:cNvSpPr txBox="1">
            <a:spLocks/>
          </p:cNvSpPr>
          <p:nvPr/>
        </p:nvSpPr>
        <p:spPr>
          <a:xfrm>
            <a:off x="8544193" y="4068725"/>
            <a:ext cx="2491531" cy="432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origin </a:t>
            </a:r>
            <a:r>
              <a:rPr lang="en-US" sz="2400" dirty="0" err="1"/>
              <a:t>denis</a:t>
            </a:r>
            <a:endParaRPr lang="ru-RU" sz="2400" dirty="0"/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53C1380F-B2F9-4CCD-B0D0-F291F8882126}"/>
              </a:ext>
            </a:extLst>
          </p:cNvPr>
          <p:cNvSpPr txBox="1">
            <a:spLocks/>
          </p:cNvSpPr>
          <p:nvPr/>
        </p:nvSpPr>
        <p:spPr>
          <a:xfrm>
            <a:off x="1359016" y="612396"/>
            <a:ext cx="6716087" cy="4194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origin – </a:t>
            </a:r>
            <a:r>
              <a:rPr lang="ru-RU" sz="2400" dirty="0"/>
              <a:t>это то что храниться в </a:t>
            </a:r>
            <a:r>
              <a:rPr lang="en-US" sz="2400" dirty="0"/>
              <a:t>GITHUB.COM</a:t>
            </a:r>
            <a:endParaRPr lang="ru-RU" sz="2400" dirty="0"/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C4BCF5BB-2DC9-716D-23EF-565BFDF7CB31}"/>
              </a:ext>
            </a:extLst>
          </p:cNvPr>
          <p:cNvSpPr txBox="1">
            <a:spLocks/>
          </p:cNvSpPr>
          <p:nvPr/>
        </p:nvSpPr>
        <p:spPr>
          <a:xfrm>
            <a:off x="1172013" y="999536"/>
            <a:ext cx="8175768" cy="4530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Ветка </a:t>
            </a:r>
            <a:r>
              <a:rPr lang="en-US" sz="2400" dirty="0"/>
              <a:t>local (</a:t>
            </a:r>
            <a:r>
              <a:rPr lang="ru-RU" sz="2400" dirty="0"/>
              <a:t>без </a:t>
            </a:r>
            <a:r>
              <a:rPr lang="en-US" sz="2400" dirty="0"/>
              <a:t>origin) – </a:t>
            </a:r>
            <a:r>
              <a:rPr lang="ru-RU" sz="2400" dirty="0"/>
              <a:t>это то что храниться на вашем ПК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F0824D5E-11F5-7FE1-2BBA-A0E5F96C103A}"/>
              </a:ext>
            </a:extLst>
          </p:cNvPr>
          <p:cNvSpPr txBox="1">
            <a:spLocks/>
          </p:cNvSpPr>
          <p:nvPr/>
        </p:nvSpPr>
        <p:spPr>
          <a:xfrm>
            <a:off x="1568741" y="1395108"/>
            <a:ext cx="3691156" cy="4530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Merge (MR) – </a:t>
            </a:r>
            <a:r>
              <a:rPr lang="ru-RU" sz="2400" dirty="0"/>
              <a:t>слияние веток</a:t>
            </a:r>
            <a:r>
              <a:rPr lang="en-US" sz="2400" dirty="0"/>
              <a:t> </a:t>
            </a:r>
            <a:endParaRPr lang="ru-RU" sz="2400" dirty="0"/>
          </a:p>
        </p:txBody>
      </p:sp>
      <p:cxnSp>
        <p:nvCxnSpPr>
          <p:cNvPr id="36" name="Прямая со стрелкой 2">
            <a:extLst>
              <a:ext uri="{FF2B5EF4-FFF2-40B4-BE49-F238E27FC236}">
                <a16:creationId xmlns:a16="http://schemas.microsoft.com/office/drawing/2014/main" id="{C24854DD-FB53-60DB-84C9-778FA09A2660}"/>
              </a:ext>
            </a:extLst>
          </p:cNvPr>
          <p:cNvCxnSpPr>
            <a:cxnSpLocks/>
          </p:cNvCxnSpPr>
          <p:nvPr/>
        </p:nvCxnSpPr>
        <p:spPr>
          <a:xfrm>
            <a:off x="1532389" y="5027540"/>
            <a:ext cx="3601676" cy="155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Овал 39">
            <a:extLst>
              <a:ext uri="{FF2B5EF4-FFF2-40B4-BE49-F238E27FC236}">
                <a16:creationId xmlns:a16="http://schemas.microsoft.com/office/drawing/2014/main" id="{F7EA4CF4-1600-7FF0-16E4-C344172F3577}"/>
              </a:ext>
            </a:extLst>
          </p:cNvPr>
          <p:cNvSpPr/>
          <p:nvPr/>
        </p:nvSpPr>
        <p:spPr>
          <a:xfrm>
            <a:off x="4781726" y="4704562"/>
            <a:ext cx="645952" cy="620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E95FED2-88BB-4BA0-B551-32BA70E7E5C8}"/>
              </a:ext>
            </a:extLst>
          </p:cNvPr>
          <p:cNvSpPr txBox="1">
            <a:spLocks/>
          </p:cNvSpPr>
          <p:nvPr/>
        </p:nvSpPr>
        <p:spPr>
          <a:xfrm>
            <a:off x="1598103" y="1841202"/>
            <a:ext cx="6367245" cy="417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Commit – </a:t>
            </a:r>
            <a:r>
              <a:rPr lang="ru-RU" sz="2400" dirty="0"/>
              <a:t>записывает изменения в репозиторий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C6966E2-3F74-21B1-9EAE-473540117D6C}"/>
              </a:ext>
            </a:extLst>
          </p:cNvPr>
          <p:cNvSpPr txBox="1">
            <a:spLocks/>
          </p:cNvSpPr>
          <p:nvPr/>
        </p:nvSpPr>
        <p:spPr>
          <a:xfrm>
            <a:off x="1532390" y="2253884"/>
            <a:ext cx="4927134" cy="417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PUSH – </a:t>
            </a:r>
            <a:r>
              <a:rPr lang="ru-RU" sz="2400" dirty="0"/>
              <a:t>обновляет удалённые ветку</a:t>
            </a:r>
          </a:p>
        </p:txBody>
      </p:sp>
      <p:cxnSp>
        <p:nvCxnSpPr>
          <p:cNvPr id="14" name="Прямая со стрелкой 2">
            <a:extLst>
              <a:ext uri="{FF2B5EF4-FFF2-40B4-BE49-F238E27FC236}">
                <a16:creationId xmlns:a16="http://schemas.microsoft.com/office/drawing/2014/main" id="{606EF072-8343-1EB1-6CB4-6666C466BAF8}"/>
              </a:ext>
            </a:extLst>
          </p:cNvPr>
          <p:cNvCxnSpPr>
            <a:cxnSpLocks/>
          </p:cNvCxnSpPr>
          <p:nvPr/>
        </p:nvCxnSpPr>
        <p:spPr>
          <a:xfrm flipV="1">
            <a:off x="6995024" y="5043043"/>
            <a:ext cx="1549169" cy="804084"/>
          </a:xfrm>
          <a:prstGeom prst="bentConnector3">
            <a:avLst>
              <a:gd name="adj1" fmla="val 99278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361F9916-17BB-A569-5936-DDD3DAFA02E9}"/>
              </a:ext>
            </a:extLst>
          </p:cNvPr>
          <p:cNvSpPr txBox="1">
            <a:spLocks/>
          </p:cNvSpPr>
          <p:nvPr/>
        </p:nvSpPr>
        <p:spPr>
          <a:xfrm>
            <a:off x="5696125" y="5418072"/>
            <a:ext cx="2692866" cy="362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Commit Lesson 1/DZ_denis.txt</a:t>
            </a: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43E5DFC2-4307-5D65-F5A0-2D05888C45A2}"/>
              </a:ext>
            </a:extLst>
          </p:cNvPr>
          <p:cNvSpPr txBox="1">
            <a:spLocks/>
          </p:cNvSpPr>
          <p:nvPr/>
        </p:nvSpPr>
        <p:spPr>
          <a:xfrm>
            <a:off x="8570759" y="5242118"/>
            <a:ext cx="2692866" cy="3629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Push </a:t>
            </a:r>
            <a:r>
              <a:rPr lang="ru-RU" sz="1600" dirty="0"/>
              <a:t>из </a:t>
            </a:r>
            <a:r>
              <a:rPr lang="en-US" sz="1600" dirty="0"/>
              <a:t>local </a:t>
            </a:r>
            <a:r>
              <a:rPr lang="en-US" sz="1600" dirty="0" err="1"/>
              <a:t>denis</a:t>
            </a:r>
            <a:r>
              <a:rPr lang="en-US" sz="1600" dirty="0"/>
              <a:t> -&gt; origin </a:t>
            </a:r>
            <a:r>
              <a:rPr lang="en-US" sz="1600" dirty="0" err="1"/>
              <a:t>denis</a:t>
            </a:r>
            <a:endParaRPr lang="en-US" sz="1600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C7F2287B-4C15-0379-2A4C-BCADAA19BE28}"/>
              </a:ext>
            </a:extLst>
          </p:cNvPr>
          <p:cNvSpPr txBox="1">
            <a:spLocks/>
          </p:cNvSpPr>
          <p:nvPr/>
        </p:nvSpPr>
        <p:spPr>
          <a:xfrm>
            <a:off x="5646489" y="4678009"/>
            <a:ext cx="2235670" cy="331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Lesson 1/DZ.txt</a:t>
            </a: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19476041-1CE2-E70F-CE3D-990A525EC3D5}"/>
              </a:ext>
            </a:extLst>
          </p:cNvPr>
          <p:cNvSpPr txBox="1">
            <a:spLocks/>
          </p:cNvSpPr>
          <p:nvPr/>
        </p:nvSpPr>
        <p:spPr>
          <a:xfrm>
            <a:off x="8677015" y="4389146"/>
            <a:ext cx="2235670" cy="620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Lesson 1/DZ.txt</a:t>
            </a:r>
            <a:br>
              <a:rPr lang="en-US" sz="2400" dirty="0"/>
            </a:br>
            <a:r>
              <a:rPr lang="en-US" sz="2400" dirty="0"/>
              <a:t>+ Lesson 1/DZ_denis.txt</a:t>
            </a:r>
          </a:p>
        </p:txBody>
      </p:sp>
    </p:spTree>
    <p:extLst>
      <p:ext uri="{BB962C8B-B14F-4D97-AF65-F5344CB8AC3E}">
        <p14:creationId xmlns:p14="http://schemas.microsoft.com/office/powerpoint/2010/main" val="17616160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242</Words>
  <Application>Microsoft Office PowerPoint</Application>
  <PresentationFormat>Широкоэкранный</PresentationFormat>
  <Paragraphs>32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Ветка origin main</vt:lpstr>
      <vt:lpstr>Ветка origin denis</vt:lpstr>
      <vt:lpstr>Ветка local denis</vt:lpstr>
      <vt:lpstr>Ветка local denis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Ветка origin main</dc:title>
  <dc:creator>Denis Gribanov</dc:creator>
  <cp:lastModifiedBy>Denis Gribanov</cp:lastModifiedBy>
  <cp:revision>1</cp:revision>
  <dcterms:created xsi:type="dcterms:W3CDTF">2022-11-10T09:56:28Z</dcterms:created>
  <dcterms:modified xsi:type="dcterms:W3CDTF">2022-11-10T13:08:15Z</dcterms:modified>
</cp:coreProperties>
</file>