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4"/>
  </p:notesMasterIdLst>
  <p:sldIdLst>
    <p:sldId id="276" r:id="rId2"/>
    <p:sldId id="302" r:id="rId3"/>
    <p:sldId id="288" r:id="rId4"/>
    <p:sldId id="298" r:id="rId5"/>
    <p:sldId id="290" r:id="rId6"/>
    <p:sldId id="293" r:id="rId7"/>
    <p:sldId id="294" r:id="rId8"/>
    <p:sldId id="296" r:id="rId9"/>
    <p:sldId id="297" r:id="rId10"/>
    <p:sldId id="280" r:id="rId11"/>
    <p:sldId id="291" r:id="rId12"/>
    <p:sldId id="281" r:id="rId13"/>
    <p:sldId id="282" r:id="rId14"/>
    <p:sldId id="301" r:id="rId15"/>
    <p:sldId id="283" r:id="rId16"/>
    <p:sldId id="284" r:id="rId17"/>
    <p:sldId id="286" r:id="rId18"/>
    <p:sldId id="299" r:id="rId19"/>
    <p:sldId id="278" r:id="rId20"/>
    <p:sldId id="292" r:id="rId21"/>
    <p:sldId id="279" r:id="rId22"/>
    <p:sldId id="29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B520170-085E-41A4-AF7F-3ABDABCE76C4}">
          <p14:sldIdLst>
            <p14:sldId id="276"/>
            <p14:sldId id="302"/>
            <p14:sldId id="288"/>
            <p14:sldId id="298"/>
            <p14:sldId id="290"/>
            <p14:sldId id="293"/>
            <p14:sldId id="294"/>
            <p14:sldId id="296"/>
            <p14:sldId id="297"/>
            <p14:sldId id="280"/>
            <p14:sldId id="291"/>
            <p14:sldId id="281"/>
            <p14:sldId id="282"/>
          </p14:sldIdLst>
        </p14:section>
        <p14:section name="Réserve" id="{EDC9D08A-C67F-49FE-B0AC-7E0EF8A67376}">
          <p14:sldIdLst>
            <p14:sldId id="301"/>
            <p14:sldId id="283"/>
            <p14:sldId id="284"/>
            <p14:sldId id="286"/>
            <p14:sldId id="299"/>
            <p14:sldId id="278"/>
            <p14:sldId id="292"/>
            <p14:sldId id="279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48B9"/>
    <a:srgbClr val="EC8CD3"/>
    <a:srgbClr val="FF0066"/>
    <a:srgbClr val="FF3399"/>
    <a:srgbClr val="FF33CC"/>
    <a:srgbClr val="FF00FF"/>
    <a:srgbClr val="FD1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84FAD0-4C9F-4D39-9022-3E7F9D997690}">
  <a:tblStyle styleId="{F084FAD0-4C9F-4D39-9022-3E7F9D9976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8" autoAdjust="0"/>
    <p:restoredTop sz="80198" autoAdjust="0"/>
  </p:normalViewPr>
  <p:slideViewPr>
    <p:cSldViewPr>
      <p:cViewPr>
        <p:scale>
          <a:sx n="100" d="100"/>
          <a:sy n="100" d="100"/>
        </p:scale>
        <p:origin x="780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eorgeault" userId="9854bb9a-f08d-4b1e-bc88-5eab1e524792" providerId="ADAL" clId="{9768DB5E-EEF5-4DFD-96EB-E8C973436E7B}"/>
    <pc:docChg chg="undo redo custSel addSld delSld modSld sldOrd modSection">
      <pc:chgData name="Nicolas Georgeault" userId="9854bb9a-f08d-4b1e-bc88-5eab1e524792" providerId="ADAL" clId="{9768DB5E-EEF5-4DFD-96EB-E8C973436E7B}" dt="2018-03-25T15:24:27.666" v="6421"/>
      <pc:docMkLst>
        <pc:docMk/>
      </pc:docMkLst>
      <pc:sldChg chg="addSp delSp modSp modTransition">
        <pc:chgData name="Nicolas Georgeault" userId="9854bb9a-f08d-4b1e-bc88-5eab1e524792" providerId="ADAL" clId="{9768DB5E-EEF5-4DFD-96EB-E8C973436E7B}" dt="2018-03-25T14:47:53.810" v="5821"/>
        <pc:sldMkLst>
          <pc:docMk/>
          <pc:sldMk cId="0" sldId="276"/>
        </pc:sldMkLst>
        <pc:spChg chg="mod">
          <ac:chgData name="Nicolas Georgeault" userId="9854bb9a-f08d-4b1e-bc88-5eab1e524792" providerId="ADAL" clId="{9768DB5E-EEF5-4DFD-96EB-E8C973436E7B}" dt="2018-03-24T21:27:22.179" v="3038" actId="2"/>
          <ac:spMkLst>
            <pc:docMk/>
            <pc:sldMk cId="0" sldId="276"/>
            <ac:spMk id="245" creationId="{00000000-0000-0000-0000-000000000000}"/>
          </ac:spMkLst>
        </pc:spChg>
        <pc:picChg chg="add del mod">
          <ac:chgData name="Nicolas Georgeault" userId="9854bb9a-f08d-4b1e-bc88-5eab1e524792" providerId="ADAL" clId="{9768DB5E-EEF5-4DFD-96EB-E8C973436E7B}" dt="2018-03-24T17:22:27.915" v="954" actId="478"/>
          <ac:picMkLst>
            <pc:docMk/>
            <pc:sldMk cId="0" sldId="276"/>
            <ac:picMk id="3" creationId="{0D11E6C4-FCEA-45A2-A6C2-32044E47B0F6}"/>
          </ac:picMkLst>
        </pc:picChg>
        <pc:picChg chg="add mod">
          <ac:chgData name="Nicolas Georgeault" userId="9854bb9a-f08d-4b1e-bc88-5eab1e524792" providerId="ADAL" clId="{9768DB5E-EEF5-4DFD-96EB-E8C973436E7B}" dt="2018-03-24T17:23:38.448" v="981" actId="1076"/>
          <ac:picMkLst>
            <pc:docMk/>
            <pc:sldMk cId="0" sldId="276"/>
            <ac:picMk id="5" creationId="{4B1B91C8-70B0-49A4-B052-59385E21591D}"/>
          </ac:picMkLst>
        </pc:picChg>
        <pc:picChg chg="add del">
          <ac:chgData name="Nicolas Georgeault" userId="9854bb9a-f08d-4b1e-bc88-5eab1e524792" providerId="ADAL" clId="{9768DB5E-EEF5-4DFD-96EB-E8C973436E7B}" dt="2018-03-25T14:07:24.048" v="4797"/>
          <ac:picMkLst>
            <pc:docMk/>
            <pc:sldMk cId="0" sldId="276"/>
            <ac:picMk id="9" creationId="{748F4D2C-7865-4BDD-8277-F2800D5F48D1}"/>
          </ac:picMkLst>
        </pc:picChg>
        <pc:picChg chg="mod">
          <ac:chgData name="Nicolas Georgeault" userId="9854bb9a-f08d-4b1e-bc88-5eab1e524792" providerId="ADAL" clId="{9768DB5E-EEF5-4DFD-96EB-E8C973436E7B}" dt="2018-03-24T17:27:17.947" v="1002" actId="1076"/>
          <ac:picMkLst>
            <pc:docMk/>
            <pc:sldMk cId="0" sldId="276"/>
            <ac:picMk id="244" creationId="{00000000-0000-0000-0000-000000000000}"/>
          </ac:picMkLst>
        </pc:picChg>
        <pc:picChg chg="add del">
          <ac:chgData name="Nicolas Georgeault" userId="9854bb9a-f08d-4b1e-bc88-5eab1e524792" providerId="ADAL" clId="{9768DB5E-EEF5-4DFD-96EB-E8C973436E7B}" dt="2018-03-25T14:07:29.951" v="4799" actId="478"/>
          <ac:picMkLst>
            <pc:docMk/>
            <pc:sldMk cId="0" sldId="276"/>
            <ac:picMk id="8194" creationId="{456ACF8E-7B48-4CB7-BBA0-21426E18C06A}"/>
          </ac:picMkLst>
        </pc:picChg>
      </pc:sldChg>
      <pc:sldChg chg="addSp modSp del">
        <pc:chgData name="Nicolas Georgeault" userId="9854bb9a-f08d-4b1e-bc88-5eab1e524792" providerId="ADAL" clId="{9768DB5E-EEF5-4DFD-96EB-E8C973436E7B}" dt="2018-03-24T20:54:54.840" v="2742" actId="2696"/>
        <pc:sldMkLst>
          <pc:docMk/>
          <pc:sldMk cId="0" sldId="277"/>
        </pc:sldMkLst>
        <pc:spChg chg="mod">
          <ac:chgData name="Nicolas Georgeault" userId="9854bb9a-f08d-4b1e-bc88-5eab1e524792" providerId="ADAL" clId="{9768DB5E-EEF5-4DFD-96EB-E8C973436E7B}" dt="2018-03-24T20:54:41.223" v="2740"/>
          <ac:spMkLst>
            <pc:docMk/>
            <pc:sldMk cId="0" sldId="277"/>
            <ac:spMk id="251" creationId="{00000000-0000-0000-0000-000000000000}"/>
          </ac:spMkLst>
        </pc:spChg>
        <pc:picChg chg="add mod">
          <ac:chgData name="Nicolas Georgeault" userId="9854bb9a-f08d-4b1e-bc88-5eab1e524792" providerId="ADAL" clId="{9768DB5E-EEF5-4DFD-96EB-E8C973436E7B}" dt="2018-03-24T17:24:02.532" v="985" actId="1076"/>
          <ac:picMkLst>
            <pc:docMk/>
            <pc:sldMk cId="0" sldId="277"/>
            <ac:picMk id="5" creationId="{48AEF117-F4B5-4497-9F03-B761EADF55EB}"/>
          </ac:picMkLst>
        </pc:picChg>
      </pc:sldChg>
      <pc:sldChg chg="modSp ord modTransition">
        <pc:chgData name="Nicolas Georgeault" userId="9854bb9a-f08d-4b1e-bc88-5eab1e524792" providerId="ADAL" clId="{9768DB5E-EEF5-4DFD-96EB-E8C973436E7B}" dt="2018-03-25T14:50:34.223" v="5854"/>
        <pc:sldMkLst>
          <pc:docMk/>
          <pc:sldMk cId="0" sldId="278"/>
        </pc:sldMkLst>
        <pc:spChg chg="mod">
          <ac:chgData name="Nicolas Georgeault" userId="9854bb9a-f08d-4b1e-bc88-5eab1e524792" providerId="ADAL" clId="{9768DB5E-EEF5-4DFD-96EB-E8C973436E7B}" dt="2018-03-24T21:30:42.483" v="3138" actId="6549"/>
          <ac:spMkLst>
            <pc:docMk/>
            <pc:sldMk cId="0" sldId="278"/>
            <ac:spMk id="259" creationId="{00000000-0000-0000-0000-000000000000}"/>
          </ac:spMkLst>
        </pc:spChg>
      </pc:sldChg>
      <pc:sldChg chg="addSp delSp ord modTransition">
        <pc:chgData name="Nicolas Georgeault" userId="9854bb9a-f08d-4b1e-bc88-5eab1e524792" providerId="ADAL" clId="{9768DB5E-EEF5-4DFD-96EB-E8C973436E7B}" dt="2018-03-25T15:24:27.666" v="6421"/>
        <pc:sldMkLst>
          <pc:docMk/>
          <pc:sldMk cId="0" sldId="279"/>
        </pc:sldMkLst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13" creationId="{C5D9949F-9F25-40FA-93F6-7C04E1A86805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20" creationId="{6A5F9FC4-CD14-409C-802F-352796A0D7A7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21" creationId="{F3C17955-89A6-44AA-A673-D4476FEFA175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22" creationId="{BB5317E5-B2A5-4101-A733-3A22A30C9A22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23" creationId="{AFF67EA7-D205-4978-BA40-BFA6500CAA17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25" creationId="{DA3D2ADC-B4A6-4DD3-8290-3CF60B00AF66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26" creationId="{931AD2A0-376A-41BB-BF2F-F431F968188D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27" creationId="{6B382588-17A8-4960-AE21-DAF51692572F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28" creationId="{99E5FADB-59DB-437D-96A8-E0FA4FBB0CAA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29" creationId="{D249B845-254F-46D8-A1E6-2246EBC6D85A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30" creationId="{46761EE5-C35F-4F2D-88FE-6C398AEEC7BB}"/>
          </ac:spMkLst>
        </pc:spChg>
        <pc:spChg chg="add">
          <ac:chgData name="Nicolas Georgeault" userId="9854bb9a-f08d-4b1e-bc88-5eab1e524792" providerId="ADAL" clId="{9768DB5E-EEF5-4DFD-96EB-E8C973436E7B}" dt="2018-03-24T17:34:39.289" v="1294"/>
          <ac:spMkLst>
            <pc:docMk/>
            <pc:sldMk cId="0" sldId="279"/>
            <ac:spMk id="31" creationId="{66998366-F6B5-477A-A235-1809DFFA691D}"/>
          </ac:spMkLst>
        </pc:spChg>
        <pc:spChg chg="del">
          <ac:chgData name="Nicolas Georgeault" userId="9854bb9a-f08d-4b1e-bc88-5eab1e524792" providerId="ADAL" clId="{9768DB5E-EEF5-4DFD-96EB-E8C973436E7B}" dt="2018-03-24T17:34:44.984" v="1295" actId="478"/>
          <ac:spMkLst>
            <pc:docMk/>
            <pc:sldMk cId="0" sldId="279"/>
            <ac:spMk id="266" creationId="{00000000-0000-0000-0000-000000000000}"/>
          </ac:spMkLst>
        </pc:sp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5" creationId="{2CA47AFF-D92C-4E09-8A2C-3783124B6D5E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6" creationId="{61494A81-EC74-426B-8ACD-D0AB4DEF36BD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7" creationId="{991F9283-91A7-47FC-AE69-8E71725A9E34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8" creationId="{C7493DF2-4F4F-4375-9FF0-D949236821F2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9" creationId="{D074AF6B-3717-48CA-9620-5BE792682D26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10" creationId="{22421554-CABC-429A-9C18-9B8BC20AEB84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11" creationId="{109B92E6-32F2-4B99-8FDC-32350DB86F85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12" creationId="{59A3936A-511E-40B4-B61F-2D6E37DD236D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14" creationId="{F4E507BB-52F4-4049-8F9D-C484D8E1F77D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15" creationId="{B66E8FD3-CDB3-404A-81A8-16F70650A64B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16" creationId="{411E356E-DDFC-40CE-9142-3E7F0D7ADB6B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17" creationId="{C9BDA98C-F14D-480D-B7A6-563D3FF77B61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18" creationId="{9954A7AA-4955-4B43-A371-D6F18F4ADDDE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19" creationId="{A7CF2736-2086-47F5-A398-E03C1F97FD5B}"/>
          </ac:picMkLst>
        </pc:picChg>
        <pc:picChg chg="add">
          <ac:chgData name="Nicolas Georgeault" userId="9854bb9a-f08d-4b1e-bc88-5eab1e524792" providerId="ADAL" clId="{9768DB5E-EEF5-4DFD-96EB-E8C973436E7B}" dt="2018-03-24T17:34:39.289" v="1294"/>
          <ac:picMkLst>
            <pc:docMk/>
            <pc:sldMk cId="0" sldId="279"/>
            <ac:picMk id="24" creationId="{2EB5620E-B0BF-420F-A9F4-54780D437FCF}"/>
          </ac:picMkLst>
        </pc:picChg>
        <pc:cxnChg chg="add">
          <ac:chgData name="Nicolas Georgeault" userId="9854bb9a-f08d-4b1e-bc88-5eab1e524792" providerId="ADAL" clId="{9768DB5E-EEF5-4DFD-96EB-E8C973436E7B}" dt="2018-03-24T17:34:39.289" v="1294"/>
          <ac:cxnSpMkLst>
            <pc:docMk/>
            <pc:sldMk cId="0" sldId="279"/>
            <ac:cxnSpMk id="32" creationId="{BC9A4092-BB11-4E56-8B2E-727DC33FC638}"/>
          </ac:cxnSpMkLst>
        </pc:cxnChg>
        <pc:cxnChg chg="add">
          <ac:chgData name="Nicolas Georgeault" userId="9854bb9a-f08d-4b1e-bc88-5eab1e524792" providerId="ADAL" clId="{9768DB5E-EEF5-4DFD-96EB-E8C973436E7B}" dt="2018-03-24T17:34:39.289" v="1294"/>
          <ac:cxnSpMkLst>
            <pc:docMk/>
            <pc:sldMk cId="0" sldId="279"/>
            <ac:cxnSpMk id="33" creationId="{CC003D47-F261-45CE-8893-68C6237091DD}"/>
          </ac:cxnSpMkLst>
        </pc:cxnChg>
        <pc:cxnChg chg="add">
          <ac:chgData name="Nicolas Georgeault" userId="9854bb9a-f08d-4b1e-bc88-5eab1e524792" providerId="ADAL" clId="{9768DB5E-EEF5-4DFD-96EB-E8C973436E7B}" dt="2018-03-24T17:34:39.289" v="1294"/>
          <ac:cxnSpMkLst>
            <pc:docMk/>
            <pc:sldMk cId="0" sldId="279"/>
            <ac:cxnSpMk id="34" creationId="{5D881DC4-9297-444B-939D-7588B912AAA2}"/>
          </ac:cxnSpMkLst>
        </pc:cxnChg>
      </pc:sldChg>
      <pc:sldChg chg="modSp modNotesTx">
        <pc:chgData name="Nicolas Georgeault" userId="9854bb9a-f08d-4b1e-bc88-5eab1e524792" providerId="ADAL" clId="{9768DB5E-EEF5-4DFD-96EB-E8C973436E7B}" dt="2018-03-25T15:17:34.556" v="6348" actId="14100"/>
        <pc:sldMkLst>
          <pc:docMk/>
          <pc:sldMk cId="0" sldId="280"/>
        </pc:sldMkLst>
        <pc:spChg chg="mod">
          <ac:chgData name="Nicolas Georgeault" userId="9854bb9a-f08d-4b1e-bc88-5eab1e524792" providerId="ADAL" clId="{9768DB5E-EEF5-4DFD-96EB-E8C973436E7B}" dt="2018-03-25T15:16:34.461" v="6320" actId="790"/>
          <ac:spMkLst>
            <pc:docMk/>
            <pc:sldMk cId="0" sldId="280"/>
            <ac:spMk id="272" creationId="{00000000-0000-0000-0000-000000000000}"/>
          </ac:spMkLst>
        </pc:spChg>
        <pc:spChg chg="mod">
          <ac:chgData name="Nicolas Georgeault" userId="9854bb9a-f08d-4b1e-bc88-5eab1e524792" providerId="ADAL" clId="{9768DB5E-EEF5-4DFD-96EB-E8C973436E7B}" dt="2018-03-25T15:17:34.556" v="6348" actId="14100"/>
          <ac:spMkLst>
            <pc:docMk/>
            <pc:sldMk cId="0" sldId="280"/>
            <ac:spMk id="273" creationId="{00000000-0000-0000-0000-000000000000}"/>
          </ac:spMkLst>
        </pc:spChg>
      </pc:sldChg>
      <pc:sldChg chg="modSp modNotesTx">
        <pc:chgData name="Nicolas Georgeault" userId="9854bb9a-f08d-4b1e-bc88-5eab1e524792" providerId="ADAL" clId="{9768DB5E-EEF5-4DFD-96EB-E8C973436E7B}" dt="2018-03-25T14:36:59.563" v="5690" actId="20577"/>
        <pc:sldMkLst>
          <pc:docMk/>
          <pc:sldMk cId="0" sldId="281"/>
        </pc:sldMkLst>
        <pc:spChg chg="mod">
          <ac:chgData name="Nicolas Georgeault" userId="9854bb9a-f08d-4b1e-bc88-5eab1e524792" providerId="ADAL" clId="{9768DB5E-EEF5-4DFD-96EB-E8C973436E7B}" dt="2018-03-25T14:34:33.385" v="5522" actId="20577"/>
          <ac:spMkLst>
            <pc:docMk/>
            <pc:sldMk cId="0" sldId="281"/>
            <ac:spMk id="280" creationId="{00000000-0000-0000-0000-000000000000}"/>
          </ac:spMkLst>
        </pc:spChg>
      </pc:sldChg>
      <pc:sldChg chg="addSp delSp modSp modAnim">
        <pc:chgData name="Nicolas Georgeault" userId="9854bb9a-f08d-4b1e-bc88-5eab1e524792" providerId="ADAL" clId="{9768DB5E-EEF5-4DFD-96EB-E8C973436E7B}" dt="2018-03-25T14:52:17.751" v="5926" actId="1076"/>
        <pc:sldMkLst>
          <pc:docMk/>
          <pc:sldMk cId="0" sldId="282"/>
        </pc:sldMkLst>
        <pc:spChg chg="add mod">
          <ac:chgData name="Nicolas Georgeault" userId="9854bb9a-f08d-4b1e-bc88-5eab1e524792" providerId="ADAL" clId="{9768DB5E-EEF5-4DFD-96EB-E8C973436E7B}" dt="2018-03-25T14:52:17.751" v="5926" actId="1076"/>
          <ac:spMkLst>
            <pc:docMk/>
            <pc:sldMk cId="0" sldId="282"/>
            <ac:spMk id="15" creationId="{B30F5485-5B84-49D2-B0F5-AAA8BE6AEC00}"/>
          </ac:spMkLst>
        </pc:spChg>
        <pc:spChg chg="mod">
          <ac:chgData name="Nicolas Georgeault" userId="9854bb9a-f08d-4b1e-bc88-5eab1e524792" providerId="ADAL" clId="{9768DB5E-EEF5-4DFD-96EB-E8C973436E7B}" dt="2018-03-25T14:52:16.477" v="5925" actId="1076"/>
          <ac:spMkLst>
            <pc:docMk/>
            <pc:sldMk cId="0" sldId="282"/>
            <ac:spMk id="286" creationId="{00000000-0000-0000-0000-000000000000}"/>
          </ac:spMkLst>
        </pc:spChg>
        <pc:spChg chg="mod">
          <ac:chgData name="Nicolas Georgeault" userId="9854bb9a-f08d-4b1e-bc88-5eab1e524792" providerId="ADAL" clId="{9768DB5E-EEF5-4DFD-96EB-E8C973436E7B}" dt="2018-03-24T21:27:20.243" v="3037" actId="2"/>
          <ac:spMkLst>
            <pc:docMk/>
            <pc:sldMk cId="0" sldId="282"/>
            <ac:spMk id="287" creationId="{00000000-0000-0000-0000-000000000000}"/>
          </ac:spMkLst>
        </pc:spChg>
        <pc:picChg chg="add del mod">
          <ac:chgData name="Nicolas Georgeault" userId="9854bb9a-f08d-4b1e-bc88-5eab1e524792" providerId="ADAL" clId="{9768DB5E-EEF5-4DFD-96EB-E8C973436E7B}" dt="2018-03-24T16:19:34.645" v="539" actId="478"/>
          <ac:picMkLst>
            <pc:docMk/>
            <pc:sldMk cId="0" sldId="282"/>
            <ac:picMk id="3" creationId="{66343307-BFFE-4AB2-B2F6-42D6E7EA57B6}"/>
          </ac:picMkLst>
        </pc:picChg>
        <pc:picChg chg="add del mod">
          <ac:chgData name="Nicolas Georgeault" userId="9854bb9a-f08d-4b1e-bc88-5eab1e524792" providerId="ADAL" clId="{9768DB5E-EEF5-4DFD-96EB-E8C973436E7B}" dt="2018-03-24T16:18:34.403" v="526" actId="478"/>
          <ac:picMkLst>
            <pc:docMk/>
            <pc:sldMk cId="0" sldId="282"/>
            <ac:picMk id="5" creationId="{EA205895-28D7-4E7C-A6DC-24F2C0849039}"/>
          </ac:picMkLst>
        </pc:picChg>
        <pc:picChg chg="add mod modCrop">
          <ac:chgData name="Nicolas Georgeault" userId="9854bb9a-f08d-4b1e-bc88-5eab1e524792" providerId="ADAL" clId="{9768DB5E-EEF5-4DFD-96EB-E8C973436E7B}" dt="2018-03-24T17:13:39.241" v="544" actId="1076"/>
          <ac:picMkLst>
            <pc:docMk/>
            <pc:sldMk cId="0" sldId="282"/>
            <ac:picMk id="7" creationId="{6453DBF1-E038-4ECF-9FF2-4ECECC6F8E9D}"/>
          </ac:picMkLst>
        </pc:picChg>
        <pc:picChg chg="add mod">
          <ac:chgData name="Nicolas Georgeault" userId="9854bb9a-f08d-4b1e-bc88-5eab1e524792" providerId="ADAL" clId="{9768DB5E-EEF5-4DFD-96EB-E8C973436E7B}" dt="2018-03-24T20:56:13.060" v="2756" actId="1076"/>
          <ac:picMkLst>
            <pc:docMk/>
            <pc:sldMk cId="0" sldId="282"/>
            <ac:picMk id="11" creationId="{D74585EA-0AB1-42D8-9FFF-3AE809B567A2}"/>
          </ac:picMkLst>
        </pc:picChg>
        <pc:picChg chg="add mod">
          <ac:chgData name="Nicolas Georgeault" userId="9854bb9a-f08d-4b1e-bc88-5eab1e524792" providerId="ADAL" clId="{9768DB5E-EEF5-4DFD-96EB-E8C973436E7B}" dt="2018-03-24T20:56:11.555" v="2755" actId="1076"/>
          <ac:picMkLst>
            <pc:docMk/>
            <pc:sldMk cId="0" sldId="282"/>
            <ac:picMk id="12" creationId="{4EEF27D6-144E-487F-9A57-5B74676C4C40}"/>
          </ac:picMkLst>
        </pc:picChg>
        <pc:picChg chg="add mod">
          <ac:chgData name="Nicolas Georgeault" userId="9854bb9a-f08d-4b1e-bc88-5eab1e524792" providerId="ADAL" clId="{9768DB5E-EEF5-4DFD-96EB-E8C973436E7B}" dt="2018-03-24T20:56:22.979" v="2758" actId="1076"/>
          <ac:picMkLst>
            <pc:docMk/>
            <pc:sldMk cId="0" sldId="282"/>
            <ac:picMk id="13" creationId="{6E2D2CD6-B1E0-45D3-9A87-8B90DDBC2049}"/>
          </ac:picMkLst>
        </pc:picChg>
        <pc:picChg chg="add mod">
          <ac:chgData name="Nicolas Georgeault" userId="9854bb9a-f08d-4b1e-bc88-5eab1e524792" providerId="ADAL" clId="{9768DB5E-EEF5-4DFD-96EB-E8C973436E7B}" dt="2018-03-24T20:56:16.168" v="2757" actId="1076"/>
          <ac:picMkLst>
            <pc:docMk/>
            <pc:sldMk cId="0" sldId="282"/>
            <ac:picMk id="14" creationId="{44E9D9D3-9A9B-4DB5-9165-9F1ACAF9A167}"/>
          </ac:picMkLst>
        </pc:picChg>
        <pc:picChg chg="mod">
          <ac:chgData name="Nicolas Georgeault" userId="9854bb9a-f08d-4b1e-bc88-5eab1e524792" providerId="ADAL" clId="{9768DB5E-EEF5-4DFD-96EB-E8C973436E7B}" dt="2018-03-24T20:55:31.198" v="2744" actId="1076"/>
          <ac:picMkLst>
            <pc:docMk/>
            <pc:sldMk cId="0" sldId="282"/>
            <ac:picMk id="285" creationId="{00000000-0000-0000-0000-000000000000}"/>
          </ac:picMkLst>
        </pc:picChg>
      </pc:sldChg>
      <pc:sldChg chg="addSp delSp modSp ord modTransition modAnim">
        <pc:chgData name="Nicolas Georgeault" userId="9854bb9a-f08d-4b1e-bc88-5eab1e524792" providerId="ADAL" clId="{9768DB5E-EEF5-4DFD-96EB-E8C973436E7B}" dt="2018-03-25T15:23:56" v="6418"/>
        <pc:sldMkLst>
          <pc:docMk/>
          <pc:sldMk cId="4163789319" sldId="283"/>
        </pc:sldMkLst>
        <pc:spChg chg="add del mod">
          <ac:chgData name="Nicolas Georgeault" userId="9854bb9a-f08d-4b1e-bc88-5eab1e524792" providerId="ADAL" clId="{9768DB5E-EEF5-4DFD-96EB-E8C973436E7B}" dt="2018-03-24T17:26:04.332" v="995" actId="478"/>
          <ac:spMkLst>
            <pc:docMk/>
            <pc:sldMk cId="4163789319" sldId="283"/>
            <ac:spMk id="4" creationId="{8689D609-3DB9-47C0-AC6E-5C9F140C4136}"/>
          </ac:spMkLst>
        </pc:spChg>
        <pc:spChg chg="add del mod">
          <ac:chgData name="Nicolas Georgeault" userId="9854bb9a-f08d-4b1e-bc88-5eab1e524792" providerId="ADAL" clId="{9768DB5E-EEF5-4DFD-96EB-E8C973436E7B}" dt="2018-03-24T17:26:49.617" v="1000" actId="478"/>
          <ac:spMkLst>
            <pc:docMk/>
            <pc:sldMk cId="4163789319" sldId="283"/>
            <ac:spMk id="7" creationId="{293D7A83-E464-48C4-9133-4B799466820F}"/>
          </ac:spMkLst>
        </pc:spChg>
        <pc:spChg chg="add mod">
          <ac:chgData name="Nicolas Georgeault" userId="9854bb9a-f08d-4b1e-bc88-5eab1e524792" providerId="ADAL" clId="{9768DB5E-EEF5-4DFD-96EB-E8C973436E7B}" dt="2018-03-24T20:46:56.141" v="2693" actId="1076"/>
          <ac:spMkLst>
            <pc:docMk/>
            <pc:sldMk cId="4163789319" sldId="283"/>
            <ac:spMk id="8" creationId="{FC5E7839-221F-435D-A823-24E5A894EEC4}"/>
          </ac:spMkLst>
        </pc:spChg>
        <pc:spChg chg="add mod">
          <ac:chgData name="Nicolas Georgeault" userId="9854bb9a-f08d-4b1e-bc88-5eab1e524792" providerId="ADAL" clId="{9768DB5E-EEF5-4DFD-96EB-E8C973436E7B}" dt="2018-03-24T20:45:55.094" v="2688" actId="1035"/>
          <ac:spMkLst>
            <pc:docMk/>
            <pc:sldMk cId="4163789319" sldId="283"/>
            <ac:spMk id="11" creationId="{7079086E-D991-4B98-9D5D-67D9B797B18A}"/>
          </ac:spMkLst>
        </pc:spChg>
        <pc:spChg chg="mod">
          <ac:chgData name="Nicolas Georgeault" userId="9854bb9a-f08d-4b1e-bc88-5eab1e524792" providerId="ADAL" clId="{9768DB5E-EEF5-4DFD-96EB-E8C973436E7B}" dt="2018-03-24T20:49:38.505" v="2708" actId="207"/>
          <ac:spMkLst>
            <pc:docMk/>
            <pc:sldMk cId="4163789319" sldId="283"/>
            <ac:spMk id="251" creationId="{00000000-0000-0000-0000-000000000000}"/>
          </ac:spMkLst>
        </pc:spChg>
        <pc:picChg chg="add del mod">
          <ac:chgData name="Nicolas Georgeault" userId="9854bb9a-f08d-4b1e-bc88-5eab1e524792" providerId="ADAL" clId="{9768DB5E-EEF5-4DFD-96EB-E8C973436E7B}" dt="2018-03-24T17:26:43.683" v="997" actId="478"/>
          <ac:picMkLst>
            <pc:docMk/>
            <pc:sldMk cId="4163789319" sldId="283"/>
            <ac:picMk id="3" creationId="{D15850DF-62D3-4C14-A153-ACAE96B34B99}"/>
          </ac:picMkLst>
        </pc:picChg>
        <pc:picChg chg="add del mod">
          <ac:chgData name="Nicolas Georgeault" userId="9854bb9a-f08d-4b1e-bc88-5eab1e524792" providerId="ADAL" clId="{9768DB5E-EEF5-4DFD-96EB-E8C973436E7B}" dt="2018-03-24T17:24:47.600" v="990" actId="478"/>
          <ac:picMkLst>
            <pc:docMk/>
            <pc:sldMk cId="4163789319" sldId="283"/>
            <ac:picMk id="5" creationId="{08D88E44-4A36-406A-A50B-0B2B8C3E3256}"/>
          </ac:picMkLst>
        </pc:picChg>
        <pc:picChg chg="add del mod">
          <ac:chgData name="Nicolas Georgeault" userId="9854bb9a-f08d-4b1e-bc88-5eab1e524792" providerId="ADAL" clId="{9768DB5E-EEF5-4DFD-96EB-E8C973436E7B}" dt="2018-03-24T20:47:14.799" v="2698" actId="478"/>
          <ac:picMkLst>
            <pc:docMk/>
            <pc:sldMk cId="4163789319" sldId="283"/>
            <ac:picMk id="6" creationId="{488E30C7-282E-4BB3-89C3-9A1A84692FCE}"/>
          </ac:picMkLst>
        </pc:picChg>
        <pc:picChg chg="add del mod">
          <ac:chgData name="Nicolas Georgeault" userId="9854bb9a-f08d-4b1e-bc88-5eab1e524792" providerId="ADAL" clId="{9768DB5E-EEF5-4DFD-96EB-E8C973436E7B}" dt="2018-03-24T20:41:17.670" v="2658" actId="1076"/>
          <ac:picMkLst>
            <pc:docMk/>
            <pc:sldMk cId="4163789319" sldId="283"/>
            <ac:picMk id="250" creationId="{00000000-0000-0000-0000-000000000000}"/>
          </ac:picMkLst>
        </pc:picChg>
      </pc:sldChg>
      <pc:sldChg chg="addSp delSp modSp ord modTransition modAnim">
        <pc:chgData name="Nicolas Georgeault" userId="9854bb9a-f08d-4b1e-bc88-5eab1e524792" providerId="ADAL" clId="{9768DB5E-EEF5-4DFD-96EB-E8C973436E7B}" dt="2018-03-25T15:23:56" v="6418"/>
        <pc:sldMkLst>
          <pc:docMk/>
          <pc:sldMk cId="2124995757" sldId="284"/>
        </pc:sldMkLst>
        <pc:spChg chg="add del mod">
          <ac:chgData name="Nicolas Georgeault" userId="9854bb9a-f08d-4b1e-bc88-5eab1e524792" providerId="ADAL" clId="{9768DB5E-EEF5-4DFD-96EB-E8C973436E7B}" dt="2018-03-24T20:38:12.671" v="2615" actId="478"/>
          <ac:spMkLst>
            <pc:docMk/>
            <pc:sldMk cId="2124995757" sldId="284"/>
            <ac:spMk id="5" creationId="{0EC529C2-21C9-4E34-BF4E-4B45DD30055A}"/>
          </ac:spMkLst>
        </pc:spChg>
        <pc:spChg chg="add del mod">
          <ac:chgData name="Nicolas Georgeault" userId="9854bb9a-f08d-4b1e-bc88-5eab1e524792" providerId="ADAL" clId="{9768DB5E-EEF5-4DFD-96EB-E8C973436E7B}" dt="2018-03-24T20:38:08.146" v="2614"/>
          <ac:spMkLst>
            <pc:docMk/>
            <pc:sldMk cId="2124995757" sldId="284"/>
            <ac:spMk id="6" creationId="{ABA78A2B-F792-4369-BDC7-7EA0E44AC25A}"/>
          </ac:spMkLst>
        </pc:spChg>
        <pc:spChg chg="add mod">
          <ac:chgData name="Nicolas Georgeault" userId="9854bb9a-f08d-4b1e-bc88-5eab1e524792" providerId="ADAL" clId="{9768DB5E-EEF5-4DFD-96EB-E8C973436E7B}" dt="2018-03-25T13:00:31.850" v="3929" actId="20577"/>
          <ac:spMkLst>
            <pc:docMk/>
            <pc:sldMk cId="2124995757" sldId="284"/>
            <ac:spMk id="7" creationId="{A986E4D6-2B6F-4DAD-9E00-299E0246CCEE}"/>
          </ac:spMkLst>
        </pc:spChg>
        <pc:spChg chg="add del">
          <ac:chgData name="Nicolas Georgeault" userId="9854bb9a-f08d-4b1e-bc88-5eab1e524792" providerId="ADAL" clId="{9768DB5E-EEF5-4DFD-96EB-E8C973436E7B}" dt="2018-03-24T20:47:01.576" v="2695" actId="478"/>
          <ac:spMkLst>
            <pc:docMk/>
            <pc:sldMk cId="2124995757" sldId="284"/>
            <ac:spMk id="8" creationId="{E45CF689-4707-48A2-9D1D-CACF15AAB721}"/>
          </ac:spMkLst>
        </pc:spChg>
        <pc:spChg chg="add">
          <ac:chgData name="Nicolas Georgeault" userId="9854bb9a-f08d-4b1e-bc88-5eab1e524792" providerId="ADAL" clId="{9768DB5E-EEF5-4DFD-96EB-E8C973436E7B}" dt="2018-03-24T20:46:59.447" v="2694"/>
          <ac:spMkLst>
            <pc:docMk/>
            <pc:sldMk cId="2124995757" sldId="284"/>
            <ac:spMk id="9" creationId="{7EF2975F-FF41-4731-8C50-1FD0C0BB48B6}"/>
          </ac:spMkLst>
        </pc:spChg>
        <pc:spChg chg="mod">
          <ac:chgData name="Nicolas Georgeault" userId="9854bb9a-f08d-4b1e-bc88-5eab1e524792" providerId="ADAL" clId="{9768DB5E-EEF5-4DFD-96EB-E8C973436E7B}" dt="2018-03-25T13:01:34.547" v="3962" actId="20577"/>
          <ac:spMkLst>
            <pc:docMk/>
            <pc:sldMk cId="2124995757" sldId="284"/>
            <ac:spMk id="251" creationId="{00000000-0000-0000-0000-000000000000}"/>
          </ac:spMkLst>
        </pc:spChg>
        <pc:picChg chg="mod">
          <ac:chgData name="Nicolas Georgeault" userId="9854bb9a-f08d-4b1e-bc88-5eab1e524792" providerId="ADAL" clId="{9768DB5E-EEF5-4DFD-96EB-E8C973436E7B}" dt="2018-03-24T20:41:22.123" v="2659" actId="1076"/>
          <ac:picMkLst>
            <pc:docMk/>
            <pc:sldMk cId="2124995757" sldId="284"/>
            <ac:picMk id="250" creationId="{00000000-0000-0000-0000-000000000000}"/>
          </ac:picMkLst>
        </pc:picChg>
      </pc:sldChg>
      <pc:sldChg chg="addSp delSp modSp del modAnim">
        <pc:chgData name="Nicolas Georgeault" userId="9854bb9a-f08d-4b1e-bc88-5eab1e524792" providerId="ADAL" clId="{9768DB5E-EEF5-4DFD-96EB-E8C973436E7B}" dt="2018-03-25T13:01:45.656" v="3963" actId="2696"/>
        <pc:sldMkLst>
          <pc:docMk/>
          <pc:sldMk cId="1755281176" sldId="285"/>
        </pc:sldMkLst>
        <pc:spChg chg="add del">
          <ac:chgData name="Nicolas Georgeault" userId="9854bb9a-f08d-4b1e-bc88-5eab1e524792" providerId="ADAL" clId="{9768DB5E-EEF5-4DFD-96EB-E8C973436E7B}" dt="2018-03-24T20:47:05.927" v="2697" actId="478"/>
          <ac:spMkLst>
            <pc:docMk/>
            <pc:sldMk cId="1755281176" sldId="285"/>
            <ac:spMk id="5" creationId="{9D39A9CA-288D-4B38-87F0-8A85748A338D}"/>
          </ac:spMkLst>
        </pc:spChg>
        <pc:spChg chg="add del mod">
          <ac:chgData name="Nicolas Georgeault" userId="9854bb9a-f08d-4b1e-bc88-5eab1e524792" providerId="ADAL" clId="{9768DB5E-EEF5-4DFD-96EB-E8C973436E7B}" dt="2018-03-24T20:39:33.164" v="2639"/>
          <ac:spMkLst>
            <pc:docMk/>
            <pc:sldMk cId="1755281176" sldId="285"/>
            <ac:spMk id="6" creationId="{EBF8AD59-6873-4228-85C8-88BC6637ADB7}"/>
          </ac:spMkLst>
        </pc:spChg>
        <pc:spChg chg="add mod">
          <ac:chgData name="Nicolas Georgeault" userId="9854bb9a-f08d-4b1e-bc88-5eab1e524792" providerId="ADAL" clId="{9768DB5E-EEF5-4DFD-96EB-E8C973436E7B}" dt="2018-03-24T20:49:55.422" v="2710" actId="207"/>
          <ac:spMkLst>
            <pc:docMk/>
            <pc:sldMk cId="1755281176" sldId="285"/>
            <ac:spMk id="7" creationId="{09D31F5A-CE2F-4932-BDA0-E9272CEDD6A8}"/>
          </ac:spMkLst>
        </pc:spChg>
        <pc:spChg chg="add">
          <ac:chgData name="Nicolas Georgeault" userId="9854bb9a-f08d-4b1e-bc88-5eab1e524792" providerId="ADAL" clId="{9768DB5E-EEF5-4DFD-96EB-E8C973436E7B}" dt="2018-03-24T20:47:03.955" v="2696"/>
          <ac:spMkLst>
            <pc:docMk/>
            <pc:sldMk cId="1755281176" sldId="285"/>
            <ac:spMk id="8" creationId="{EFF3661D-0F73-4634-98E4-22313D93BD3B}"/>
          </ac:spMkLst>
        </pc:spChg>
        <pc:spChg chg="mod">
          <ac:chgData name="Nicolas Georgeault" userId="9854bb9a-f08d-4b1e-bc88-5eab1e524792" providerId="ADAL" clId="{9768DB5E-EEF5-4DFD-96EB-E8C973436E7B}" dt="2018-03-24T20:46:11.917" v="2692" actId="1035"/>
          <ac:spMkLst>
            <pc:docMk/>
            <pc:sldMk cId="1755281176" sldId="285"/>
            <ac:spMk id="251" creationId="{00000000-0000-0000-0000-000000000000}"/>
          </ac:spMkLst>
        </pc:spChg>
      </pc:sldChg>
      <pc:sldChg chg="modSp add ord modTransition modNotesTx">
        <pc:chgData name="Nicolas Georgeault" userId="9854bb9a-f08d-4b1e-bc88-5eab1e524792" providerId="ADAL" clId="{9768DB5E-EEF5-4DFD-96EB-E8C973436E7B}" dt="2018-03-25T15:23:56" v="6418"/>
        <pc:sldMkLst>
          <pc:docMk/>
          <pc:sldMk cId="2290393660" sldId="286"/>
        </pc:sldMkLst>
        <pc:spChg chg="mod">
          <ac:chgData name="Nicolas Georgeault" userId="9854bb9a-f08d-4b1e-bc88-5eab1e524792" providerId="ADAL" clId="{9768DB5E-EEF5-4DFD-96EB-E8C973436E7B}" dt="2018-03-25T14:25:27.867" v="5468" actId="6549"/>
          <ac:spMkLst>
            <pc:docMk/>
            <pc:sldMk cId="2290393660" sldId="286"/>
            <ac:spMk id="251" creationId="{00000000-0000-0000-0000-000000000000}"/>
          </ac:spMkLst>
        </pc:spChg>
        <pc:picChg chg="mod">
          <ac:chgData name="Nicolas Georgeault" userId="9854bb9a-f08d-4b1e-bc88-5eab1e524792" providerId="ADAL" clId="{9768DB5E-EEF5-4DFD-96EB-E8C973436E7B}" dt="2018-03-24T21:25:47.280" v="3026" actId="1076"/>
          <ac:picMkLst>
            <pc:docMk/>
            <pc:sldMk cId="2290393660" sldId="286"/>
            <ac:picMk id="250" creationId="{00000000-0000-0000-0000-000000000000}"/>
          </ac:picMkLst>
        </pc:picChg>
      </pc:sldChg>
      <pc:sldChg chg="add del">
        <pc:chgData name="Nicolas Georgeault" userId="9854bb9a-f08d-4b1e-bc88-5eab1e524792" providerId="ADAL" clId="{9768DB5E-EEF5-4DFD-96EB-E8C973436E7B}" dt="2018-03-24T15:47:18.439" v="1"/>
        <pc:sldMkLst>
          <pc:docMk/>
          <pc:sldMk cId="3257821452" sldId="286"/>
        </pc:sldMkLst>
      </pc:sldChg>
      <pc:sldChg chg="modSp add del modNotesTx">
        <pc:chgData name="Nicolas Georgeault" userId="9854bb9a-f08d-4b1e-bc88-5eab1e524792" providerId="ADAL" clId="{9768DB5E-EEF5-4DFD-96EB-E8C973436E7B}" dt="2018-03-25T13:03:10.535" v="3990" actId="2696"/>
        <pc:sldMkLst>
          <pc:docMk/>
          <pc:sldMk cId="2540032095" sldId="287"/>
        </pc:sldMkLst>
        <pc:spChg chg="mod">
          <ac:chgData name="Nicolas Georgeault" userId="9854bb9a-f08d-4b1e-bc88-5eab1e524792" providerId="ADAL" clId="{9768DB5E-EEF5-4DFD-96EB-E8C973436E7B}" dt="2018-03-24T20:54:19.166" v="2739" actId="20577"/>
          <ac:spMkLst>
            <pc:docMk/>
            <pc:sldMk cId="2540032095" sldId="287"/>
            <ac:spMk id="251" creationId="{00000000-0000-0000-0000-000000000000}"/>
          </ac:spMkLst>
        </pc:spChg>
      </pc:sldChg>
      <pc:sldChg chg="addSp modSp add del ord modNotesTx">
        <pc:chgData name="Nicolas Georgeault" userId="9854bb9a-f08d-4b1e-bc88-5eab1e524792" providerId="ADAL" clId="{9768DB5E-EEF5-4DFD-96EB-E8C973436E7B}" dt="2018-03-25T14:26:10.205" v="5485" actId="20577"/>
        <pc:sldMkLst>
          <pc:docMk/>
          <pc:sldMk cId="4000037175" sldId="288"/>
        </pc:sldMkLst>
        <pc:spChg chg="mod">
          <ac:chgData name="Nicolas Georgeault" userId="9854bb9a-f08d-4b1e-bc88-5eab1e524792" providerId="ADAL" clId="{9768DB5E-EEF5-4DFD-96EB-E8C973436E7B}" dt="2018-03-25T13:06:23.647" v="4030" actId="1035"/>
          <ac:spMkLst>
            <pc:docMk/>
            <pc:sldMk cId="4000037175" sldId="288"/>
            <ac:spMk id="258" creationId="{00000000-0000-0000-0000-000000000000}"/>
          </ac:spMkLst>
        </pc:spChg>
        <pc:spChg chg="mod">
          <ac:chgData name="Nicolas Georgeault" userId="9854bb9a-f08d-4b1e-bc88-5eab1e524792" providerId="ADAL" clId="{9768DB5E-EEF5-4DFD-96EB-E8C973436E7B}" dt="2018-03-25T13:06:27.299" v="4031" actId="14100"/>
          <ac:spMkLst>
            <pc:docMk/>
            <pc:sldMk cId="4000037175" sldId="288"/>
            <ac:spMk id="259" creationId="{00000000-0000-0000-0000-000000000000}"/>
          </ac:spMkLst>
        </pc:spChg>
        <pc:picChg chg="add mod">
          <ac:chgData name="Nicolas Georgeault" userId="9854bb9a-f08d-4b1e-bc88-5eab1e524792" providerId="ADAL" clId="{9768DB5E-EEF5-4DFD-96EB-E8C973436E7B}" dt="2018-03-25T13:06:23.647" v="4030" actId="1035"/>
          <ac:picMkLst>
            <pc:docMk/>
            <pc:sldMk cId="4000037175" sldId="288"/>
            <ac:picMk id="5" creationId="{B3892976-2DCB-4EE5-AD71-A6E25F367E87}"/>
          </ac:picMkLst>
        </pc:picChg>
        <pc:picChg chg="mod">
          <ac:chgData name="Nicolas Georgeault" userId="9854bb9a-f08d-4b1e-bc88-5eab1e524792" providerId="ADAL" clId="{9768DB5E-EEF5-4DFD-96EB-E8C973436E7B}" dt="2018-03-25T13:04:36.056" v="4018" actId="1076"/>
          <ac:picMkLst>
            <pc:docMk/>
            <pc:sldMk cId="4000037175" sldId="288"/>
            <ac:picMk id="257" creationId="{00000000-0000-0000-0000-000000000000}"/>
          </ac:picMkLst>
        </pc:picChg>
      </pc:sldChg>
      <pc:sldChg chg="addSp delSp modSp add del">
        <pc:chgData name="Nicolas Georgeault" userId="9854bb9a-f08d-4b1e-bc88-5eab1e524792" providerId="ADAL" clId="{9768DB5E-EEF5-4DFD-96EB-E8C973436E7B}" dt="2018-03-24T21:31:03.360" v="3140" actId="2696"/>
        <pc:sldMkLst>
          <pc:docMk/>
          <pc:sldMk cId="1298791911" sldId="289"/>
        </pc:sldMkLst>
        <pc:spChg chg="del mod">
          <ac:chgData name="Nicolas Georgeault" userId="9854bb9a-f08d-4b1e-bc88-5eab1e524792" providerId="ADAL" clId="{9768DB5E-EEF5-4DFD-96EB-E8C973436E7B}" dt="2018-03-24T17:33:32.540" v="1287" actId="478"/>
          <ac:spMkLst>
            <pc:docMk/>
            <pc:sldMk cId="1298791911" sldId="289"/>
            <ac:spMk id="259" creationId="{00000000-0000-0000-0000-000000000000}"/>
          </ac:spMkLst>
        </pc:spChg>
        <pc:graphicFrameChg chg="add del mod modGraphic">
          <ac:chgData name="Nicolas Georgeault" userId="9854bb9a-f08d-4b1e-bc88-5eab1e524792" providerId="ADAL" clId="{9768DB5E-EEF5-4DFD-96EB-E8C973436E7B}" dt="2018-03-24T17:35:10.166" v="1311"/>
          <ac:graphicFrameMkLst>
            <pc:docMk/>
            <pc:sldMk cId="1298791911" sldId="289"/>
            <ac:graphicFrameMk id="2" creationId="{6D0ACCA2-7560-4ECC-8DBA-9209681C7C6D}"/>
          </ac:graphicFrameMkLst>
        </pc:graphicFrameChg>
      </pc:sldChg>
      <pc:sldChg chg="addSp delSp modSp add modAnim">
        <pc:chgData name="Nicolas Georgeault" userId="9854bb9a-f08d-4b1e-bc88-5eab1e524792" providerId="ADAL" clId="{9768DB5E-EEF5-4DFD-96EB-E8C973436E7B}" dt="2018-03-25T00:13:02.714" v="3319" actId="20577"/>
        <pc:sldMkLst>
          <pc:docMk/>
          <pc:sldMk cId="683238783" sldId="290"/>
        </pc:sldMkLst>
        <pc:spChg chg="add mod ord">
          <ac:chgData name="Nicolas Georgeault" userId="9854bb9a-f08d-4b1e-bc88-5eab1e524792" providerId="ADAL" clId="{9768DB5E-EEF5-4DFD-96EB-E8C973436E7B}" dt="2018-03-24T18:52:15.272" v="2084" actId="207"/>
          <ac:spMkLst>
            <pc:docMk/>
            <pc:sldMk cId="683238783" sldId="290"/>
            <ac:spMk id="2" creationId="{53F5297E-1D9A-4A06-8E9C-F0DE8FA56E33}"/>
          </ac:spMkLst>
        </pc:spChg>
        <pc:spChg chg="mod">
          <ac:chgData name="Nicolas Georgeault" userId="9854bb9a-f08d-4b1e-bc88-5eab1e524792" providerId="ADAL" clId="{9768DB5E-EEF5-4DFD-96EB-E8C973436E7B}" dt="2018-03-24T17:59:48.213" v="1615" actId="1076"/>
          <ac:spMkLst>
            <pc:docMk/>
            <pc:sldMk cId="683238783" sldId="290"/>
            <ac:spMk id="13" creationId="{C5D9949F-9F25-40FA-93F6-7C04E1A86805}"/>
          </ac:spMkLst>
        </pc:spChg>
        <pc:spChg chg="del">
          <ac:chgData name="Nicolas Georgeault" userId="9854bb9a-f08d-4b1e-bc88-5eab1e524792" providerId="ADAL" clId="{9768DB5E-EEF5-4DFD-96EB-E8C973436E7B}" dt="2018-03-24T18:47:43.856" v="2063" actId="478"/>
          <ac:spMkLst>
            <pc:docMk/>
            <pc:sldMk cId="683238783" sldId="290"/>
            <ac:spMk id="20" creationId="{6A5F9FC4-CD14-409C-802F-352796A0D7A7}"/>
          </ac:spMkLst>
        </pc:spChg>
        <pc:spChg chg="del">
          <ac:chgData name="Nicolas Georgeault" userId="9854bb9a-f08d-4b1e-bc88-5eab1e524792" providerId="ADAL" clId="{9768DB5E-EEF5-4DFD-96EB-E8C973436E7B}" dt="2018-03-24T18:47:41.327" v="2061" actId="478"/>
          <ac:spMkLst>
            <pc:docMk/>
            <pc:sldMk cId="683238783" sldId="290"/>
            <ac:spMk id="21" creationId="{F3C17955-89A6-44AA-A673-D4476FEFA175}"/>
          </ac:spMkLst>
        </pc:spChg>
        <pc:spChg chg="mod">
          <ac:chgData name="Nicolas Georgeault" userId="9854bb9a-f08d-4b1e-bc88-5eab1e524792" providerId="ADAL" clId="{9768DB5E-EEF5-4DFD-96EB-E8C973436E7B}" dt="2018-03-24T19:56:38.451" v="2216" actId="1076"/>
          <ac:spMkLst>
            <pc:docMk/>
            <pc:sldMk cId="683238783" sldId="290"/>
            <ac:spMk id="22" creationId="{BB5317E5-B2A5-4101-A733-3A22A30C9A22}"/>
          </ac:spMkLst>
        </pc:spChg>
        <pc:spChg chg="mod">
          <ac:chgData name="Nicolas Georgeault" userId="9854bb9a-f08d-4b1e-bc88-5eab1e524792" providerId="ADAL" clId="{9768DB5E-EEF5-4DFD-96EB-E8C973436E7B}" dt="2018-03-24T18:47:13.819" v="2058" actId="1076"/>
          <ac:spMkLst>
            <pc:docMk/>
            <pc:sldMk cId="683238783" sldId="290"/>
            <ac:spMk id="23" creationId="{AFF67EA7-D205-4978-BA40-BFA6500CAA17}"/>
          </ac:spMkLst>
        </pc:spChg>
        <pc:spChg chg="del">
          <ac:chgData name="Nicolas Georgeault" userId="9854bb9a-f08d-4b1e-bc88-5eab1e524792" providerId="ADAL" clId="{9768DB5E-EEF5-4DFD-96EB-E8C973436E7B}" dt="2018-03-24T18:47:39.110" v="2060" actId="478"/>
          <ac:spMkLst>
            <pc:docMk/>
            <pc:sldMk cId="683238783" sldId="290"/>
            <ac:spMk id="25" creationId="{DA3D2ADC-B4A6-4DD3-8290-3CF60B00AF66}"/>
          </ac:spMkLst>
        </pc:spChg>
        <pc:spChg chg="add del">
          <ac:chgData name="Nicolas Georgeault" userId="9854bb9a-f08d-4b1e-bc88-5eab1e524792" providerId="ADAL" clId="{9768DB5E-EEF5-4DFD-96EB-E8C973436E7B}" dt="2018-03-24T18:47:48.668" v="2066" actId="478"/>
          <ac:spMkLst>
            <pc:docMk/>
            <pc:sldMk cId="683238783" sldId="290"/>
            <ac:spMk id="26" creationId="{931AD2A0-376A-41BB-BF2F-F431F968188D}"/>
          </ac:spMkLst>
        </pc:spChg>
        <pc:spChg chg="mod">
          <ac:chgData name="Nicolas Georgeault" userId="9854bb9a-f08d-4b1e-bc88-5eab1e524792" providerId="ADAL" clId="{9768DB5E-EEF5-4DFD-96EB-E8C973436E7B}" dt="2018-03-24T21:27:09.779" v="3033" actId="2"/>
          <ac:spMkLst>
            <pc:docMk/>
            <pc:sldMk cId="683238783" sldId="290"/>
            <ac:spMk id="27" creationId="{6B382588-17A8-4960-AE21-DAF51692572F}"/>
          </ac:spMkLst>
        </pc:spChg>
        <pc:spChg chg="mod">
          <ac:chgData name="Nicolas Georgeault" userId="9854bb9a-f08d-4b1e-bc88-5eab1e524792" providerId="ADAL" clId="{9768DB5E-EEF5-4DFD-96EB-E8C973436E7B}" dt="2018-03-24T18:43:29.432" v="1973" actId="1076"/>
          <ac:spMkLst>
            <pc:docMk/>
            <pc:sldMk cId="683238783" sldId="290"/>
            <ac:spMk id="28" creationId="{99E5FADB-59DB-437D-96A8-E0FA4FBB0CAA}"/>
          </ac:spMkLst>
        </pc:spChg>
        <pc:spChg chg="mod">
          <ac:chgData name="Nicolas Georgeault" userId="9854bb9a-f08d-4b1e-bc88-5eab1e524792" providerId="ADAL" clId="{9768DB5E-EEF5-4DFD-96EB-E8C973436E7B}" dt="2018-03-24T20:04:17.334" v="2249" actId="1076"/>
          <ac:spMkLst>
            <pc:docMk/>
            <pc:sldMk cId="683238783" sldId="290"/>
            <ac:spMk id="29" creationId="{D249B845-254F-46D8-A1E6-2246EBC6D85A}"/>
          </ac:spMkLst>
        </pc:spChg>
        <pc:spChg chg="del mod">
          <ac:chgData name="Nicolas Georgeault" userId="9854bb9a-f08d-4b1e-bc88-5eab1e524792" providerId="ADAL" clId="{9768DB5E-EEF5-4DFD-96EB-E8C973436E7B}" dt="2018-03-24T20:03:29.746" v="2247" actId="478"/>
          <ac:spMkLst>
            <pc:docMk/>
            <pc:sldMk cId="683238783" sldId="290"/>
            <ac:spMk id="30" creationId="{46761EE5-C35F-4F2D-88FE-6C398AEEC7BB}"/>
          </ac:spMkLst>
        </pc:spChg>
        <pc:spChg chg="del">
          <ac:chgData name="Nicolas Georgeault" userId="9854bb9a-f08d-4b1e-bc88-5eab1e524792" providerId="ADAL" clId="{9768DB5E-EEF5-4DFD-96EB-E8C973436E7B}" dt="2018-03-24T18:47:51.427" v="2067" actId="478"/>
          <ac:spMkLst>
            <pc:docMk/>
            <pc:sldMk cId="683238783" sldId="290"/>
            <ac:spMk id="31" creationId="{66998366-F6B5-477A-A235-1809DFFA691D}"/>
          </ac:spMkLst>
        </pc:spChg>
        <pc:spChg chg="add mod">
          <ac:chgData name="Nicolas Georgeault" userId="9854bb9a-f08d-4b1e-bc88-5eab1e524792" providerId="ADAL" clId="{9768DB5E-EEF5-4DFD-96EB-E8C973436E7B}" dt="2018-03-24T18:52:29.114" v="2085" actId="207"/>
          <ac:spMkLst>
            <pc:docMk/>
            <pc:sldMk cId="683238783" sldId="290"/>
            <ac:spMk id="35" creationId="{1A333732-60EF-4E6C-8B3F-C4771A75346D}"/>
          </ac:spMkLst>
        </pc:spChg>
        <pc:spChg chg="add del">
          <ac:chgData name="Nicolas Georgeault" userId="9854bb9a-f08d-4b1e-bc88-5eab1e524792" providerId="ADAL" clId="{9768DB5E-EEF5-4DFD-96EB-E8C973436E7B}" dt="2018-03-24T18:11:25.628" v="1699"/>
          <ac:spMkLst>
            <pc:docMk/>
            <pc:sldMk cId="683238783" sldId="290"/>
            <ac:spMk id="43" creationId="{26793EF7-6E2A-41BA-81C9-AF7570C774B4}"/>
          </ac:spMkLst>
        </pc:spChg>
        <pc:spChg chg="add del">
          <ac:chgData name="Nicolas Georgeault" userId="9854bb9a-f08d-4b1e-bc88-5eab1e524792" providerId="ADAL" clId="{9768DB5E-EEF5-4DFD-96EB-E8C973436E7B}" dt="2018-03-24T18:37:21.918" v="1968" actId="478"/>
          <ac:spMkLst>
            <pc:docMk/>
            <pc:sldMk cId="683238783" sldId="290"/>
            <ac:spMk id="55" creationId="{B4A2B11B-B7BC-4E1A-BE15-25CD5FEB0981}"/>
          </ac:spMkLst>
        </pc:spChg>
        <pc:spChg chg="add mod">
          <ac:chgData name="Nicolas Georgeault" userId="9854bb9a-f08d-4b1e-bc88-5eab1e524792" providerId="ADAL" clId="{9768DB5E-EEF5-4DFD-96EB-E8C973436E7B}" dt="2018-03-24T18:46:14.517" v="2048" actId="20577"/>
          <ac:spMkLst>
            <pc:docMk/>
            <pc:sldMk cId="683238783" sldId="290"/>
            <ac:spMk id="57" creationId="{D8508407-0640-4270-A671-FF768C4BC5B4}"/>
          </ac:spMkLst>
        </pc:spChg>
        <pc:spChg chg="add mod">
          <ac:chgData name="Nicolas Georgeault" userId="9854bb9a-f08d-4b1e-bc88-5eab1e524792" providerId="ADAL" clId="{9768DB5E-EEF5-4DFD-96EB-E8C973436E7B}" dt="2018-03-24T18:45:19.091" v="1978" actId="1076"/>
          <ac:spMkLst>
            <pc:docMk/>
            <pc:sldMk cId="683238783" sldId="290"/>
            <ac:spMk id="59" creationId="{EFB20108-2C58-4ED6-8EE6-534CDC2C30CA}"/>
          </ac:spMkLst>
        </pc:spChg>
        <pc:spChg chg="add mod">
          <ac:chgData name="Nicolas Georgeault" userId="9854bb9a-f08d-4b1e-bc88-5eab1e524792" providerId="ADAL" clId="{9768DB5E-EEF5-4DFD-96EB-E8C973436E7B}" dt="2018-03-24T18:46:05.378" v="2030" actId="313"/>
          <ac:spMkLst>
            <pc:docMk/>
            <pc:sldMk cId="683238783" sldId="290"/>
            <ac:spMk id="60" creationId="{098C0E3D-C0C3-40C9-A888-96ABC36F03A2}"/>
          </ac:spMkLst>
        </pc:spChg>
        <pc:spChg chg="add mod">
          <ac:chgData name="Nicolas Georgeault" userId="9854bb9a-f08d-4b1e-bc88-5eab1e524792" providerId="ADAL" clId="{9768DB5E-EEF5-4DFD-96EB-E8C973436E7B}" dt="2018-03-25T00:13:02.714" v="3319" actId="20577"/>
          <ac:spMkLst>
            <pc:docMk/>
            <pc:sldMk cId="683238783" sldId="290"/>
            <ac:spMk id="120" creationId="{46722CD6-9D79-4FA6-A4CF-EDE16BA65D6F}"/>
          </ac:spMkLst>
        </pc:spChg>
        <pc:graphicFrameChg chg="add mod modGraphic">
          <ac:chgData name="Nicolas Georgeault" userId="9854bb9a-f08d-4b1e-bc88-5eab1e524792" providerId="ADAL" clId="{9768DB5E-EEF5-4DFD-96EB-E8C973436E7B}" dt="2018-03-24T21:27:13.529" v="3034" actId="2"/>
          <ac:graphicFrameMkLst>
            <pc:docMk/>
            <pc:sldMk cId="683238783" sldId="290"/>
            <ac:graphicFrameMk id="46" creationId="{CE1033DE-C998-4324-9908-ED6F1D7A9672}"/>
          </ac:graphicFrameMkLst>
        </pc:graphicFrameChg>
        <pc:graphicFrameChg chg="add mod modGraphic">
          <ac:chgData name="Nicolas Georgeault" userId="9854bb9a-f08d-4b1e-bc88-5eab1e524792" providerId="ADAL" clId="{9768DB5E-EEF5-4DFD-96EB-E8C973436E7B}" dt="2018-03-24T21:27:14.569" v="3035" actId="2"/>
          <ac:graphicFrameMkLst>
            <pc:docMk/>
            <pc:sldMk cId="683238783" sldId="290"/>
            <ac:graphicFrameMk id="54" creationId="{669B3AE6-413F-43F1-97F5-B169B21A716F}"/>
          </ac:graphicFrameMkLst>
        </pc:graphicFrameChg>
        <pc:graphicFrameChg chg="add del mod">
          <ac:chgData name="Nicolas Georgeault" userId="9854bb9a-f08d-4b1e-bc88-5eab1e524792" providerId="ADAL" clId="{9768DB5E-EEF5-4DFD-96EB-E8C973436E7B}" dt="2018-03-24T18:45:12.014" v="1976" actId="478"/>
          <ac:graphicFrameMkLst>
            <pc:docMk/>
            <pc:sldMk cId="683238783" sldId="290"/>
            <ac:graphicFrameMk id="58" creationId="{F6807540-BA8C-47DF-AACA-867B4E1FBC50}"/>
          </ac:graphicFrameMkLst>
        </pc:graphicFrameChg>
        <pc:picChg chg="mod">
          <ac:chgData name="Nicolas Georgeault" userId="9854bb9a-f08d-4b1e-bc88-5eab1e524792" providerId="ADAL" clId="{9768DB5E-EEF5-4DFD-96EB-E8C973436E7B}" dt="2018-03-24T20:04:17.334" v="2249" actId="1076"/>
          <ac:picMkLst>
            <pc:docMk/>
            <pc:sldMk cId="683238783" sldId="290"/>
            <ac:picMk id="5" creationId="{2CA47AFF-D92C-4E09-8A2C-3783124B6D5E}"/>
          </ac:picMkLst>
        </pc:picChg>
        <pc:picChg chg="mod">
          <ac:chgData name="Nicolas Georgeault" userId="9854bb9a-f08d-4b1e-bc88-5eab1e524792" providerId="ADAL" clId="{9768DB5E-EEF5-4DFD-96EB-E8C973436E7B}" dt="2018-03-24T18:51:44.113" v="2079" actId="14100"/>
          <ac:picMkLst>
            <pc:docMk/>
            <pc:sldMk cId="683238783" sldId="290"/>
            <ac:picMk id="6" creationId="{61494A81-EC74-426B-8ACD-D0AB4DEF36BD}"/>
          </ac:picMkLst>
        </pc:picChg>
        <pc:picChg chg="mod">
          <ac:chgData name="Nicolas Georgeault" userId="9854bb9a-f08d-4b1e-bc88-5eab1e524792" providerId="ADAL" clId="{9768DB5E-EEF5-4DFD-96EB-E8C973436E7B}" dt="2018-03-24T18:51:44.113" v="2079" actId="14100"/>
          <ac:picMkLst>
            <pc:docMk/>
            <pc:sldMk cId="683238783" sldId="290"/>
            <ac:picMk id="7" creationId="{991F9283-91A7-47FC-AE69-8E71725A9E34}"/>
          </ac:picMkLst>
        </pc:picChg>
        <pc:picChg chg="mod">
          <ac:chgData name="Nicolas Georgeault" userId="9854bb9a-f08d-4b1e-bc88-5eab1e524792" providerId="ADAL" clId="{9768DB5E-EEF5-4DFD-96EB-E8C973436E7B}" dt="2018-03-24T18:51:44.113" v="2079" actId="14100"/>
          <ac:picMkLst>
            <pc:docMk/>
            <pc:sldMk cId="683238783" sldId="290"/>
            <ac:picMk id="8" creationId="{C7493DF2-4F4F-4375-9FF0-D949236821F2}"/>
          </ac:picMkLst>
        </pc:picChg>
        <pc:picChg chg="mod">
          <ac:chgData name="Nicolas Georgeault" userId="9854bb9a-f08d-4b1e-bc88-5eab1e524792" providerId="ADAL" clId="{9768DB5E-EEF5-4DFD-96EB-E8C973436E7B}" dt="2018-03-24T18:51:44.113" v="2079" actId="14100"/>
          <ac:picMkLst>
            <pc:docMk/>
            <pc:sldMk cId="683238783" sldId="290"/>
            <ac:picMk id="9" creationId="{D074AF6B-3717-48CA-9620-5BE792682D26}"/>
          </ac:picMkLst>
        </pc:picChg>
        <pc:picChg chg="mod">
          <ac:chgData name="Nicolas Georgeault" userId="9854bb9a-f08d-4b1e-bc88-5eab1e524792" providerId="ADAL" clId="{9768DB5E-EEF5-4DFD-96EB-E8C973436E7B}" dt="2018-03-24T18:51:44.113" v="2079" actId="14100"/>
          <ac:picMkLst>
            <pc:docMk/>
            <pc:sldMk cId="683238783" sldId="290"/>
            <ac:picMk id="10" creationId="{22421554-CABC-429A-9C18-9B8BC20AEB84}"/>
          </ac:picMkLst>
        </pc:picChg>
        <pc:picChg chg="mod">
          <ac:chgData name="Nicolas Georgeault" userId="9854bb9a-f08d-4b1e-bc88-5eab1e524792" providerId="ADAL" clId="{9768DB5E-EEF5-4DFD-96EB-E8C973436E7B}" dt="2018-03-24T18:43:29.432" v="1973" actId="1076"/>
          <ac:picMkLst>
            <pc:docMk/>
            <pc:sldMk cId="683238783" sldId="290"/>
            <ac:picMk id="11" creationId="{109B92E6-32F2-4B99-8FDC-32350DB86F85}"/>
          </ac:picMkLst>
        </pc:picChg>
        <pc:picChg chg="mod">
          <ac:chgData name="Nicolas Georgeault" userId="9854bb9a-f08d-4b1e-bc88-5eab1e524792" providerId="ADAL" clId="{9768DB5E-EEF5-4DFD-96EB-E8C973436E7B}" dt="2018-03-24T18:18:02.825" v="1877" actId="1076"/>
          <ac:picMkLst>
            <pc:docMk/>
            <pc:sldMk cId="683238783" sldId="290"/>
            <ac:picMk id="12" creationId="{59A3936A-511E-40B4-B61F-2D6E37DD236D}"/>
          </ac:picMkLst>
        </pc:picChg>
        <pc:picChg chg="del mod">
          <ac:chgData name="Nicolas Georgeault" userId="9854bb9a-f08d-4b1e-bc88-5eab1e524792" providerId="ADAL" clId="{9768DB5E-EEF5-4DFD-96EB-E8C973436E7B}" dt="2018-03-24T20:03:29.746" v="2247" actId="478"/>
          <ac:picMkLst>
            <pc:docMk/>
            <pc:sldMk cId="683238783" sldId="290"/>
            <ac:picMk id="14" creationId="{F4E507BB-52F4-4049-8F9D-C484D8E1F77D}"/>
          </ac:picMkLst>
        </pc:picChg>
        <pc:picChg chg="del">
          <ac:chgData name="Nicolas Georgeault" userId="9854bb9a-f08d-4b1e-bc88-5eab1e524792" providerId="ADAL" clId="{9768DB5E-EEF5-4DFD-96EB-E8C973436E7B}" dt="2018-03-24T18:47:45.297" v="2064" actId="478"/>
          <ac:picMkLst>
            <pc:docMk/>
            <pc:sldMk cId="683238783" sldId="290"/>
            <ac:picMk id="15" creationId="{B66E8FD3-CDB3-404A-81A8-16F70650A64B}"/>
          </ac:picMkLst>
        </pc:picChg>
        <pc:picChg chg="del">
          <ac:chgData name="Nicolas Georgeault" userId="9854bb9a-f08d-4b1e-bc88-5eab1e524792" providerId="ADAL" clId="{9768DB5E-EEF5-4DFD-96EB-E8C973436E7B}" dt="2018-03-24T18:47:41.982" v="2062" actId="478"/>
          <ac:picMkLst>
            <pc:docMk/>
            <pc:sldMk cId="683238783" sldId="290"/>
            <ac:picMk id="16" creationId="{411E356E-DDFC-40CE-9142-3E7F0D7ADB6B}"/>
          </ac:picMkLst>
        </pc:picChg>
        <pc:picChg chg="add del mod">
          <ac:chgData name="Nicolas Georgeault" userId="9854bb9a-f08d-4b1e-bc88-5eab1e524792" providerId="ADAL" clId="{9768DB5E-EEF5-4DFD-96EB-E8C973436E7B}" dt="2018-03-24T18:47:46.992" v="2065" actId="478"/>
          <ac:picMkLst>
            <pc:docMk/>
            <pc:sldMk cId="683238783" sldId="290"/>
            <ac:picMk id="17" creationId="{C9BDA98C-F14D-480D-B7A6-563D3FF77B61}"/>
          </ac:picMkLst>
        </pc:picChg>
        <pc:picChg chg="mod">
          <ac:chgData name="Nicolas Georgeault" userId="9854bb9a-f08d-4b1e-bc88-5eab1e524792" providerId="ADAL" clId="{9768DB5E-EEF5-4DFD-96EB-E8C973436E7B}" dt="2018-03-24T19:56:38.451" v="2216" actId="1076"/>
          <ac:picMkLst>
            <pc:docMk/>
            <pc:sldMk cId="683238783" sldId="290"/>
            <ac:picMk id="18" creationId="{9954A7AA-4955-4B43-A371-D6F18F4ADDDE}"/>
          </ac:picMkLst>
        </pc:picChg>
        <pc:picChg chg="mod">
          <ac:chgData name="Nicolas Georgeault" userId="9854bb9a-f08d-4b1e-bc88-5eab1e524792" providerId="ADAL" clId="{9768DB5E-EEF5-4DFD-96EB-E8C973436E7B}" dt="2018-03-24T18:46:56.001" v="2050" actId="1076"/>
          <ac:picMkLst>
            <pc:docMk/>
            <pc:sldMk cId="683238783" sldId="290"/>
            <ac:picMk id="19" creationId="{A7CF2736-2086-47F5-A398-E03C1F97FD5B}"/>
          </ac:picMkLst>
        </pc:picChg>
        <pc:picChg chg="del">
          <ac:chgData name="Nicolas Georgeault" userId="9854bb9a-f08d-4b1e-bc88-5eab1e524792" providerId="ADAL" clId="{9768DB5E-EEF5-4DFD-96EB-E8C973436E7B}" dt="2018-03-24T18:47:39.110" v="2060" actId="478"/>
          <ac:picMkLst>
            <pc:docMk/>
            <pc:sldMk cId="683238783" sldId="290"/>
            <ac:picMk id="24" creationId="{2EB5620E-B0BF-420F-A9F4-54780D437FCF}"/>
          </ac:picMkLst>
        </pc:picChg>
        <pc:picChg chg="add mod modCrop">
          <ac:chgData name="Nicolas Georgeault" userId="9854bb9a-f08d-4b1e-bc88-5eab1e524792" providerId="ADAL" clId="{9768DB5E-EEF5-4DFD-96EB-E8C973436E7B}" dt="2018-03-24T18:12:22.687" v="1711" actId="1076"/>
          <ac:picMkLst>
            <pc:docMk/>
            <pc:sldMk cId="683238783" sldId="290"/>
            <ac:picMk id="45" creationId="{9A183049-1C0F-4E67-AAA2-10F3EDB86A97}"/>
          </ac:picMkLst>
        </pc:picChg>
        <pc:picChg chg="add mod">
          <ac:chgData name="Nicolas Georgeault" userId="9854bb9a-f08d-4b1e-bc88-5eab1e524792" providerId="ADAL" clId="{9768DB5E-EEF5-4DFD-96EB-E8C973436E7B}" dt="2018-03-24T18:37:34.455" v="1972" actId="1076"/>
          <ac:picMkLst>
            <pc:docMk/>
            <pc:sldMk cId="683238783" sldId="290"/>
            <ac:picMk id="56" creationId="{96D61C6E-6265-466D-9F3F-4AA97CD88D58}"/>
          </ac:picMkLst>
        </pc:picChg>
        <pc:picChg chg="mod ord">
          <ac:chgData name="Nicolas Georgeault" userId="9854bb9a-f08d-4b1e-bc88-5eab1e524792" providerId="ADAL" clId="{9768DB5E-EEF5-4DFD-96EB-E8C973436E7B}" dt="2018-03-24T19:45:53.014" v="2163" actId="1076"/>
          <ac:picMkLst>
            <pc:docMk/>
            <pc:sldMk cId="683238783" sldId="290"/>
            <ac:picMk id="264" creationId="{00000000-0000-0000-0000-000000000000}"/>
          </ac:picMkLst>
        </pc:picChg>
        <pc:picChg chg="add mod">
          <ac:chgData name="Nicolas Georgeault" userId="9854bb9a-f08d-4b1e-bc88-5eab1e524792" providerId="ADAL" clId="{9768DB5E-EEF5-4DFD-96EB-E8C973436E7B}" dt="2018-03-24T19:56:29.365" v="2215" actId="1076"/>
          <ac:picMkLst>
            <pc:docMk/>
            <pc:sldMk cId="683238783" sldId="290"/>
            <ac:picMk id="273" creationId="{2942B66B-9414-4A6F-99A4-F1D7236800E2}"/>
          </ac:picMkLst>
        </pc:picChg>
        <pc:picChg chg="add mod">
          <ac:chgData name="Nicolas Georgeault" userId="9854bb9a-f08d-4b1e-bc88-5eab1e524792" providerId="ADAL" clId="{9768DB5E-EEF5-4DFD-96EB-E8C973436E7B}" dt="2018-03-24T19:56:29.365" v="2215" actId="1076"/>
          <ac:picMkLst>
            <pc:docMk/>
            <pc:sldMk cId="683238783" sldId="290"/>
            <ac:picMk id="275" creationId="{E0BCFD10-057E-4E35-95A7-3176CB8D1533}"/>
          </ac:picMkLst>
        </pc:picChg>
        <pc:cxnChg chg="del mod">
          <ac:chgData name="Nicolas Georgeault" userId="9854bb9a-f08d-4b1e-bc88-5eab1e524792" providerId="ADAL" clId="{9768DB5E-EEF5-4DFD-96EB-E8C973436E7B}" dt="2018-03-24T18:16:18.632" v="1837" actId="478"/>
          <ac:cxnSpMkLst>
            <pc:docMk/>
            <pc:sldMk cId="683238783" sldId="290"/>
            <ac:cxnSpMk id="32" creationId="{BC9A4092-BB11-4E56-8B2E-727DC33FC638}"/>
          </ac:cxnSpMkLst>
        </pc:cxnChg>
        <pc:cxnChg chg="del mod">
          <ac:chgData name="Nicolas Georgeault" userId="9854bb9a-f08d-4b1e-bc88-5eab1e524792" providerId="ADAL" clId="{9768DB5E-EEF5-4DFD-96EB-E8C973436E7B}" dt="2018-03-24T18:16:31.543" v="1841" actId="478"/>
          <ac:cxnSpMkLst>
            <pc:docMk/>
            <pc:sldMk cId="683238783" sldId="290"/>
            <ac:cxnSpMk id="33" creationId="{CC003D47-F261-45CE-8893-68C6237091DD}"/>
          </ac:cxnSpMkLst>
        </pc:cxnChg>
        <pc:cxnChg chg="del mod">
          <ac:chgData name="Nicolas Georgeault" userId="9854bb9a-f08d-4b1e-bc88-5eab1e524792" providerId="ADAL" clId="{9768DB5E-EEF5-4DFD-96EB-E8C973436E7B}" dt="2018-03-24T18:20:18.749" v="1942" actId="478"/>
          <ac:cxnSpMkLst>
            <pc:docMk/>
            <pc:sldMk cId="683238783" sldId="290"/>
            <ac:cxnSpMk id="34" creationId="{5D881DC4-9297-444B-939D-7588B912AAA2}"/>
          </ac:cxnSpMkLst>
        </pc:cxnChg>
        <pc:cxnChg chg="add mod">
          <ac:chgData name="Nicolas Georgeault" userId="9854bb9a-f08d-4b1e-bc88-5eab1e524792" providerId="ADAL" clId="{9768DB5E-EEF5-4DFD-96EB-E8C973436E7B}" dt="2018-03-24T19:06:56.713" v="2097" actId="1076"/>
          <ac:cxnSpMkLst>
            <pc:docMk/>
            <pc:sldMk cId="683238783" sldId="290"/>
            <ac:cxnSpMk id="53" creationId="{CFCF9AB6-8D6B-48BC-AFB3-806BE3926129}"/>
          </ac:cxnSpMkLst>
        </pc:cxnChg>
        <pc:cxnChg chg="add mod">
          <ac:chgData name="Nicolas Georgeault" userId="9854bb9a-f08d-4b1e-bc88-5eab1e524792" providerId="ADAL" clId="{9768DB5E-EEF5-4DFD-96EB-E8C973436E7B}" dt="2018-03-24T18:54:33.398" v="2092" actId="14100"/>
          <ac:cxnSpMkLst>
            <pc:docMk/>
            <pc:sldMk cId="683238783" sldId="290"/>
            <ac:cxnSpMk id="63" creationId="{43862820-E4B5-4554-BC0D-5B1EBB76AC6C}"/>
          </ac:cxnSpMkLst>
        </pc:cxnChg>
        <pc:cxnChg chg="add mod ord">
          <ac:chgData name="Nicolas Georgeault" userId="9854bb9a-f08d-4b1e-bc88-5eab1e524792" providerId="ADAL" clId="{9768DB5E-EEF5-4DFD-96EB-E8C973436E7B}" dt="2018-03-24T19:43:29.997" v="2152" actId="167"/>
          <ac:cxnSpMkLst>
            <pc:docMk/>
            <pc:sldMk cId="683238783" sldId="290"/>
            <ac:cxnSpMk id="74" creationId="{4DC378EF-D768-4DD2-9408-4E01DA530A3B}"/>
          </ac:cxnSpMkLst>
        </pc:cxnChg>
        <pc:cxnChg chg="add mod ord">
          <ac:chgData name="Nicolas Georgeault" userId="9854bb9a-f08d-4b1e-bc88-5eab1e524792" providerId="ADAL" clId="{9768DB5E-EEF5-4DFD-96EB-E8C973436E7B}" dt="2018-03-24T19:42:46.016" v="2149" actId="167"/>
          <ac:cxnSpMkLst>
            <pc:docMk/>
            <pc:sldMk cId="683238783" sldId="290"/>
            <ac:cxnSpMk id="77" creationId="{DE8B00A9-49BB-4B53-B4BB-3F2BBA6FD85E}"/>
          </ac:cxnSpMkLst>
        </pc:cxnChg>
        <pc:cxnChg chg="add mod">
          <ac:chgData name="Nicolas Georgeault" userId="9854bb9a-f08d-4b1e-bc88-5eab1e524792" providerId="ADAL" clId="{9768DB5E-EEF5-4DFD-96EB-E8C973436E7B}" dt="2018-03-24T19:46:02.081" v="2165" actId="14100"/>
          <ac:cxnSpMkLst>
            <pc:docMk/>
            <pc:sldMk cId="683238783" sldId="290"/>
            <ac:cxnSpMk id="80" creationId="{A53BE96F-1CDD-4981-9993-C2C3CBCB85B1}"/>
          </ac:cxnSpMkLst>
        </pc:cxnChg>
        <pc:cxnChg chg="add del mod">
          <ac:chgData name="Nicolas Georgeault" userId="9854bb9a-f08d-4b1e-bc88-5eab1e524792" providerId="ADAL" clId="{9768DB5E-EEF5-4DFD-96EB-E8C973436E7B}" dt="2018-03-24T19:54:09.268" v="2194"/>
          <ac:cxnSpMkLst>
            <pc:docMk/>
            <pc:sldMk cId="683238783" sldId="290"/>
            <ac:cxnSpMk id="89" creationId="{BDF26165-465A-49E2-8417-0E3E36D85E7A}"/>
          </ac:cxnSpMkLst>
        </pc:cxnChg>
        <pc:cxnChg chg="add mod">
          <ac:chgData name="Nicolas Georgeault" userId="9854bb9a-f08d-4b1e-bc88-5eab1e524792" providerId="ADAL" clId="{9768DB5E-EEF5-4DFD-96EB-E8C973436E7B}" dt="2018-03-24T19:56:29.365" v="2215" actId="1076"/>
          <ac:cxnSpMkLst>
            <pc:docMk/>
            <pc:sldMk cId="683238783" sldId="290"/>
            <ac:cxnSpMk id="92" creationId="{6616447C-C1BE-43F8-8B9B-B3DDAB480001}"/>
          </ac:cxnSpMkLst>
        </pc:cxnChg>
        <pc:cxnChg chg="add mod">
          <ac:chgData name="Nicolas Georgeault" userId="9854bb9a-f08d-4b1e-bc88-5eab1e524792" providerId="ADAL" clId="{9768DB5E-EEF5-4DFD-96EB-E8C973436E7B}" dt="2018-03-24T20:04:17.334" v="2249" actId="1076"/>
          <ac:cxnSpMkLst>
            <pc:docMk/>
            <pc:sldMk cId="683238783" sldId="290"/>
            <ac:cxnSpMk id="95" creationId="{886BE882-A755-429E-9BA3-CE91FEAFE398}"/>
          </ac:cxnSpMkLst>
        </pc:cxnChg>
        <pc:cxnChg chg="add mod">
          <ac:chgData name="Nicolas Georgeault" userId="9854bb9a-f08d-4b1e-bc88-5eab1e524792" providerId="ADAL" clId="{9768DB5E-EEF5-4DFD-96EB-E8C973436E7B}" dt="2018-03-24T20:04:17.334" v="2249" actId="1076"/>
          <ac:cxnSpMkLst>
            <pc:docMk/>
            <pc:sldMk cId="683238783" sldId="290"/>
            <ac:cxnSpMk id="98" creationId="{3FDB5804-30C3-47B8-B064-870C62392917}"/>
          </ac:cxnSpMkLst>
        </pc:cxnChg>
        <pc:cxnChg chg="add mod">
          <ac:chgData name="Nicolas Georgeault" userId="9854bb9a-f08d-4b1e-bc88-5eab1e524792" providerId="ADAL" clId="{9768DB5E-EEF5-4DFD-96EB-E8C973436E7B}" dt="2018-03-24T19:58:55" v="2224" actId="14100"/>
          <ac:cxnSpMkLst>
            <pc:docMk/>
            <pc:sldMk cId="683238783" sldId="290"/>
            <ac:cxnSpMk id="107" creationId="{30D70D64-21D6-4AA0-BBE8-A46033B38AEC}"/>
          </ac:cxnSpMkLst>
        </pc:cxnChg>
        <pc:cxnChg chg="add mod">
          <ac:chgData name="Nicolas Georgeault" userId="9854bb9a-f08d-4b1e-bc88-5eab1e524792" providerId="ADAL" clId="{9768DB5E-EEF5-4DFD-96EB-E8C973436E7B}" dt="2018-03-24T20:01:44.440" v="2236" actId="14100"/>
          <ac:cxnSpMkLst>
            <pc:docMk/>
            <pc:sldMk cId="683238783" sldId="290"/>
            <ac:cxnSpMk id="110" creationId="{2D738638-D1B2-4DD6-BA7E-0B35B6F60FEF}"/>
          </ac:cxnSpMkLst>
        </pc:cxnChg>
        <pc:cxnChg chg="add mod">
          <ac:chgData name="Nicolas Georgeault" userId="9854bb9a-f08d-4b1e-bc88-5eab1e524792" providerId="ADAL" clId="{9768DB5E-EEF5-4DFD-96EB-E8C973436E7B}" dt="2018-03-24T20:02:28.373" v="2243" actId="14100"/>
          <ac:cxnSpMkLst>
            <pc:docMk/>
            <pc:sldMk cId="683238783" sldId="290"/>
            <ac:cxnSpMk id="113" creationId="{14F2E2CB-5DFA-48B8-891D-CD81DED05C08}"/>
          </ac:cxnSpMkLst>
        </pc:cxnChg>
        <pc:cxnChg chg="add del mod">
          <ac:chgData name="Nicolas Georgeault" userId="9854bb9a-f08d-4b1e-bc88-5eab1e524792" providerId="ADAL" clId="{9768DB5E-EEF5-4DFD-96EB-E8C973436E7B}" dt="2018-03-24T19:24:18.718" v="2128" actId="478"/>
          <ac:cxnSpMkLst>
            <pc:docMk/>
            <pc:sldMk cId="683238783" sldId="290"/>
            <ac:cxnSpMk id="257" creationId="{D72A5EE4-1BDC-499D-BBF1-4F875A5C7D69}"/>
          </ac:cxnSpMkLst>
        </pc:cxnChg>
        <pc:cxnChg chg="add mod">
          <ac:chgData name="Nicolas Georgeault" userId="9854bb9a-f08d-4b1e-bc88-5eab1e524792" providerId="ADAL" clId="{9768DB5E-EEF5-4DFD-96EB-E8C973436E7B}" dt="2018-03-24T19:35:25.679" v="2130" actId="108"/>
          <ac:cxnSpMkLst>
            <pc:docMk/>
            <pc:sldMk cId="683238783" sldId="290"/>
            <ac:cxnSpMk id="261" creationId="{4AD635EF-BA80-4A59-ADC7-09E6925B849C}"/>
          </ac:cxnSpMkLst>
        </pc:cxnChg>
        <pc:cxnChg chg="add mod">
          <ac:chgData name="Nicolas Georgeault" userId="9854bb9a-f08d-4b1e-bc88-5eab1e524792" providerId="ADAL" clId="{9768DB5E-EEF5-4DFD-96EB-E8C973436E7B}" dt="2018-03-24T19:41:39.433" v="2138" actId="108"/>
          <ac:cxnSpMkLst>
            <pc:docMk/>
            <pc:sldMk cId="683238783" sldId="290"/>
            <ac:cxnSpMk id="263" creationId="{D65F8EAC-6257-4397-8D82-BA922D0CA82C}"/>
          </ac:cxnSpMkLst>
        </pc:cxnChg>
        <pc:cxnChg chg="add del mod">
          <ac:chgData name="Nicolas Georgeault" userId="9854bb9a-f08d-4b1e-bc88-5eab1e524792" providerId="ADAL" clId="{9768DB5E-EEF5-4DFD-96EB-E8C973436E7B}" dt="2018-03-24T19:54:10.924" v="2195" actId="478"/>
          <ac:cxnSpMkLst>
            <pc:docMk/>
            <pc:sldMk cId="683238783" sldId="290"/>
            <ac:cxnSpMk id="277" creationId="{E6FDFAAF-FF24-43DC-AA65-583112E79AA7}"/>
          </ac:cxnSpMkLst>
        </pc:cxnChg>
        <pc:cxnChg chg="add mod">
          <ac:chgData name="Nicolas Georgeault" userId="9854bb9a-f08d-4b1e-bc88-5eab1e524792" providerId="ADAL" clId="{9768DB5E-EEF5-4DFD-96EB-E8C973436E7B}" dt="2018-03-24T19:58:45.433" v="2221" actId="108"/>
          <ac:cxnSpMkLst>
            <pc:docMk/>
            <pc:sldMk cId="683238783" sldId="290"/>
            <ac:cxnSpMk id="291" creationId="{DA45C9A1-5247-457A-B706-C6A2DF3CCCA5}"/>
          </ac:cxnSpMkLst>
        </pc:cxnChg>
      </pc:sldChg>
      <pc:sldChg chg="addSp delSp modSp add modNotesTx">
        <pc:chgData name="Nicolas Georgeault" userId="9854bb9a-f08d-4b1e-bc88-5eab1e524792" providerId="ADAL" clId="{9768DB5E-EEF5-4DFD-96EB-E8C973436E7B}" dt="2018-03-25T15:20:14.293" v="6386" actId="108"/>
        <pc:sldMkLst>
          <pc:docMk/>
          <pc:sldMk cId="1778347210" sldId="291"/>
        </pc:sldMkLst>
        <pc:spChg chg="mod">
          <ac:chgData name="Nicolas Georgeault" userId="9854bb9a-f08d-4b1e-bc88-5eab1e524792" providerId="ADAL" clId="{9768DB5E-EEF5-4DFD-96EB-E8C973436E7B}" dt="2018-03-25T15:20:14.293" v="6386" actId="108"/>
          <ac:spMkLst>
            <pc:docMk/>
            <pc:sldMk cId="1778347210" sldId="291"/>
            <ac:spMk id="2" creationId="{F72132A6-8494-41AC-887E-3DB71D351245}"/>
          </ac:spMkLst>
        </pc:spChg>
        <pc:spChg chg="del">
          <ac:chgData name="Nicolas Georgeault" userId="9854bb9a-f08d-4b1e-bc88-5eab1e524792" providerId="ADAL" clId="{9768DB5E-EEF5-4DFD-96EB-E8C973436E7B}" dt="2018-03-24T17:35:23.045" v="1314" actId="478"/>
          <ac:spMkLst>
            <pc:docMk/>
            <pc:sldMk cId="1778347210" sldId="291"/>
            <ac:spMk id="3" creationId="{2607C515-B3AE-46F4-8452-4E1C40DA2C81}"/>
          </ac:spMkLst>
        </pc:spChg>
        <pc:graphicFrameChg chg="add mod ord modGraphic">
          <ac:chgData name="Nicolas Georgeault" userId="9854bb9a-f08d-4b1e-bc88-5eab1e524792" providerId="ADAL" clId="{9768DB5E-EEF5-4DFD-96EB-E8C973436E7B}" dt="2018-03-25T14:34:19.616" v="5518" actId="20577"/>
          <ac:graphicFrameMkLst>
            <pc:docMk/>
            <pc:sldMk cId="1778347210" sldId="291"/>
            <ac:graphicFrameMk id="4" creationId="{F31A4A7A-8CE1-4596-B23A-E9BC749D91DC}"/>
          </ac:graphicFrameMkLst>
        </pc:graphicFrameChg>
        <pc:picChg chg="add del">
          <ac:chgData name="Nicolas Georgeault" userId="9854bb9a-f08d-4b1e-bc88-5eab1e524792" providerId="ADAL" clId="{9768DB5E-EEF5-4DFD-96EB-E8C973436E7B}" dt="2018-03-24T17:35:52.535" v="1337"/>
          <ac:picMkLst>
            <pc:docMk/>
            <pc:sldMk cId="1778347210" sldId="291"/>
            <ac:picMk id="5" creationId="{DFE3B2D0-186F-4165-BC14-B7B5D41E6341}"/>
          </ac:picMkLst>
        </pc:picChg>
        <pc:picChg chg="add mod ord">
          <ac:chgData name="Nicolas Georgeault" userId="9854bb9a-f08d-4b1e-bc88-5eab1e524792" providerId="ADAL" clId="{9768DB5E-EEF5-4DFD-96EB-E8C973436E7B}" dt="2018-03-24T17:44:38.342" v="1379" actId="1076"/>
          <ac:picMkLst>
            <pc:docMk/>
            <pc:sldMk cId="1778347210" sldId="291"/>
            <ac:picMk id="6" creationId="{2F07BD85-F3FF-4F28-B337-82E8C98012CD}"/>
          </ac:picMkLst>
        </pc:picChg>
      </pc:sldChg>
      <pc:sldChg chg="add ord modTransition">
        <pc:chgData name="Nicolas Georgeault" userId="9854bb9a-f08d-4b1e-bc88-5eab1e524792" providerId="ADAL" clId="{9768DB5E-EEF5-4DFD-96EB-E8C973436E7B}" dt="2018-03-25T14:50:34.223" v="5854"/>
        <pc:sldMkLst>
          <pc:docMk/>
          <pc:sldMk cId="4052526400" sldId="292"/>
        </pc:sldMkLst>
      </pc:sldChg>
      <pc:sldChg chg="addSp delSp modSp add">
        <pc:chgData name="Nicolas Georgeault" userId="9854bb9a-f08d-4b1e-bc88-5eab1e524792" providerId="ADAL" clId="{9768DB5E-EEF5-4DFD-96EB-E8C973436E7B}" dt="2018-03-25T15:20:53.783" v="6399" actId="20577"/>
        <pc:sldMkLst>
          <pc:docMk/>
          <pc:sldMk cId="3591021628" sldId="293"/>
        </pc:sldMkLst>
        <pc:spChg chg="mod">
          <ac:chgData name="Nicolas Georgeault" userId="9854bb9a-f08d-4b1e-bc88-5eab1e524792" providerId="ADAL" clId="{9768DB5E-EEF5-4DFD-96EB-E8C973436E7B}" dt="2018-03-25T15:20:53.783" v="6399" actId="20577"/>
          <ac:spMkLst>
            <pc:docMk/>
            <pc:sldMk cId="3591021628" sldId="293"/>
            <ac:spMk id="2" creationId="{FC6A4CE9-DA8B-4680-AF24-A878200F6FAE}"/>
          </ac:spMkLst>
        </pc:spChg>
        <pc:spChg chg="del">
          <ac:chgData name="Nicolas Georgeault" userId="9854bb9a-f08d-4b1e-bc88-5eab1e524792" providerId="ADAL" clId="{9768DB5E-EEF5-4DFD-96EB-E8C973436E7B}" dt="2018-03-25T00:36:21.199" v="3551" actId="478"/>
          <ac:spMkLst>
            <pc:docMk/>
            <pc:sldMk cId="3591021628" sldId="293"/>
            <ac:spMk id="3" creationId="{EF8574C5-2BD9-4213-BE6C-781D6952B35F}"/>
          </ac:spMkLst>
        </pc:spChg>
        <pc:spChg chg="add del">
          <ac:chgData name="Nicolas Georgeault" userId="9854bb9a-f08d-4b1e-bc88-5eab1e524792" providerId="ADAL" clId="{9768DB5E-EEF5-4DFD-96EB-E8C973436E7B}" dt="2018-03-25T00:34:40.482" v="3546"/>
          <ac:spMkLst>
            <pc:docMk/>
            <pc:sldMk cId="3591021628" sldId="293"/>
            <ac:spMk id="4" creationId="{5E27F025-0D21-4ABB-9C42-604223F23EE7}"/>
          </ac:spMkLst>
        </pc:spChg>
        <pc:picChg chg="add mod">
          <ac:chgData name="Nicolas Georgeault" userId="9854bb9a-f08d-4b1e-bc88-5eab1e524792" providerId="ADAL" clId="{9768DB5E-EEF5-4DFD-96EB-E8C973436E7B}" dt="2018-03-25T00:44:43.483" v="3719" actId="208"/>
          <ac:picMkLst>
            <pc:docMk/>
            <pc:sldMk cId="3591021628" sldId="293"/>
            <ac:picMk id="6" creationId="{9251DDAF-18DA-429B-AA64-B0D071A02531}"/>
          </ac:picMkLst>
        </pc:picChg>
      </pc:sldChg>
      <pc:sldChg chg="modSp add">
        <pc:chgData name="Nicolas Georgeault" userId="9854bb9a-f08d-4b1e-bc88-5eab1e524792" providerId="ADAL" clId="{9768DB5E-EEF5-4DFD-96EB-E8C973436E7B}" dt="2018-03-25T15:21:27.723" v="6416" actId="20577"/>
        <pc:sldMkLst>
          <pc:docMk/>
          <pc:sldMk cId="2937464884" sldId="294"/>
        </pc:sldMkLst>
        <pc:spChg chg="mod">
          <ac:chgData name="Nicolas Georgeault" userId="9854bb9a-f08d-4b1e-bc88-5eab1e524792" providerId="ADAL" clId="{9768DB5E-EEF5-4DFD-96EB-E8C973436E7B}" dt="2018-03-25T15:21:27.723" v="6416" actId="20577"/>
          <ac:spMkLst>
            <pc:docMk/>
            <pc:sldMk cId="2937464884" sldId="294"/>
            <ac:spMk id="2" creationId="{FC6A4CE9-DA8B-4680-AF24-A878200F6FAE}"/>
          </ac:spMkLst>
        </pc:spChg>
        <pc:picChg chg="mod">
          <ac:chgData name="Nicolas Georgeault" userId="9854bb9a-f08d-4b1e-bc88-5eab1e524792" providerId="ADAL" clId="{9768DB5E-EEF5-4DFD-96EB-E8C973436E7B}" dt="2018-03-25T00:44:47.565" v="3720" actId="208"/>
          <ac:picMkLst>
            <pc:docMk/>
            <pc:sldMk cId="2937464884" sldId="294"/>
            <ac:picMk id="6" creationId="{9251DDAF-18DA-429B-AA64-B0D071A02531}"/>
          </ac:picMkLst>
        </pc:picChg>
      </pc:sldChg>
      <pc:sldChg chg="modSp add ord modTransition">
        <pc:chgData name="Nicolas Georgeault" userId="9854bb9a-f08d-4b1e-bc88-5eab1e524792" providerId="ADAL" clId="{9768DB5E-EEF5-4DFD-96EB-E8C973436E7B}" dt="2018-03-25T15:24:24.967" v="6420"/>
        <pc:sldMkLst>
          <pc:docMk/>
          <pc:sldMk cId="1904922434" sldId="295"/>
        </pc:sldMkLst>
        <pc:spChg chg="mod">
          <ac:chgData name="Nicolas Georgeault" userId="9854bb9a-f08d-4b1e-bc88-5eab1e524792" providerId="ADAL" clId="{9768DB5E-EEF5-4DFD-96EB-E8C973436E7B}" dt="2018-03-25T15:20:31.481" v="6389" actId="108"/>
          <ac:spMkLst>
            <pc:docMk/>
            <pc:sldMk cId="1904922434" sldId="295"/>
            <ac:spMk id="2" creationId="{FC6A4CE9-DA8B-4680-AF24-A878200F6FAE}"/>
          </ac:spMkLst>
        </pc:spChg>
        <pc:picChg chg="mod">
          <ac:chgData name="Nicolas Georgeault" userId="9854bb9a-f08d-4b1e-bc88-5eab1e524792" providerId="ADAL" clId="{9768DB5E-EEF5-4DFD-96EB-E8C973436E7B}" dt="2018-03-25T00:44:52.786" v="3721" actId="208"/>
          <ac:picMkLst>
            <pc:docMk/>
            <pc:sldMk cId="1904922434" sldId="295"/>
            <ac:picMk id="6" creationId="{9251DDAF-18DA-429B-AA64-B0D071A02531}"/>
          </ac:picMkLst>
        </pc:picChg>
      </pc:sldChg>
      <pc:sldChg chg="modSp add">
        <pc:chgData name="Nicolas Georgeault" userId="9854bb9a-f08d-4b1e-bc88-5eab1e524792" providerId="ADAL" clId="{9768DB5E-EEF5-4DFD-96EB-E8C973436E7B}" dt="2018-03-25T15:20:26.891" v="6388" actId="108"/>
        <pc:sldMkLst>
          <pc:docMk/>
          <pc:sldMk cId="3012295412" sldId="296"/>
        </pc:sldMkLst>
        <pc:spChg chg="mod">
          <ac:chgData name="Nicolas Georgeault" userId="9854bb9a-f08d-4b1e-bc88-5eab1e524792" providerId="ADAL" clId="{9768DB5E-EEF5-4DFD-96EB-E8C973436E7B}" dt="2018-03-25T15:20:26.891" v="6388" actId="108"/>
          <ac:spMkLst>
            <pc:docMk/>
            <pc:sldMk cId="3012295412" sldId="296"/>
            <ac:spMk id="2" creationId="{FC6A4CE9-DA8B-4680-AF24-A878200F6FAE}"/>
          </ac:spMkLst>
        </pc:spChg>
        <pc:picChg chg="mod modCrop">
          <ac:chgData name="Nicolas Georgeault" userId="9854bb9a-f08d-4b1e-bc88-5eab1e524792" providerId="ADAL" clId="{9768DB5E-EEF5-4DFD-96EB-E8C973436E7B}" dt="2018-03-25T00:45:06.788" v="3724" actId="208"/>
          <ac:picMkLst>
            <pc:docMk/>
            <pc:sldMk cId="3012295412" sldId="296"/>
            <ac:picMk id="6" creationId="{9251DDAF-18DA-429B-AA64-B0D071A02531}"/>
          </ac:picMkLst>
        </pc:picChg>
      </pc:sldChg>
      <pc:sldChg chg="addSp delSp modSp add">
        <pc:chgData name="Nicolas Georgeault" userId="9854bb9a-f08d-4b1e-bc88-5eab1e524792" providerId="ADAL" clId="{9768DB5E-EEF5-4DFD-96EB-E8C973436E7B}" dt="2018-03-25T15:20:21.152" v="6387" actId="108"/>
        <pc:sldMkLst>
          <pc:docMk/>
          <pc:sldMk cId="3155298643" sldId="297"/>
        </pc:sldMkLst>
        <pc:spChg chg="mod">
          <ac:chgData name="Nicolas Georgeault" userId="9854bb9a-f08d-4b1e-bc88-5eab1e524792" providerId="ADAL" clId="{9768DB5E-EEF5-4DFD-96EB-E8C973436E7B}" dt="2018-03-25T15:20:21.152" v="6387" actId="108"/>
          <ac:spMkLst>
            <pc:docMk/>
            <pc:sldMk cId="3155298643" sldId="297"/>
            <ac:spMk id="2" creationId="{FC6A4CE9-DA8B-4680-AF24-A878200F6FAE}"/>
          </ac:spMkLst>
        </pc:spChg>
        <pc:spChg chg="add del">
          <ac:chgData name="Nicolas Georgeault" userId="9854bb9a-f08d-4b1e-bc88-5eab1e524792" providerId="ADAL" clId="{9768DB5E-EEF5-4DFD-96EB-E8C973436E7B}" dt="2018-03-25T01:19:03.112" v="3753"/>
          <ac:spMkLst>
            <pc:docMk/>
            <pc:sldMk cId="3155298643" sldId="297"/>
            <ac:spMk id="3" creationId="{16CA2E5F-E26B-4A44-8D62-F11576E34C87}"/>
          </ac:spMkLst>
        </pc:spChg>
        <pc:spChg chg="add del">
          <ac:chgData name="Nicolas Georgeault" userId="9854bb9a-f08d-4b1e-bc88-5eab1e524792" providerId="ADAL" clId="{9768DB5E-EEF5-4DFD-96EB-E8C973436E7B}" dt="2018-03-25T01:19:13.714" v="3755"/>
          <ac:spMkLst>
            <pc:docMk/>
            <pc:sldMk cId="3155298643" sldId="297"/>
            <ac:spMk id="4" creationId="{56C6F22F-27E3-4F6F-9B04-9176C9D91DB9}"/>
          </ac:spMkLst>
        </pc:spChg>
        <pc:picChg chg="mod">
          <ac:chgData name="Nicolas Georgeault" userId="9854bb9a-f08d-4b1e-bc88-5eab1e524792" providerId="ADAL" clId="{9768DB5E-EEF5-4DFD-96EB-E8C973436E7B}" dt="2018-03-25T01:19:48.852" v="3756" actId="14826"/>
          <ac:picMkLst>
            <pc:docMk/>
            <pc:sldMk cId="3155298643" sldId="297"/>
            <ac:picMk id="6" creationId="{9251DDAF-18DA-429B-AA64-B0D071A02531}"/>
          </ac:picMkLst>
        </pc:picChg>
      </pc:sldChg>
      <pc:sldChg chg="modSp add modNotesTx">
        <pc:chgData name="Nicolas Georgeault" userId="9854bb9a-f08d-4b1e-bc88-5eab1e524792" providerId="ADAL" clId="{9768DB5E-EEF5-4DFD-96EB-E8C973436E7B}" dt="2018-03-25T15:15:09.725" v="6289" actId="20577"/>
        <pc:sldMkLst>
          <pc:docMk/>
          <pc:sldMk cId="3765558519" sldId="298"/>
        </pc:sldMkLst>
        <pc:spChg chg="mod">
          <ac:chgData name="Nicolas Georgeault" userId="9854bb9a-f08d-4b1e-bc88-5eab1e524792" providerId="ADAL" clId="{9768DB5E-EEF5-4DFD-96EB-E8C973436E7B}" dt="2018-03-25T15:15:09.725" v="6289" actId="20577"/>
          <ac:spMkLst>
            <pc:docMk/>
            <pc:sldMk cId="3765558519" sldId="298"/>
            <ac:spMk id="259" creationId="{00000000-0000-0000-0000-000000000000}"/>
          </ac:spMkLst>
        </pc:spChg>
      </pc:sldChg>
      <pc:sldChg chg="modSp add del ord modTransition">
        <pc:chgData name="Nicolas Georgeault" userId="9854bb9a-f08d-4b1e-bc88-5eab1e524792" providerId="ADAL" clId="{9768DB5E-EEF5-4DFD-96EB-E8C973436E7B}" dt="2018-03-25T14:50:34.223" v="5854"/>
        <pc:sldMkLst>
          <pc:docMk/>
          <pc:sldMk cId="414676909" sldId="299"/>
        </pc:sldMkLst>
        <pc:spChg chg="mod">
          <ac:chgData name="Nicolas Georgeault" userId="9854bb9a-f08d-4b1e-bc88-5eab1e524792" providerId="ADAL" clId="{9768DB5E-EEF5-4DFD-96EB-E8C973436E7B}" dt="2018-03-25T13:13:05.797" v="4101" actId="20577"/>
          <ac:spMkLst>
            <pc:docMk/>
            <pc:sldMk cId="414676909" sldId="299"/>
            <ac:spMk id="3" creationId="{764814C9-A306-4833-B3CC-E04DDEE37D83}"/>
          </ac:spMkLst>
        </pc:spChg>
      </pc:sldChg>
      <pc:sldChg chg="add del">
        <pc:chgData name="Nicolas Georgeault" userId="9854bb9a-f08d-4b1e-bc88-5eab1e524792" providerId="ADAL" clId="{9768DB5E-EEF5-4DFD-96EB-E8C973436E7B}" dt="2018-03-25T13:13:18.235" v="4105" actId="2696"/>
        <pc:sldMkLst>
          <pc:docMk/>
          <pc:sldMk cId="2730115627" sldId="300"/>
        </pc:sldMkLst>
      </pc:sldChg>
      <pc:sldChg chg="addSp delSp modSp add ord modTransition">
        <pc:chgData name="Nicolas Georgeault" userId="9854bb9a-f08d-4b1e-bc88-5eab1e524792" providerId="ADAL" clId="{9768DB5E-EEF5-4DFD-96EB-E8C973436E7B}" dt="2018-03-25T15:24:12.540" v="6419"/>
        <pc:sldMkLst>
          <pc:docMk/>
          <pc:sldMk cId="1271167121" sldId="301"/>
        </pc:sldMkLst>
        <pc:spChg chg="add del mod">
          <ac:chgData name="Nicolas Georgeault" userId="9854bb9a-f08d-4b1e-bc88-5eab1e524792" providerId="ADAL" clId="{9768DB5E-EEF5-4DFD-96EB-E8C973436E7B}" dt="2018-03-25T13:14:35.716" v="4109" actId="478"/>
          <ac:spMkLst>
            <pc:docMk/>
            <pc:sldMk cId="1271167121" sldId="301"/>
            <ac:spMk id="3" creationId="{B73C5F97-DA79-403E-8875-4901ABE49DBF}"/>
          </ac:spMkLst>
        </pc:spChg>
        <pc:spChg chg="del">
          <ac:chgData name="Nicolas Georgeault" userId="9854bb9a-f08d-4b1e-bc88-5eab1e524792" providerId="ADAL" clId="{9768DB5E-EEF5-4DFD-96EB-E8C973436E7B}" dt="2018-03-25T13:14:27.340" v="4107" actId="478"/>
          <ac:spMkLst>
            <pc:docMk/>
            <pc:sldMk cId="1271167121" sldId="301"/>
            <ac:spMk id="258" creationId="{00000000-0000-0000-0000-000000000000}"/>
          </ac:spMkLst>
        </pc:spChg>
        <pc:spChg chg="mod">
          <ac:chgData name="Nicolas Georgeault" userId="9854bb9a-f08d-4b1e-bc88-5eab1e524792" providerId="ADAL" clId="{9768DB5E-EEF5-4DFD-96EB-E8C973436E7B}" dt="2018-03-25T15:15:31.974" v="6292" actId="313"/>
          <ac:spMkLst>
            <pc:docMk/>
            <pc:sldMk cId="1271167121" sldId="301"/>
            <ac:spMk id="259" creationId="{00000000-0000-0000-0000-000000000000}"/>
          </ac:spMkLst>
        </pc:spChg>
        <pc:picChg chg="del">
          <ac:chgData name="Nicolas Georgeault" userId="9854bb9a-f08d-4b1e-bc88-5eab1e524792" providerId="ADAL" clId="{9768DB5E-EEF5-4DFD-96EB-E8C973436E7B}" dt="2018-03-25T13:14:29.529" v="4108" actId="478"/>
          <ac:picMkLst>
            <pc:docMk/>
            <pc:sldMk cId="1271167121" sldId="301"/>
            <ac:picMk id="5" creationId="{B3892976-2DCB-4EE5-AD71-A6E25F367E87}"/>
          </ac:picMkLst>
        </pc:picChg>
        <pc:picChg chg="add mod">
          <ac:chgData name="Nicolas Georgeault" userId="9854bb9a-f08d-4b1e-bc88-5eab1e524792" providerId="ADAL" clId="{9768DB5E-EEF5-4DFD-96EB-E8C973436E7B}" dt="2018-03-25T13:14:41.341" v="4111" actId="1076"/>
          <ac:picMkLst>
            <pc:docMk/>
            <pc:sldMk cId="1271167121" sldId="301"/>
            <ac:picMk id="7170" creationId="{DBCB517C-CD5C-49A8-9A45-552158D921AB}"/>
          </ac:picMkLst>
        </pc:picChg>
      </pc:sldChg>
      <pc:sldChg chg="addSp delSp modSp add del ord modNotesTx">
        <pc:chgData name="Nicolas Georgeault" userId="9854bb9a-f08d-4b1e-bc88-5eab1e524792" providerId="ADAL" clId="{9768DB5E-EEF5-4DFD-96EB-E8C973436E7B}" dt="2018-03-25T15:08:21.187" v="6107" actId="20577"/>
        <pc:sldMkLst>
          <pc:docMk/>
          <pc:sldMk cId="679267564" sldId="302"/>
        </pc:sldMkLst>
        <pc:spChg chg="add del mod">
          <ac:chgData name="Nicolas Georgeault" userId="9854bb9a-f08d-4b1e-bc88-5eab1e524792" providerId="ADAL" clId="{9768DB5E-EEF5-4DFD-96EB-E8C973436E7B}" dt="2018-03-25T14:09:41.015" v="4835" actId="478"/>
          <ac:spMkLst>
            <pc:docMk/>
            <pc:sldMk cId="679267564" sldId="302"/>
            <ac:spMk id="2" creationId="{0B0B4486-003D-4C45-8EA0-9D76EF655ED2}"/>
          </ac:spMkLst>
        </pc:spChg>
        <pc:spChg chg="del">
          <ac:chgData name="Nicolas Georgeault" userId="9854bb9a-f08d-4b1e-bc88-5eab1e524792" providerId="ADAL" clId="{9768DB5E-EEF5-4DFD-96EB-E8C973436E7B}" dt="2018-03-25T14:07:57.553" v="4801" actId="478"/>
          <ac:spMkLst>
            <pc:docMk/>
            <pc:sldMk cId="679267564" sldId="302"/>
            <ac:spMk id="245" creationId="{00000000-0000-0000-0000-000000000000}"/>
          </ac:spMkLst>
        </pc:spChg>
        <pc:picChg chg="del">
          <ac:chgData name="Nicolas Georgeault" userId="9854bb9a-f08d-4b1e-bc88-5eab1e524792" providerId="ADAL" clId="{9768DB5E-EEF5-4DFD-96EB-E8C973436E7B}" dt="2018-03-25T14:08:12.006" v="4806" actId="478"/>
          <ac:picMkLst>
            <pc:docMk/>
            <pc:sldMk cId="679267564" sldId="302"/>
            <ac:picMk id="5" creationId="{4B1B91C8-70B0-49A4-B052-59385E21591D}"/>
          </ac:picMkLst>
        </pc:picChg>
        <pc:picChg chg="del">
          <ac:chgData name="Nicolas Georgeault" userId="9854bb9a-f08d-4b1e-bc88-5eab1e524792" providerId="ADAL" clId="{9768DB5E-EEF5-4DFD-96EB-E8C973436E7B}" dt="2018-03-25T14:07:59.418" v="4802" actId="478"/>
          <ac:picMkLst>
            <pc:docMk/>
            <pc:sldMk cId="679267564" sldId="302"/>
            <ac:picMk id="244" creationId="{00000000-0000-0000-0000-000000000000}"/>
          </ac:picMkLst>
        </pc:picChg>
        <pc:picChg chg="mod ord">
          <ac:chgData name="Nicolas Georgeault" userId="9854bb9a-f08d-4b1e-bc88-5eab1e524792" providerId="ADAL" clId="{9768DB5E-EEF5-4DFD-96EB-E8C973436E7B}" dt="2018-03-25T14:08:10.517" v="4805" actId="167"/>
          <ac:picMkLst>
            <pc:docMk/>
            <pc:sldMk cId="679267564" sldId="302"/>
            <ac:picMk id="8194" creationId="{456ACF8E-7B48-4CB7-BBA0-21426E18C06A}"/>
          </ac:picMkLst>
        </pc:picChg>
      </pc:sldChg>
      <pc:sldChg chg="add del">
        <pc:chgData name="Nicolas Georgeault" userId="9854bb9a-f08d-4b1e-bc88-5eab1e524792" providerId="ADAL" clId="{9768DB5E-EEF5-4DFD-96EB-E8C973436E7B}" dt="2018-03-25T14:50:44.700" v="5856" actId="2696"/>
        <pc:sldMkLst>
          <pc:docMk/>
          <pc:sldMk cId="3916018287" sldId="303"/>
        </pc:sldMkLst>
      </pc:sldChg>
      <pc:sldMasterChg chg="addSldLayout delSldLayout">
        <pc:chgData name="Nicolas Georgeault" userId="9854bb9a-f08d-4b1e-bc88-5eab1e524792" providerId="ADAL" clId="{9768DB5E-EEF5-4DFD-96EB-E8C973436E7B}" dt="2018-03-25T14:09:26.558" v="4810" actId="2696"/>
        <pc:sldMasterMkLst>
          <pc:docMk/>
          <pc:sldMasterMk cId="0" sldId="2147483671"/>
        </pc:sldMasterMkLst>
        <pc:sldLayoutChg chg="add del">
          <pc:chgData name="Nicolas Georgeault" userId="9854bb9a-f08d-4b1e-bc88-5eab1e524792" providerId="ADAL" clId="{9768DB5E-EEF5-4DFD-96EB-E8C973436E7B}" dt="2018-03-25T14:09:26.558" v="4810" actId="2696"/>
          <pc:sldLayoutMkLst>
            <pc:docMk/>
            <pc:sldMasterMk cId="0" sldId="2147483671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01909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1100" noProof="0" dirty="0">
                <a:latin typeface="Arial" panose="020B0604020202020204" pitchFamily="34" charset="0"/>
                <a:cs typeface="Arial" panose="020B0604020202020204" pitchFamily="34" charset="0"/>
              </a:rPr>
              <a:t>Un service infonuagique adaptée et évolutive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1100" noProof="0" dirty="0">
                <a:latin typeface="Arial" panose="020B0604020202020204" pitchFamily="34" charset="0"/>
                <a:cs typeface="Arial" panose="020B0604020202020204" pitchFamily="34" charset="0"/>
              </a:rPr>
              <a:t>Disponible 24/7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CA" noProof="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noProof="0" dirty="0"/>
              <a:t>Identification rapide des sujets de recherche et orientations à développer suivant une analyse du marché</a:t>
            </a:r>
          </a:p>
        </p:txBody>
      </p:sp>
    </p:spTree>
    <p:extLst>
      <p:ext uri="{BB962C8B-B14F-4D97-AF65-F5344CB8AC3E}">
        <p14:creationId xmlns:p14="http://schemas.microsoft.com/office/powerpoint/2010/main" val="134424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693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11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47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5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</a:rPr>
              <a:t>Une solution infonuagique adaptée et évolutive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</a:rPr>
              <a:t>Disponible 24/7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7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30% </a:t>
            </a:r>
            <a:r>
              <a:rPr lang="fr-CA" dirty="0"/>
              <a:t>du temps de chaque collaborateur à rechercher l’information parmi les documents</a:t>
            </a:r>
            <a:endParaRPr lang="fr-CA" dirty="0"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CA" sz="11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20% du temps à ne pas trouver l’information recherchée ou </a:t>
            </a: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</a:rPr>
              <a:t>à recréer des documents déjà existants</a:t>
            </a:r>
            <a:endParaRPr lang="fr-CA" sz="1100" dirty="0">
              <a:latin typeface="Arial" panose="020B0604020202020204" pitchFamily="34" charset="0"/>
              <a:cs typeface="Arial" panose="020B0604020202020204" pitchFamily="34" charset="0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L’informatisation n’a pas résolu le problème du chaos documentaire, elle l’a accentué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CA" dirty="0"/>
          </a:p>
          <a:p>
            <a:pPr marL="0" indent="0">
              <a:spcAft>
                <a:spcPts val="1600"/>
              </a:spcAft>
              <a:buNone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</a:rPr>
              <a:t>Bâtir et entretenir une structure documentaire actualisée et pertinente</a:t>
            </a: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CA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CA" noProof="0" dirty="0"/>
              <a:t>Faire face a l’arrivée des nouvelles régulations comme le </a:t>
            </a:r>
            <a:r>
              <a:rPr lang="fr-C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Règlement Général sur la Protection des Données de la Commission Européenne</a:t>
            </a:r>
          </a:p>
          <a:p>
            <a:pPr marL="0" indent="0">
              <a:spcAft>
                <a:spcPts val="1600"/>
              </a:spcAft>
              <a:buNone/>
            </a:pPr>
            <a:endParaRPr lang="fr-CA" sz="1100" dirty="0">
              <a:latin typeface="Arial" panose="020B0604020202020204" pitchFamily="34" charset="0"/>
              <a:cs typeface="Arial" panose="020B0604020202020204" pitchFamily="34" charset="0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1558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1100" noProof="0" dirty="0">
                <a:latin typeface="Arial" panose="020B0604020202020204" pitchFamily="34" charset="0"/>
                <a:cs typeface="Arial" panose="020B0604020202020204" pitchFamily="34" charset="0"/>
              </a:rPr>
              <a:t>Un service infonuagique adapté, graduel et évolutif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1100" noProof="0" dirty="0">
                <a:latin typeface="Arial" panose="020B0604020202020204" pitchFamily="34" charset="0"/>
                <a:cs typeface="Arial" panose="020B0604020202020204" pitchFamily="34" charset="0"/>
              </a:rPr>
              <a:t>Disponible 24/7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CA" noProof="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noProof="0" dirty="0"/>
              <a:t>Support a la R&amp;D avec une identification des sujets de recherche et orientations à développer suivant une analyse des tendances de l’actualité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CA" noProof="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7984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1100" noProof="0" dirty="0">
                <a:latin typeface="Arial" panose="020B0604020202020204" pitchFamily="34" charset="0"/>
                <a:cs typeface="Arial" panose="020B0604020202020204" pitchFamily="34" charset="0"/>
              </a:rPr>
              <a:t>Une solution infonuagique adaptée et évolutive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1100" noProof="0" dirty="0">
                <a:latin typeface="Arial" panose="020B0604020202020204" pitchFamily="34" charset="0"/>
                <a:cs typeface="Arial" panose="020B0604020202020204" pitchFamily="34" charset="0"/>
              </a:rPr>
              <a:t>Disponible 24/7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noProof="0" dirty="0"/>
              <a:t>Identification rapide des sujets de recherche et orientations à développer suivant une analyse du marché</a:t>
            </a:r>
          </a:p>
        </p:txBody>
      </p:sp>
    </p:spTree>
    <p:extLst>
      <p:ext uri="{BB962C8B-B14F-4D97-AF65-F5344CB8AC3E}">
        <p14:creationId xmlns:p14="http://schemas.microsoft.com/office/powerpoint/2010/main" val="248593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08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Les clients seront des Entreprises et des professionnels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Canadiens et Européens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De taille moyenne a grande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Mettre en place ou actualiser leur classement documentaire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Croissance par acquisition de connaissance et de compétences et devant synchroniser les classements documentaires.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Dans les domaines juridiques et marketing en priorité pour répondre aux besoins de la GDPR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CA" noProof="0" dirty="0"/>
              <a:t>Modèle commercial évolutif</a:t>
            </a:r>
          </a:p>
          <a:p>
            <a:pPr marL="158750" indent="0">
              <a:buNone/>
            </a:pP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54595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C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Règlement général sur la protection des données (RGPD)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CA" sz="1100" b="0" i="0" u="none" strike="noStrike" cap="none" noProof="0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CA" noProof="0" dirty="0"/>
              <a:t>Selon une enquête de Ricoh en 2011, l’optimisation des processus documentaires génèrerait un bénéfice de 46 milliards d’euros pour l’ensemble des entreprises européennes.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CA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CA" noProof="0" dirty="0"/>
              <a:t>Une étude de </a:t>
            </a:r>
            <a:r>
              <a:rPr lang="fr-C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</a:t>
            </a:r>
            <a:r>
              <a:rPr lang="fr-CA" sz="1100" b="0" i="0" u="none" strike="noStrike" cap="none" noProof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Market</a:t>
            </a:r>
            <a:r>
              <a:rPr lang="fr-C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Insights de 2017, prédit que le Marché Nord Américain représentera 6 Milliards de Dollars US d’ici 2024.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CA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2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3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7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MuBrain et </a:t>
            </a:r>
            <a:br>
              <a:rPr lang="fr-CA" sz="7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-CA" sz="7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SII Canada</a:t>
            </a:r>
            <a:endParaRPr sz="7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MetaBrain – Ontologie Intelligente</a:t>
            </a:r>
            <a:endParaRPr sz="3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B91C8-70B0-49A4-B052-59385E215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6260" y1="27374" x2="43053" y2="28119"/>
                        <a14:foregroundMark x1="27176" y1="35568" x2="35725" y2="35196"/>
                        <a14:foregroundMark x1="29771" y1="47486" x2="41221" y2="48603"/>
                        <a14:foregroundMark x1="30840" y1="53445" x2="36947" y2="52328"/>
                        <a14:foregroundMark x1="31908" y1="59032" x2="35878" y2="59032"/>
                        <a14:foregroundMark x1="29008" y1="64991" x2="35115" y2="64618"/>
                        <a14:foregroundMark x1="29618" y1="70950" x2="32672" y2="70950"/>
                        <a14:foregroundMark x1="59695" y1="55866" x2="65954" y2="59590"/>
                        <a14:foregroundMark x1="60763" y1="38175" x2="69313" y2="32775"/>
                        <a14:foregroundMark x1="73893" y1="24022" x2="74809" y2="35568"/>
                        <a14:foregroundMark x1="73588" y1="52886" x2="73893" y2="69646"/>
                        <a14:foregroundMark x1="38779" y1="24581" x2="40305" y2="24581"/>
                        <a14:foregroundMark x1="32824" y1="24953" x2="49008" y2="24953"/>
                        <a14:foregroundMark x1="49008" y1="24953" x2="48550" y2="24953"/>
                        <a14:foregroundMark x1="52672" y1="29609" x2="54351" y2="60521"/>
                        <a14:foregroundMark x1="27634" y1="32216" x2="42901" y2="32030"/>
                        <a14:foregroundMark x1="42901" y1="32030" x2="43817" y2="322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9872" y="3435846"/>
            <a:ext cx="1944216" cy="15939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28425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Notre marché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090675" y="1347614"/>
            <a:ext cx="5741700" cy="299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Entreprises moyenne a grande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Classement documentaire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Soumise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à</a:t>
            </a: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 la GDPR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Domaines juridiques et marketing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264">
            <a:extLst>
              <a:ext uri="{FF2B5EF4-FFF2-40B4-BE49-F238E27FC236}">
                <a16:creationId xmlns:a16="http://schemas.microsoft.com/office/drawing/2014/main" id="{2F07BD85-F3FF-4F28-B337-82E8C98012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2132A6-8494-41AC-887E-3DB71D3512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CA" dirty="0">
                <a:solidFill>
                  <a:srgbClr val="20124D"/>
                </a:solidFill>
                <a:latin typeface="Roboto"/>
              </a:rPr>
              <a:t>Modèle commercial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4A7A-8CE1-4596-B23A-E9BC749D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30501"/>
              </p:ext>
            </p:extLst>
          </p:nvPr>
        </p:nvGraphicFramePr>
        <p:xfrm>
          <a:off x="395536" y="1152635"/>
          <a:ext cx="8280920" cy="3545840"/>
        </p:xfrm>
        <a:graphic>
          <a:graphicData uri="http://schemas.openxmlformats.org/drawingml/2006/table">
            <a:tbl>
              <a:tblPr firstRow="1" firstCol="1" lastRow="1" bandRow="1" bandCol="1">
                <a:tableStyleId>{F084FAD0-4C9F-4D39-9022-3E7F9D997690}</a:tableStyleId>
              </a:tblPr>
              <a:tblGrid>
                <a:gridCol w="1895632">
                  <a:extLst>
                    <a:ext uri="{9D8B030D-6E8A-4147-A177-3AD203B41FA5}">
                      <a16:colId xmlns:a16="http://schemas.microsoft.com/office/drawing/2014/main" val="2687581279"/>
                    </a:ext>
                  </a:extLst>
                </a:gridCol>
                <a:gridCol w="1596322">
                  <a:extLst>
                    <a:ext uri="{9D8B030D-6E8A-4147-A177-3AD203B41FA5}">
                      <a16:colId xmlns:a16="http://schemas.microsoft.com/office/drawing/2014/main" val="1588211950"/>
                    </a:ext>
                  </a:extLst>
                </a:gridCol>
                <a:gridCol w="1596322">
                  <a:extLst>
                    <a:ext uri="{9D8B030D-6E8A-4147-A177-3AD203B41FA5}">
                      <a16:colId xmlns:a16="http://schemas.microsoft.com/office/drawing/2014/main" val="971987643"/>
                    </a:ext>
                  </a:extLst>
                </a:gridCol>
                <a:gridCol w="1596322">
                  <a:extLst>
                    <a:ext uri="{9D8B030D-6E8A-4147-A177-3AD203B41FA5}">
                      <a16:colId xmlns:a16="http://schemas.microsoft.com/office/drawing/2014/main" val="2869164491"/>
                    </a:ext>
                  </a:extLst>
                </a:gridCol>
                <a:gridCol w="1596322">
                  <a:extLst>
                    <a:ext uri="{9D8B030D-6E8A-4147-A177-3AD203B41FA5}">
                      <a16:colId xmlns:a16="http://schemas.microsoft.com/office/drawing/2014/main" val="2964718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>
                          <a:solidFill>
                            <a:srgbClr val="002060"/>
                          </a:solidFill>
                        </a:rPr>
                        <a:t>Free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>
                          <a:solidFill>
                            <a:srgbClr val="00206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>
                          <a:solidFill>
                            <a:srgbClr val="002060"/>
                          </a:solidFill>
                        </a:rPr>
                        <a:t>Premium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>
                          <a:solidFill>
                            <a:srgbClr val="002060"/>
                          </a:solidFill>
                        </a:rPr>
                        <a:t>Insider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Modèle de classement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3 Concepts spécifiques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CA" noProof="0" dirty="0"/>
                        <a:t>Concepts spécifiques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CA" noProof="0" dirty="0"/>
                        <a:t>Concepts spécifiques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5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Synchronisation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1 fois par mois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1 fois par semaine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Temps réel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9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Prédiction ontologique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Modèle commercial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Modèle de recherche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9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Évaluation et notation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Sans comparaison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Avec comparaison par concept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Avec comparaison concurrentielle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2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Recommandations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Actions et corrections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CA" noProof="0" dirty="0"/>
                        <a:t>Actions et corrections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Frais mensuels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$99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$999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CA" noProof="0" dirty="0"/>
                        <a:t>Sur sélection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C8C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4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73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4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Indicateurs de performance</a:t>
            </a:r>
            <a:endParaRPr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La gestion documentaire représente un marché de 147Milliards d’Euros d’investissements en Europe, particulièrement stimulé par l’arrivée de la GDPR.</a:t>
            </a:r>
          </a:p>
          <a:p>
            <a:pPr marL="285750" indent="-285750">
              <a:spcAft>
                <a:spcPts val="1600"/>
              </a:spcAft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D’ici 2024, le marché Nord-Américain de la gestion documentaire va atteindre 6 Millard de dollars US</a:t>
            </a:r>
          </a:p>
          <a:p>
            <a:pPr marL="285750" indent="-285750">
              <a:spcAft>
                <a:spcPts val="1600"/>
              </a:spcAft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Livrer une version gratuite pour 5000 utilisateurs d’ici fin 2018</a:t>
            </a:r>
          </a:p>
          <a:p>
            <a:pPr marL="285750" indent="-285750">
              <a:spcAft>
                <a:spcPts val="1600"/>
              </a:spcAft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Atteindre les 500 clients PRO et 100 clients PREMIUM pour générer un CA de 1.8 million de $ d’ici 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-20538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71765" y="445025"/>
            <a:ext cx="28290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MuBrain et </a:t>
            </a:r>
            <a:r>
              <a:rPr lang="fr-CA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Sii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40875" y="770750"/>
            <a:ext cx="5691300" cy="3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ts val="7000"/>
              </a:lnSpc>
              <a:buClr>
                <a:srgbClr val="20124D"/>
              </a:buClr>
              <a:buSzPts val="2400"/>
              <a:buFont typeface="Roboto"/>
              <a:buChar char="-"/>
            </a:pPr>
            <a:r>
              <a:rPr lang="fr-CA" sz="2400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Royer RICAURTE</a:t>
            </a:r>
          </a:p>
          <a:p>
            <a:pPr lvl="0" indent="-381000">
              <a:lnSpc>
                <a:spcPts val="7000"/>
              </a:lnSpc>
              <a:buClr>
                <a:srgbClr val="20124D"/>
              </a:buClr>
              <a:buSzPts val="2400"/>
              <a:buFont typeface="Roboto"/>
              <a:buChar char="-"/>
            </a:pPr>
            <a:r>
              <a:rPr lang="fr-CA" sz="2400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João Vitor PINTO</a:t>
            </a:r>
            <a:endParaRPr sz="2400"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81000">
              <a:lnSpc>
                <a:spcPts val="7000"/>
              </a:lnSpc>
              <a:buClr>
                <a:srgbClr val="20124D"/>
              </a:buClr>
              <a:buSzPts val="2400"/>
              <a:buFont typeface="Roboto"/>
              <a:buChar char="-"/>
            </a:pPr>
            <a:r>
              <a:rPr lang="fr-CA" sz="2400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Romain GANNE</a:t>
            </a:r>
          </a:p>
          <a:p>
            <a:pPr lvl="0" indent="-381000">
              <a:lnSpc>
                <a:spcPts val="7000"/>
              </a:lnSpc>
              <a:buClr>
                <a:srgbClr val="20124D"/>
              </a:buClr>
              <a:buSzPts val="2400"/>
              <a:buFont typeface="Roboto"/>
              <a:buChar char="-"/>
            </a:pPr>
            <a:r>
              <a:rPr lang="en-US" sz="2400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Nicolas Georgeault</a:t>
            </a:r>
            <a:endParaRPr sz="2400"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 descr="A close up of a screen&#10;&#10;Description generated with high confidence">
            <a:extLst>
              <a:ext uri="{FF2B5EF4-FFF2-40B4-BE49-F238E27FC236}">
                <a16:creationId xmlns:a16="http://schemas.microsoft.com/office/drawing/2014/main" id="{6453DBF1-E038-4ECF-9FF2-4ECECC6F8E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3" t="28633" r="46759" b="32168"/>
          <a:stretch/>
        </p:blipFill>
        <p:spPr>
          <a:xfrm>
            <a:off x="6516216" y="1419622"/>
            <a:ext cx="2373391" cy="2218115"/>
          </a:xfrm>
          <a:prstGeom prst="rect">
            <a:avLst/>
          </a:prstGeom>
        </p:spPr>
      </p:pic>
      <p:pic>
        <p:nvPicPr>
          <p:cNvPr id="11" name="Picture 2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D74585EA-0AB1-42D8-9FFF-3AE809B5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285" y="1017725"/>
            <a:ext cx="1231920" cy="1231920"/>
          </a:xfrm>
          <a:prstGeom prst="ellipse">
            <a:avLst/>
          </a:prstGeom>
          <a:noFill/>
          <a:ln>
            <a:noFill/>
          </a:ln>
          <a:extLst/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EEF27D6-144E-487F-9A57-5B74676C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440928" y="1704791"/>
            <a:ext cx="1231920" cy="1231920"/>
          </a:xfrm>
          <a:prstGeom prst="ellipse">
            <a:avLst/>
          </a:prstGeom>
          <a:noFill/>
          <a:ln>
            <a:noFill/>
          </a:ln>
          <a:ex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D2CD6-B1E0-45D3-9A87-8B90DDBC2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314" y="3225668"/>
            <a:ext cx="1234440" cy="123444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4E9D9D3-9A9B-4DB5-9165-9F1ACAF9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254393" y="2454383"/>
            <a:ext cx="1231920" cy="1231920"/>
          </a:xfrm>
          <a:prstGeom prst="ellipse">
            <a:avLst/>
          </a:prstGeom>
          <a:noFill/>
          <a:ln>
            <a:noFill/>
          </a:ln>
          <a:extLst/>
        </p:spPr>
      </p:pic>
      <p:sp>
        <p:nvSpPr>
          <p:cNvPr id="15" name="Shape 286">
            <a:extLst>
              <a:ext uri="{FF2B5EF4-FFF2-40B4-BE49-F238E27FC236}">
                <a16:creationId xmlns:a16="http://schemas.microsoft.com/office/drawing/2014/main" id="{B30F5485-5B84-49D2-B0F5-AAA8BE6AEC00}"/>
              </a:ext>
            </a:extLst>
          </p:cNvPr>
          <p:cNvSpPr txBox="1">
            <a:spLocks/>
          </p:cNvSpPr>
          <p:nvPr/>
        </p:nvSpPr>
        <p:spPr>
          <a:xfrm>
            <a:off x="2829050" y="445025"/>
            <a:ext cx="18869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fr-CA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2352680"/>
            <a:ext cx="7500660" cy="221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2800" i="1" dirty="0">
                <a:latin typeface="Arial" panose="020B0604020202020204" pitchFamily="34" charset="0"/>
                <a:cs typeface="Arial" panose="020B0604020202020204" pitchFamily="34" charset="0"/>
              </a:rPr>
              <a:t>“Qui mieux que Radio-Canada peut, grâce a son offre de contenus, servir de base à une analyse en temps réel des concepts et mots-clés?”</a:t>
            </a:r>
          </a:p>
        </p:txBody>
      </p:sp>
      <p:pic>
        <p:nvPicPr>
          <p:cNvPr id="7170" name="Picture 2" descr="RÃ©sultats de recherche d'images pour Â«Â cbc radio canadaÂ Â»">
            <a:extLst>
              <a:ext uri="{FF2B5EF4-FFF2-40B4-BE49-F238E27FC236}">
                <a16:creationId xmlns:a16="http://schemas.microsoft.com/office/drawing/2014/main" id="{DBCB517C-CD5C-49A8-9A45-552158D9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4626"/>
            <a:ext cx="59340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6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090675" y="771550"/>
            <a:ext cx="5741700" cy="16941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sz="8800" dirty="0"/>
              <a:t>30 %</a:t>
            </a:r>
            <a:endParaRPr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28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Problème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51">
            <a:extLst>
              <a:ext uri="{FF2B5EF4-FFF2-40B4-BE49-F238E27FC236}">
                <a16:creationId xmlns:a16="http://schemas.microsoft.com/office/drawing/2014/main" id="{7079086E-D991-4B98-9D5D-67D9B797B18A}"/>
              </a:ext>
            </a:extLst>
          </p:cNvPr>
          <p:cNvSpPr txBox="1">
            <a:spLocks/>
          </p:cNvSpPr>
          <p:nvPr/>
        </p:nvSpPr>
        <p:spPr>
          <a:xfrm>
            <a:off x="3090675" y="2465700"/>
            <a:ext cx="57417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  <a:defRPr sz="2800">
                <a:solidFill>
                  <a:schemeClr val="dk2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fr-FR" dirty="0"/>
              <a:t>C’est le temps que chaque collaborateur passe à rechercher et à analyser des documents…</a:t>
            </a:r>
            <a:endParaRPr lang="fr-FR" dirty="0"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E7839-221F-435D-A823-24E5A894EEC4}"/>
              </a:ext>
            </a:extLst>
          </p:cNvPr>
          <p:cNvSpPr txBox="1"/>
          <p:nvPr/>
        </p:nvSpPr>
        <p:spPr>
          <a:xfrm>
            <a:off x="8244408" y="4914492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 IDC</a:t>
            </a:r>
          </a:p>
        </p:txBody>
      </p:sp>
    </p:spTree>
    <p:extLst>
      <p:ext uri="{BB962C8B-B14F-4D97-AF65-F5344CB8AC3E}">
        <p14:creationId xmlns:p14="http://schemas.microsoft.com/office/powerpoint/2010/main" val="41637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090675" y="2465700"/>
            <a:ext cx="5741700" cy="19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… de son temps à ne pas trouver l’information recherchée ou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à recréer des documents existants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  <a:sym typeface="Roboto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28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Problème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251">
            <a:extLst>
              <a:ext uri="{FF2B5EF4-FFF2-40B4-BE49-F238E27FC236}">
                <a16:creationId xmlns:a16="http://schemas.microsoft.com/office/drawing/2014/main" id="{A986E4D6-2B6F-4DAD-9E00-299E0246CCEE}"/>
              </a:ext>
            </a:extLst>
          </p:cNvPr>
          <p:cNvSpPr txBox="1">
            <a:spLocks/>
          </p:cNvSpPr>
          <p:nvPr/>
        </p:nvSpPr>
        <p:spPr>
          <a:xfrm>
            <a:off x="3090675" y="771550"/>
            <a:ext cx="5741700" cy="169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fr-FR" sz="8800" dirty="0"/>
              <a:t> 20 %</a:t>
            </a:r>
            <a:endParaRPr lang="fr-FR"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2975F-FF41-4731-8C50-1FD0C0BB48B6}"/>
              </a:ext>
            </a:extLst>
          </p:cNvPr>
          <p:cNvSpPr txBox="1"/>
          <p:nvPr/>
        </p:nvSpPr>
        <p:spPr>
          <a:xfrm>
            <a:off x="8244408" y="4914492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 IDC</a:t>
            </a:r>
          </a:p>
        </p:txBody>
      </p:sp>
    </p:spTree>
    <p:extLst>
      <p:ext uri="{BB962C8B-B14F-4D97-AF65-F5344CB8AC3E}">
        <p14:creationId xmlns:p14="http://schemas.microsoft.com/office/powerpoint/2010/main" val="21249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090675" y="1491630"/>
            <a:ext cx="5760720" cy="314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Bâtir et entretenir une structure ontologique documentaire.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En mesurer la pertinence par rapport a l’actualité et la concurrence.</a:t>
            </a:r>
          </a:p>
          <a:p>
            <a:pPr marL="0" indent="0">
              <a:spcAft>
                <a:spcPts val="1600"/>
              </a:spcAft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28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Problème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9039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5EE-C530-46A0-8E96-60A5B147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814C9-A306-4833-B3CC-E04DDEE37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L’optimisation des processus documentaires génèrerait un bénéfice de 46 milliards d’euros pour l’ensemble des entreprises européennes</a:t>
            </a:r>
          </a:p>
          <a:p>
            <a:r>
              <a:rPr lang="fr-FR" dirty="0"/>
              <a:t>Enquête Ricoh de 2011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Une solution infonuagique adaptée et évolutive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Disponible 24/7</a:t>
            </a:r>
          </a:p>
          <a:p>
            <a:pPr marL="0" indent="0">
              <a:spcAft>
                <a:spcPts val="1600"/>
              </a:spcAft>
              <a:buNone/>
            </a:pPr>
            <a:endParaRPr lang="fr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456ACF8E-7B48-4CB7-BBA0-21426E18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0"/>
            <a:ext cx="9180512" cy="57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6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Création d’un référentiel unique et adaptable de classement.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Utilisation de l’apprentissage profond pour la catégorisation.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Commercialisation du modèle ontologique multilingue.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Surveillance en temps réel de la production des contenus ouvrant a la possibilité d’en vérifier l’exactitude.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Solution initiale très rapidement extensible aux données sociales.</a:t>
            </a:r>
          </a:p>
        </p:txBody>
      </p:sp>
    </p:spTree>
    <p:extLst>
      <p:ext uri="{BB962C8B-B14F-4D97-AF65-F5344CB8AC3E}">
        <p14:creationId xmlns:p14="http://schemas.microsoft.com/office/powerpoint/2010/main" val="405252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En quoi consiste le prototype?</a:t>
            </a:r>
            <a:endParaRPr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47AFF-D92C-4E09-8A2C-3783124B6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562" y="2433167"/>
            <a:ext cx="1105902" cy="1071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94A81-EC74-426B-8ACD-D0AB4DEF3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30" y="4072047"/>
            <a:ext cx="457200" cy="457200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1F9283-91A7-47FC-AE69-8E71725A9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30" y="3415546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493DF2-4F4F-4375-9FF0-D94923682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92" y="2759043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74AF6B-3717-48CA-9620-5BE792682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630" y="2102540"/>
            <a:ext cx="457200" cy="4572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22421554-CABC-429A-9C18-9B8BC20AE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630" y="1446037"/>
            <a:ext cx="4572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B92E6-32F2-4B99-8FDC-32350DB86F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5901" y="2578939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A3936A-511E-40B4-B61F-2D6E37DD23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6058" y="2578939"/>
            <a:ext cx="780290" cy="780290"/>
          </a:xfrm>
          <a:prstGeom prst="rect">
            <a:avLst/>
          </a:prstGeom>
        </p:spPr>
      </p:pic>
      <p:sp>
        <p:nvSpPr>
          <p:cNvPr id="13" name="Double Brace 12">
            <a:extLst>
              <a:ext uri="{FF2B5EF4-FFF2-40B4-BE49-F238E27FC236}">
                <a16:creationId xmlns:a16="http://schemas.microsoft.com/office/drawing/2014/main" id="{C5D9949F-9F25-40FA-93F6-7C04E1A86805}"/>
              </a:ext>
            </a:extLst>
          </p:cNvPr>
          <p:cNvSpPr/>
          <p:nvPr/>
        </p:nvSpPr>
        <p:spPr>
          <a:xfrm>
            <a:off x="-602538" y="1402170"/>
            <a:ext cx="2082418" cy="3187321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F4E507BB-52F4-4049-8F9D-C484D8E1F7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4043" y="2578939"/>
            <a:ext cx="780290" cy="78029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66E8FD3-CDB3-404A-81A8-16F70650A6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0968" y="1125112"/>
            <a:ext cx="457200" cy="457200"/>
          </a:xfrm>
          <a:prstGeom prst="rect">
            <a:avLst/>
          </a:prstGeom>
        </p:spPr>
      </p:pic>
      <p:pic>
        <p:nvPicPr>
          <p:cNvPr id="16" name="Picture 15" descr="A picture containing wheel, transport&#10;&#10;Description generated with high confidence">
            <a:extLst>
              <a:ext uri="{FF2B5EF4-FFF2-40B4-BE49-F238E27FC236}">
                <a16:creationId xmlns:a16="http://schemas.microsoft.com/office/drawing/2014/main" id="{411E356E-DDFC-40CE-9142-3E7F0D7ADB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968" y="1765419"/>
            <a:ext cx="457200" cy="457200"/>
          </a:xfrm>
          <a:prstGeom prst="rect">
            <a:avLst/>
          </a:prstGeom>
        </p:spPr>
      </p:pic>
      <p:pic>
        <p:nvPicPr>
          <p:cNvPr id="17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BDA98C-F14D-480D-B7A6-563D3FF77B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0968" y="4326647"/>
            <a:ext cx="457200" cy="457200"/>
          </a:xfrm>
          <a:prstGeom prst="rect">
            <a:avLst/>
          </a:prstGeom>
        </p:spPr>
      </p:pic>
      <p:pic>
        <p:nvPicPr>
          <p:cNvPr id="18" name="Picture 17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954A7AA-4955-4B43-A371-D6F18F4ADD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0968" y="3686340"/>
            <a:ext cx="457200" cy="457200"/>
          </a:xfrm>
          <a:prstGeom prst="rect">
            <a:avLst/>
          </a:prstGeom>
        </p:spPr>
      </p:pic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A7CF2736-2086-47F5-A398-E03C1F97FD5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968" y="3046033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5F9FC4-CD14-409C-802F-352796A0D7A7}"/>
              </a:ext>
            </a:extLst>
          </p:cNvPr>
          <p:cNvSpPr txBox="1"/>
          <p:nvPr/>
        </p:nvSpPr>
        <p:spPr>
          <a:xfrm>
            <a:off x="7701602" y="1183568"/>
            <a:ext cx="1147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Statistiques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C17955-89A6-44AA-A673-D4476FEFA175}"/>
              </a:ext>
            </a:extLst>
          </p:cNvPr>
          <p:cNvSpPr txBox="1"/>
          <p:nvPr/>
        </p:nvSpPr>
        <p:spPr>
          <a:xfrm>
            <a:off x="7701602" y="1809353"/>
            <a:ext cx="105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Recherche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317E5-B2A5-4101-A733-3A22A30C9A22}"/>
              </a:ext>
            </a:extLst>
          </p:cNvPr>
          <p:cNvSpPr txBox="1"/>
          <p:nvPr/>
        </p:nvSpPr>
        <p:spPr>
          <a:xfrm>
            <a:off x="7701602" y="3730274"/>
            <a:ext cx="926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Site Web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F67EA7-D205-4978-BA40-BFA6500CAA17}"/>
              </a:ext>
            </a:extLst>
          </p:cNvPr>
          <p:cNvSpPr txBox="1"/>
          <p:nvPr/>
        </p:nvSpPr>
        <p:spPr>
          <a:xfrm>
            <a:off x="7701602" y="3089967"/>
            <a:ext cx="121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Web Service</a:t>
            </a:r>
          </a:p>
        </p:txBody>
      </p:sp>
      <p:pic>
        <p:nvPicPr>
          <p:cNvPr id="24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2EB5620E-B0BF-420F-A9F4-54780D437F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10968" y="2405726"/>
            <a:ext cx="457200" cy="457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3D2ADC-B4A6-4DD3-8290-3CF60B00AF66}"/>
              </a:ext>
            </a:extLst>
          </p:cNvPr>
          <p:cNvSpPr txBox="1"/>
          <p:nvPr/>
        </p:nvSpPr>
        <p:spPr>
          <a:xfrm>
            <a:off x="7701602" y="2449660"/>
            <a:ext cx="1266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Classification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1AD2A0-376A-41BB-BF2F-F431F968188D}"/>
              </a:ext>
            </a:extLst>
          </p:cNvPr>
          <p:cNvSpPr txBox="1"/>
          <p:nvPr/>
        </p:nvSpPr>
        <p:spPr>
          <a:xfrm>
            <a:off x="7701602" y="437088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R&amp;D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82588-17A8-4960-AE21-DAF51692572F}"/>
              </a:ext>
            </a:extLst>
          </p:cNvPr>
          <p:cNvSpPr txBox="1"/>
          <p:nvPr/>
        </p:nvSpPr>
        <p:spPr>
          <a:xfrm>
            <a:off x="1694222" y="3522503"/>
            <a:ext cx="883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Services</a:t>
            </a:r>
            <a:br>
              <a:rPr lang="fr-CA" sz="1600" dirty="0"/>
            </a:br>
            <a:r>
              <a:rPr lang="fr-CA" sz="1600" dirty="0"/>
              <a:t>cognitifs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5FADB-59DB-437D-96A8-E0FA4FBB0CAA}"/>
              </a:ext>
            </a:extLst>
          </p:cNvPr>
          <p:cNvSpPr txBox="1"/>
          <p:nvPr/>
        </p:nvSpPr>
        <p:spPr>
          <a:xfrm>
            <a:off x="2731233" y="3522503"/>
            <a:ext cx="136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Apprentissage</a:t>
            </a:r>
            <a:br>
              <a:rPr lang="fr-CA" sz="1600" dirty="0"/>
            </a:br>
            <a:r>
              <a:rPr lang="fr-CA" sz="1600" dirty="0"/>
              <a:t>Machine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49B845-254F-46D8-A1E6-2246EBC6D85A}"/>
              </a:ext>
            </a:extLst>
          </p:cNvPr>
          <p:cNvSpPr txBox="1"/>
          <p:nvPr/>
        </p:nvSpPr>
        <p:spPr>
          <a:xfrm>
            <a:off x="4394502" y="3522503"/>
            <a:ext cx="926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Stockage</a:t>
            </a:r>
            <a:br>
              <a:rPr lang="fr-CA" sz="1600" dirty="0"/>
            </a:br>
            <a:r>
              <a:rPr lang="fr-CA" sz="1600" dirty="0"/>
              <a:t>Graph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61EE5-C35F-4F2D-88FE-6C398AEEC7BB}"/>
              </a:ext>
            </a:extLst>
          </p:cNvPr>
          <p:cNvSpPr txBox="1"/>
          <p:nvPr/>
        </p:nvSpPr>
        <p:spPr>
          <a:xfrm>
            <a:off x="5851934" y="3522503"/>
            <a:ext cx="784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Service</a:t>
            </a:r>
            <a:br>
              <a:rPr lang="fr-CA" sz="1600" dirty="0"/>
            </a:br>
            <a:r>
              <a:rPr lang="fr-CA" sz="1600" dirty="0"/>
              <a:t>API</a:t>
            </a:r>
          </a:p>
        </p:txBody>
      </p:sp>
      <p:sp>
        <p:nvSpPr>
          <p:cNvPr id="31" name="Double Brace 30">
            <a:extLst>
              <a:ext uri="{FF2B5EF4-FFF2-40B4-BE49-F238E27FC236}">
                <a16:creationId xmlns:a16="http://schemas.microsoft.com/office/drawing/2014/main" id="{66998366-F6B5-477A-A235-1809DFFA691D}"/>
              </a:ext>
            </a:extLst>
          </p:cNvPr>
          <p:cNvSpPr/>
          <p:nvPr/>
        </p:nvSpPr>
        <p:spPr>
          <a:xfrm>
            <a:off x="6787783" y="1091049"/>
            <a:ext cx="2956292" cy="3809563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9A4092-BB11-4E56-8B2E-727DC33FC638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526348" y="2969084"/>
            <a:ext cx="499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003D47-F261-45CE-8893-68C6237091D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3806191" y="2969084"/>
            <a:ext cx="498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81DC4-9297-444B-939D-7588B912AAA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5410464" y="2969084"/>
            <a:ext cx="44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4CE9-DA8B-4680-AF24-A878200F6F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20124D"/>
                </a:solidFill>
                <a:latin typeface="Roboto"/>
              </a:rPr>
              <a:t>Identification des mots-</a:t>
            </a:r>
            <a:r>
              <a:rPr lang="en-US" dirty="0" err="1">
                <a:solidFill>
                  <a:srgbClr val="20124D"/>
                </a:solidFill>
                <a:latin typeface="Roboto"/>
              </a:rPr>
              <a:t>clés</a:t>
            </a:r>
            <a:endParaRPr lang="en-US" dirty="0">
              <a:solidFill>
                <a:srgbClr val="20124D"/>
              </a:solidFill>
              <a:latin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1DDAF-18DA-429B-AA64-B0D071A0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33339"/>
            <a:ext cx="6949440" cy="370365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92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548032" y="1230703"/>
            <a:ext cx="28079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MetaBrain</a:t>
            </a:r>
            <a:r>
              <a:rPr lang="en-US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™</a:t>
            </a:r>
            <a:endParaRPr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2352680"/>
            <a:ext cx="7500660" cy="221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fr-CA" sz="2800" i="1" dirty="0">
                <a:latin typeface="Arial" panose="020B0604020202020204" pitchFamily="34" charset="0"/>
                <a:cs typeface="Arial" panose="020B0604020202020204" pitchFamily="34" charset="0"/>
              </a:rPr>
              <a:t>Une intelligence, Humaine ou Artificielle, ne fonctionne que sur la base d’une mémoire </a:t>
            </a:r>
            <a:r>
              <a:rPr lang="fr-CA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structur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ée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organisée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fr-CA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92976-2DCB-4EE5-AD71-A6E25F367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6260" y1="27374" x2="43053" y2="28119"/>
                        <a14:foregroundMark x1="27176" y1="35568" x2="35725" y2="35196"/>
                        <a14:foregroundMark x1="29771" y1="47486" x2="41221" y2="48603"/>
                        <a14:foregroundMark x1="30840" y1="53445" x2="36947" y2="52328"/>
                        <a14:foregroundMark x1="31908" y1="59032" x2="35878" y2="59032"/>
                        <a14:foregroundMark x1="29008" y1="64991" x2="35115" y2="64618"/>
                        <a14:foregroundMark x1="29618" y1="70950" x2="32672" y2="70950"/>
                        <a14:foregroundMark x1="59695" y1="55866" x2="65954" y2="59590"/>
                        <a14:foregroundMark x1="60763" y1="38175" x2="69313" y2="32775"/>
                        <a14:foregroundMark x1="73893" y1="24022" x2="74809" y2="35568"/>
                        <a14:foregroundMark x1="73588" y1="52886" x2="73893" y2="69646"/>
                        <a14:foregroundMark x1="38779" y1="24581" x2="40305" y2="24581"/>
                        <a14:foregroundMark x1="32824" y1="24953" x2="49008" y2="24953"/>
                        <a14:foregroundMark x1="49008" y1="24953" x2="48550" y2="24953"/>
                        <a14:foregroundMark x1="52672" y1="29609" x2="54351" y2="60521"/>
                        <a14:foregroundMark x1="27634" y1="32216" x2="42901" y2="32030"/>
                        <a14:foregroundMark x1="42901" y1="32030" x2="43817" y2="322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512" y="987574"/>
            <a:ext cx="1368520" cy="11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1275605"/>
            <a:ext cx="8520600" cy="329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Référence d’organisation documentaire multilingue actualisé et livrée « clés en main ».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Modèle d’ontologie documentaire adapté aux besoins de son segment de </a:t>
            </a:r>
            <a:r>
              <a:rPr lang="fr-CA" sz="2800" dirty="0" err="1">
                <a:latin typeface="Arial" panose="020B0604020202020204" pitchFamily="34" charset="0"/>
                <a:cs typeface="Arial" panose="020B0604020202020204" pitchFamily="34" charset="0"/>
              </a:rPr>
              <a:t>march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Classement par rapport au marché et à ses concurrents sur un segment spécifique.</a:t>
            </a:r>
          </a:p>
        </p:txBody>
      </p:sp>
    </p:spTree>
    <p:extLst>
      <p:ext uri="{BB962C8B-B14F-4D97-AF65-F5344CB8AC3E}">
        <p14:creationId xmlns:p14="http://schemas.microsoft.com/office/powerpoint/2010/main" val="376555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51" y="-369060"/>
            <a:ext cx="914399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4DC378EF-D768-4DD2-9408-4E01DA530A3B}"/>
              </a:ext>
            </a:extLst>
          </p:cNvPr>
          <p:cNvCxnSpPr>
            <a:cxnSpLocks/>
            <a:stCxn id="56" idx="1"/>
            <a:endCxn id="45" idx="3"/>
          </p:cNvCxnSpPr>
          <p:nvPr/>
        </p:nvCxnSpPr>
        <p:spPr>
          <a:xfrm rot="10800000" flipV="1">
            <a:off x="2163844" y="1902624"/>
            <a:ext cx="2260734" cy="1018051"/>
          </a:xfrm>
          <a:prstGeom prst="curvedConnector3">
            <a:avLst/>
          </a:prstGeom>
          <a:ln>
            <a:solidFill>
              <a:srgbClr val="E148B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DE8B00A9-49BB-4B53-B4BB-3F2BBA6FD85E}"/>
              </a:ext>
            </a:extLst>
          </p:cNvPr>
          <p:cNvCxnSpPr>
            <a:cxnSpLocks/>
            <a:stCxn id="56" idx="1"/>
            <a:endCxn id="45" idx="3"/>
          </p:cNvCxnSpPr>
          <p:nvPr/>
        </p:nvCxnSpPr>
        <p:spPr>
          <a:xfrm rot="10800000" flipV="1">
            <a:off x="2163844" y="1902624"/>
            <a:ext cx="2260734" cy="1018051"/>
          </a:xfrm>
          <a:prstGeom prst="curvedConnector3">
            <a:avLst/>
          </a:prstGeom>
          <a:ln>
            <a:solidFill>
              <a:srgbClr val="E148B9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En quoi consiste le prototype?</a:t>
            </a:r>
            <a:endParaRPr dirty="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47AFF-D92C-4E09-8A2C-3783124B6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382" y="1207843"/>
            <a:ext cx="722445" cy="700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94A81-EC74-426B-8ACD-D0AB4DEF36B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18729" y="3978163"/>
            <a:ext cx="364839" cy="364839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1F9283-91A7-47FC-AE69-8E71725A9E3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18729" y="3321662"/>
            <a:ext cx="364839" cy="364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493DF2-4F4F-4375-9FF0-D94923682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729" y="2665159"/>
            <a:ext cx="364839" cy="364839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74AF6B-3717-48CA-9620-5BE792682D2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18729" y="2008656"/>
            <a:ext cx="364839" cy="36483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F5297E-1D9A-4A06-8E9C-F0DE8FA56E33}"/>
              </a:ext>
            </a:extLst>
          </p:cNvPr>
          <p:cNvSpPr/>
          <p:nvPr/>
        </p:nvSpPr>
        <p:spPr>
          <a:xfrm>
            <a:off x="251520" y="1300098"/>
            <a:ext cx="460610" cy="479564"/>
          </a:xfrm>
          <a:prstGeom prst="roundRect">
            <a:avLst/>
          </a:prstGeom>
          <a:solidFill>
            <a:srgbClr val="EC8CD3">
              <a:alpha val="20000"/>
            </a:srgbClr>
          </a:solidFill>
          <a:ln>
            <a:solidFill>
              <a:srgbClr val="E148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22421554-CABC-429A-9C18-9B8BC20AE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729" y="1352153"/>
            <a:ext cx="364839" cy="364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B92E6-32F2-4B99-8FDC-32350DB86F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4578" y="3321175"/>
            <a:ext cx="508821" cy="508821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A3936A-511E-40B4-B61F-2D6E37DD23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4062" y="3049978"/>
            <a:ext cx="670021" cy="670021"/>
          </a:xfrm>
          <a:prstGeom prst="rect">
            <a:avLst/>
          </a:prstGeom>
        </p:spPr>
      </p:pic>
      <p:sp>
        <p:nvSpPr>
          <p:cNvPr id="13" name="Double Brace 12">
            <a:extLst>
              <a:ext uri="{FF2B5EF4-FFF2-40B4-BE49-F238E27FC236}">
                <a16:creationId xmlns:a16="http://schemas.microsoft.com/office/drawing/2014/main" id="{C5D9949F-9F25-40FA-93F6-7C04E1A86805}"/>
              </a:ext>
            </a:extLst>
          </p:cNvPr>
          <p:cNvSpPr/>
          <p:nvPr/>
        </p:nvSpPr>
        <p:spPr>
          <a:xfrm>
            <a:off x="-878323" y="1300098"/>
            <a:ext cx="2082418" cy="3187321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954A7AA-4955-4B43-A371-D6F18F4ADD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4576" y="2327046"/>
            <a:ext cx="457200" cy="457200"/>
          </a:xfrm>
          <a:prstGeom prst="rect">
            <a:avLst/>
          </a:prstGeom>
        </p:spPr>
      </p:pic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A7CF2736-2086-47F5-A398-E03C1F97FD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4928" y="2581680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5317E5-B2A5-4101-A733-3A22A30C9A22}"/>
              </a:ext>
            </a:extLst>
          </p:cNvPr>
          <p:cNvSpPr txBox="1"/>
          <p:nvPr/>
        </p:nvSpPr>
        <p:spPr>
          <a:xfrm>
            <a:off x="7715669" y="243869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dirty="0"/>
              <a:t>Site Web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F67EA7-D205-4978-BA40-BFA6500CAA17}"/>
              </a:ext>
            </a:extLst>
          </p:cNvPr>
          <p:cNvSpPr txBox="1"/>
          <p:nvPr/>
        </p:nvSpPr>
        <p:spPr>
          <a:xfrm>
            <a:off x="6014810" y="2683420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dirty="0"/>
              <a:t>Web Service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82588-17A8-4960-AE21-DAF51692572F}"/>
              </a:ext>
            </a:extLst>
          </p:cNvPr>
          <p:cNvSpPr txBox="1"/>
          <p:nvPr/>
        </p:nvSpPr>
        <p:spPr>
          <a:xfrm>
            <a:off x="2680801" y="3637941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Text Analytic</a:t>
            </a:r>
          </a:p>
          <a:p>
            <a:pPr algn="ctr"/>
            <a:r>
              <a:rPr lang="fr-CA" sz="1050" dirty="0"/>
              <a:t>Bing speech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5FADB-59DB-437D-96A8-E0FA4FBB0CAA}"/>
              </a:ext>
            </a:extLst>
          </p:cNvPr>
          <p:cNvSpPr txBox="1"/>
          <p:nvPr/>
        </p:nvSpPr>
        <p:spPr>
          <a:xfrm>
            <a:off x="4135410" y="2874523"/>
            <a:ext cx="1087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Apprentissage</a:t>
            </a:r>
            <a:br>
              <a:rPr lang="fr-CA" sz="1050" dirty="0"/>
            </a:br>
            <a:r>
              <a:rPr lang="fr-CA" sz="1050" dirty="0"/>
              <a:t>Machine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49B845-254F-46D8-A1E6-2246EBC6D85A}"/>
              </a:ext>
            </a:extLst>
          </p:cNvPr>
          <p:cNvSpPr txBox="1"/>
          <p:nvPr/>
        </p:nvSpPr>
        <p:spPr>
          <a:xfrm>
            <a:off x="6325119" y="818864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Stockage</a:t>
            </a:r>
            <a:br>
              <a:rPr lang="fr-CA" sz="1050" dirty="0"/>
            </a:br>
            <a:r>
              <a:rPr lang="fr-CA" sz="1050" dirty="0"/>
              <a:t>Graph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333732-60EF-4E6C-8B3F-C4771A75346D}"/>
              </a:ext>
            </a:extLst>
          </p:cNvPr>
          <p:cNvSpPr/>
          <p:nvPr/>
        </p:nvSpPr>
        <p:spPr>
          <a:xfrm>
            <a:off x="262253" y="2634326"/>
            <a:ext cx="460610" cy="479564"/>
          </a:xfrm>
          <a:prstGeom prst="roundRect">
            <a:avLst/>
          </a:prstGeom>
          <a:solidFill>
            <a:srgbClr val="EC8CD3">
              <a:alpha val="20000"/>
            </a:srgbClr>
          </a:solidFill>
          <a:ln>
            <a:solidFill>
              <a:srgbClr val="E148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A close up of a sign&#10;&#10;Description generated with high confidence">
            <a:extLst>
              <a:ext uri="{FF2B5EF4-FFF2-40B4-BE49-F238E27FC236}">
                <a16:creationId xmlns:a16="http://schemas.microsoft.com/office/drawing/2014/main" id="{9A183049-1C0F-4E67-AAA2-10F3EDB86A9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4575" t="5995" r="28553" b="9331"/>
          <a:stretch/>
        </p:blipFill>
        <p:spPr>
          <a:xfrm>
            <a:off x="1441399" y="2570946"/>
            <a:ext cx="722445" cy="699459"/>
          </a:xfrm>
          <a:prstGeom prst="rect">
            <a:avLst/>
          </a:prstGeom>
        </p:spPr>
      </p:pic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E1033DE-C998-4324-9908-ED6F1D7A9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7540"/>
              </p:ext>
            </p:extLst>
          </p:nvPr>
        </p:nvGraphicFramePr>
        <p:xfrm>
          <a:off x="1487328" y="3368601"/>
          <a:ext cx="576063" cy="367544"/>
        </p:xfrm>
        <a:graphic>
          <a:graphicData uri="http://schemas.openxmlformats.org/drawingml/2006/table">
            <a:tbl>
              <a:tblPr firstRow="1" bandRow="1">
                <a:tableStyleId>{F084FAD0-4C9F-4D39-9022-3E7F9D997690}</a:tableStyleId>
              </a:tblPr>
              <a:tblGrid>
                <a:gridCol w="192021">
                  <a:extLst>
                    <a:ext uri="{9D8B030D-6E8A-4147-A177-3AD203B41FA5}">
                      <a16:colId xmlns:a16="http://schemas.microsoft.com/office/drawing/2014/main" val="2742641276"/>
                    </a:ext>
                  </a:extLst>
                </a:gridCol>
                <a:gridCol w="192021">
                  <a:extLst>
                    <a:ext uri="{9D8B030D-6E8A-4147-A177-3AD203B41FA5}">
                      <a16:colId xmlns:a16="http://schemas.microsoft.com/office/drawing/2014/main" val="3276077683"/>
                    </a:ext>
                  </a:extLst>
                </a:gridCol>
                <a:gridCol w="192021">
                  <a:extLst>
                    <a:ext uri="{9D8B030D-6E8A-4147-A177-3AD203B41FA5}">
                      <a16:colId xmlns:a16="http://schemas.microsoft.com/office/drawing/2014/main" val="2234947387"/>
                    </a:ext>
                  </a:extLst>
                </a:gridCol>
              </a:tblGrid>
              <a:tr h="9188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Objet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Cat.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Date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1089182"/>
                  </a:ext>
                </a:extLst>
              </a:tr>
              <a:tr h="9188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&lt;html&gt;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Int…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2018…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1674960"/>
                  </a:ext>
                </a:extLst>
              </a:tr>
              <a:tr h="9188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6969489"/>
                  </a:ext>
                </a:extLst>
              </a:tr>
              <a:tr h="9188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794701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69B3AE6-413F-43F1-97F5-B169B21A7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35673"/>
              </p:ext>
            </p:extLst>
          </p:nvPr>
        </p:nvGraphicFramePr>
        <p:xfrm>
          <a:off x="2808162" y="4072168"/>
          <a:ext cx="721820" cy="367544"/>
        </p:xfrm>
        <a:graphic>
          <a:graphicData uri="http://schemas.openxmlformats.org/drawingml/2006/table">
            <a:tbl>
              <a:tblPr firstRow="1" bandRow="1">
                <a:tableStyleId>{F084FAD0-4C9F-4D39-9022-3E7F9D997690}</a:tableStyleId>
              </a:tblPr>
              <a:tblGrid>
                <a:gridCol w="180455">
                  <a:extLst>
                    <a:ext uri="{9D8B030D-6E8A-4147-A177-3AD203B41FA5}">
                      <a16:colId xmlns:a16="http://schemas.microsoft.com/office/drawing/2014/main" val="2742641276"/>
                    </a:ext>
                  </a:extLst>
                </a:gridCol>
                <a:gridCol w="180455">
                  <a:extLst>
                    <a:ext uri="{9D8B030D-6E8A-4147-A177-3AD203B41FA5}">
                      <a16:colId xmlns:a16="http://schemas.microsoft.com/office/drawing/2014/main" val="3276077683"/>
                    </a:ext>
                  </a:extLst>
                </a:gridCol>
                <a:gridCol w="180455">
                  <a:extLst>
                    <a:ext uri="{9D8B030D-6E8A-4147-A177-3AD203B41FA5}">
                      <a16:colId xmlns:a16="http://schemas.microsoft.com/office/drawing/2014/main" val="2234947387"/>
                    </a:ext>
                  </a:extLst>
                </a:gridCol>
                <a:gridCol w="180455">
                  <a:extLst>
                    <a:ext uri="{9D8B030D-6E8A-4147-A177-3AD203B41FA5}">
                      <a16:colId xmlns:a16="http://schemas.microsoft.com/office/drawing/2014/main" val="891679345"/>
                    </a:ext>
                  </a:extLst>
                </a:gridCol>
              </a:tblGrid>
              <a:tr h="9188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Objet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KW1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Lang.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Sent.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1089182"/>
                  </a:ext>
                </a:extLst>
              </a:tr>
              <a:tr h="9188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Juri…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FR…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78%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1674960"/>
                  </a:ext>
                </a:extLst>
              </a:tr>
              <a:tr h="9188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6969489"/>
                  </a:ext>
                </a:extLst>
              </a:tr>
              <a:tr h="9188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794701"/>
                  </a:ext>
                </a:extLst>
              </a:tr>
            </a:tbl>
          </a:graphicData>
        </a:graphic>
      </p:graphicFrame>
      <p:pic>
        <p:nvPicPr>
          <p:cNvPr id="56" name="Picture 55">
            <a:extLst>
              <a:ext uri="{FF2B5EF4-FFF2-40B4-BE49-F238E27FC236}">
                <a16:creationId xmlns:a16="http://schemas.microsoft.com/office/drawing/2014/main" id="{96D61C6E-6265-466D-9F3F-4AA97CD88D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4578" y="1648214"/>
            <a:ext cx="508821" cy="50882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8508407-0640-4270-A671-FF768C4BC5B4}"/>
              </a:ext>
            </a:extLst>
          </p:cNvPr>
          <p:cNvSpPr txBox="1"/>
          <p:nvPr/>
        </p:nvSpPr>
        <p:spPr>
          <a:xfrm>
            <a:off x="3791578" y="1201562"/>
            <a:ext cx="1774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Identification des concepts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B20108-2C58-4ED6-8EE6-534CDC2C30CA}"/>
              </a:ext>
            </a:extLst>
          </p:cNvPr>
          <p:cNvSpPr txBox="1"/>
          <p:nvPr/>
        </p:nvSpPr>
        <p:spPr>
          <a:xfrm>
            <a:off x="4135410" y="2144708"/>
            <a:ext cx="1087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Apprentissage</a:t>
            </a:r>
            <a:br>
              <a:rPr lang="fr-CA" sz="1050" dirty="0"/>
            </a:br>
            <a:r>
              <a:rPr lang="fr-CA" sz="1050" dirty="0"/>
              <a:t>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8C0E3D-C0C3-40C9-A888-96ABC36F03A2}"/>
              </a:ext>
            </a:extLst>
          </p:cNvPr>
          <p:cNvSpPr txBox="1"/>
          <p:nvPr/>
        </p:nvSpPr>
        <p:spPr>
          <a:xfrm>
            <a:off x="3775398" y="3889624"/>
            <a:ext cx="17972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identification des mots clés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FCF9AB6-8D6B-48BC-AFB3-806BE3926129}"/>
              </a:ext>
            </a:extLst>
          </p:cNvPr>
          <p:cNvCxnSpPr>
            <a:cxnSpLocks/>
          </p:cNvCxnSpPr>
          <p:nvPr/>
        </p:nvCxnSpPr>
        <p:spPr>
          <a:xfrm>
            <a:off x="720755" y="1551153"/>
            <a:ext cx="729269" cy="1380796"/>
          </a:xfrm>
          <a:prstGeom prst="curvedConnector3">
            <a:avLst/>
          </a:prstGeom>
          <a:ln>
            <a:solidFill>
              <a:srgbClr val="E148B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3862820-E4B5-4554-BC0D-5B1EBB76AC6C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>
            <a:off x="722863" y="2874108"/>
            <a:ext cx="718536" cy="46568"/>
          </a:xfrm>
          <a:prstGeom prst="curvedConnector3">
            <a:avLst/>
          </a:prstGeom>
          <a:ln>
            <a:solidFill>
              <a:srgbClr val="E148B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4AD635EF-BA80-4A59-ADC7-09E6925B849C}"/>
              </a:ext>
            </a:extLst>
          </p:cNvPr>
          <p:cNvCxnSpPr>
            <a:endCxn id="12" idx="1"/>
          </p:cNvCxnSpPr>
          <p:nvPr/>
        </p:nvCxnSpPr>
        <p:spPr>
          <a:xfrm>
            <a:off x="2163844" y="2941085"/>
            <a:ext cx="670218" cy="443904"/>
          </a:xfrm>
          <a:prstGeom prst="curvedConnector3">
            <a:avLst/>
          </a:prstGeom>
          <a:ln>
            <a:solidFill>
              <a:srgbClr val="E148B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Curved 262">
            <a:extLst>
              <a:ext uri="{FF2B5EF4-FFF2-40B4-BE49-F238E27FC236}">
                <a16:creationId xmlns:a16="http://schemas.microsoft.com/office/drawing/2014/main" id="{D65F8EAC-6257-4397-8D82-BA922D0CA82C}"/>
              </a:ext>
            </a:extLst>
          </p:cNvPr>
          <p:cNvCxnSpPr>
            <a:endCxn id="12" idx="3"/>
          </p:cNvCxnSpPr>
          <p:nvPr/>
        </p:nvCxnSpPr>
        <p:spPr>
          <a:xfrm rot="10800000">
            <a:off x="3504084" y="3384990"/>
            <a:ext cx="920495" cy="194873"/>
          </a:xfrm>
          <a:prstGeom prst="curvedConnector3">
            <a:avLst/>
          </a:prstGeom>
          <a:ln>
            <a:solidFill>
              <a:srgbClr val="E148B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53BE96F-1CDD-4981-9993-C2C3CBCB85B1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504083" y="3384989"/>
            <a:ext cx="920495" cy="190597"/>
          </a:xfrm>
          <a:prstGeom prst="curvedConnector3">
            <a:avLst>
              <a:gd name="adj1" fmla="val 50000"/>
            </a:avLst>
          </a:prstGeom>
          <a:ln>
            <a:solidFill>
              <a:srgbClr val="E148B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Picture 272">
            <a:extLst>
              <a:ext uri="{FF2B5EF4-FFF2-40B4-BE49-F238E27FC236}">
                <a16:creationId xmlns:a16="http://schemas.microsoft.com/office/drawing/2014/main" id="{2942B66B-9414-4A6F-99A4-F1D7236800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88199" y="2758005"/>
            <a:ext cx="489236" cy="489236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E0BCFD10-057E-4E35-95A7-3176CB8D15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8188462" y="2737048"/>
            <a:ext cx="554941" cy="554941"/>
          </a:xfrm>
          <a:prstGeom prst="rect">
            <a:avLst/>
          </a:prstGeom>
        </p:spPr>
      </p:pic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6616447C-C1BE-43F8-8B9B-B3DDAB480001}"/>
              </a:ext>
            </a:extLst>
          </p:cNvPr>
          <p:cNvCxnSpPr>
            <a:cxnSpLocks/>
            <a:stCxn id="273" idx="1"/>
            <a:endCxn id="19" idx="2"/>
          </p:cNvCxnSpPr>
          <p:nvPr/>
        </p:nvCxnSpPr>
        <p:spPr>
          <a:xfrm rot="10800000" flipV="1">
            <a:off x="5803529" y="3002622"/>
            <a:ext cx="1784671" cy="36257"/>
          </a:xfrm>
          <a:prstGeom prst="curvedConnector4">
            <a:avLst>
              <a:gd name="adj1" fmla="val 43595"/>
              <a:gd name="adj2" fmla="val 1305177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886BE882-A755-429E-9BA3-CE91FEAFE398}"/>
              </a:ext>
            </a:extLst>
          </p:cNvPr>
          <p:cNvCxnSpPr>
            <a:cxnSpLocks/>
            <a:stCxn id="19" idx="0"/>
            <a:endCxn id="5" idx="1"/>
          </p:cNvCxnSpPr>
          <p:nvPr/>
        </p:nvCxnSpPr>
        <p:spPr>
          <a:xfrm rot="5400000" flipH="1" flipV="1">
            <a:off x="5565084" y="1796382"/>
            <a:ext cx="1023742" cy="546854"/>
          </a:xfrm>
          <a:prstGeom prst="curvedConnector2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3FDB5804-30C3-47B8-B064-870C62392917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>
            <a:off x="7072827" y="1557938"/>
            <a:ext cx="440349" cy="769108"/>
          </a:xfrm>
          <a:prstGeom prst="curvedConnector2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DA45C9A1-5247-457A-B706-C6A2DF3CCCA5}"/>
              </a:ext>
            </a:extLst>
          </p:cNvPr>
          <p:cNvCxnSpPr>
            <a:stCxn id="19" idx="1"/>
            <a:endCxn id="11" idx="3"/>
          </p:cNvCxnSpPr>
          <p:nvPr/>
        </p:nvCxnSpPr>
        <p:spPr>
          <a:xfrm rot="10800000" flipV="1">
            <a:off x="4933400" y="2810280"/>
            <a:ext cx="641529" cy="765306"/>
          </a:xfrm>
          <a:prstGeom prst="curvedConnector3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30D70D64-21D6-4AA0-BBE8-A46033B38AEC}"/>
              </a:ext>
            </a:extLst>
          </p:cNvPr>
          <p:cNvCxnSpPr>
            <a:cxnSpLocks/>
            <a:stCxn id="19" idx="1"/>
            <a:endCxn id="56" idx="3"/>
          </p:cNvCxnSpPr>
          <p:nvPr/>
        </p:nvCxnSpPr>
        <p:spPr>
          <a:xfrm rot="10800000">
            <a:off x="4933400" y="1902626"/>
            <a:ext cx="641529" cy="907655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2D738638-D1B2-4DD6-BA7E-0B35B6F60FEF}"/>
              </a:ext>
            </a:extLst>
          </p:cNvPr>
          <p:cNvCxnSpPr>
            <a:cxnSpLocks/>
            <a:stCxn id="56" idx="3"/>
            <a:endCxn id="19" idx="1"/>
          </p:cNvCxnSpPr>
          <p:nvPr/>
        </p:nvCxnSpPr>
        <p:spPr>
          <a:xfrm>
            <a:off x="4933399" y="1902625"/>
            <a:ext cx="641529" cy="907655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14F2E2CB-5DFA-48B8-891D-CD81DED05C08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4933399" y="2810280"/>
            <a:ext cx="641529" cy="7653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6722CD6-9D79-4FA6-A4CF-EDE16BA65D6F}"/>
              </a:ext>
            </a:extLst>
          </p:cNvPr>
          <p:cNvSpPr txBox="1"/>
          <p:nvPr/>
        </p:nvSpPr>
        <p:spPr>
          <a:xfrm>
            <a:off x="8216197" y="3305410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6832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2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22" presetClass="entr" presetSubtype="2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4CE9-DA8B-4680-AF24-A878200F6F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solidFill>
                  <a:srgbClr val="20124D"/>
                </a:solidFill>
                <a:latin typeface="Roboto"/>
              </a:rPr>
              <a:t>Analyse</a:t>
            </a:r>
            <a:r>
              <a:rPr lang="en-US" dirty="0">
                <a:solidFill>
                  <a:srgbClr val="20124D"/>
                </a:solidFill>
                <a:latin typeface="Roboto"/>
              </a:rPr>
              <a:t> des articles</a:t>
            </a:r>
          </a:p>
        </p:txBody>
      </p:sp>
      <p:pic>
        <p:nvPicPr>
          <p:cNvPr id="6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251DDAF-18DA-429B-AA64-B0D071A0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31590"/>
            <a:ext cx="6949440" cy="390715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02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4CE9-DA8B-4680-AF24-A878200F6F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20124D"/>
                </a:solidFill>
                <a:latin typeface="Roboto"/>
              </a:rPr>
              <a:t>Identification du concept et des mots-</a:t>
            </a:r>
            <a:r>
              <a:rPr lang="en-US" dirty="0" err="1">
                <a:solidFill>
                  <a:srgbClr val="20124D"/>
                </a:solidFill>
                <a:latin typeface="Roboto"/>
              </a:rPr>
              <a:t>clés</a:t>
            </a:r>
            <a:endParaRPr lang="en-US" dirty="0">
              <a:solidFill>
                <a:srgbClr val="20124D"/>
              </a:solidFill>
              <a:latin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1DDAF-18DA-429B-AA64-B0D071A0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33339"/>
            <a:ext cx="6949440" cy="370365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46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4CE9-DA8B-4680-AF24-A878200F6F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solidFill>
                  <a:srgbClr val="20124D"/>
                </a:solidFill>
                <a:latin typeface="Roboto"/>
              </a:rPr>
              <a:t>Analyse</a:t>
            </a:r>
            <a:r>
              <a:rPr lang="en-US" dirty="0">
                <a:solidFill>
                  <a:srgbClr val="20124D"/>
                </a:solidFill>
                <a:latin typeface="Roboto"/>
              </a:rPr>
              <a:t> des documents des clients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1DDAF-18DA-429B-AA64-B0D071A02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2"/>
          <a:stretch/>
        </p:blipFill>
        <p:spPr>
          <a:xfrm>
            <a:off x="1278851" y="1131590"/>
            <a:ext cx="6586298" cy="3904488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29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4CE9-DA8B-4680-AF24-A878200F6F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solidFill>
                  <a:srgbClr val="20124D"/>
                </a:solidFill>
                <a:latin typeface="Roboto"/>
              </a:rPr>
              <a:t>Portail</a:t>
            </a:r>
            <a:r>
              <a:rPr lang="en-US" dirty="0">
                <a:solidFill>
                  <a:srgbClr val="20124D"/>
                </a:solidFill>
                <a:latin typeface="Roboto"/>
              </a:rPr>
              <a:t> du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1DDAF-18DA-429B-AA64-B0D071A0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51" y="1231438"/>
            <a:ext cx="6586298" cy="37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8643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752</Words>
  <Application>Microsoft Office PowerPoint</Application>
  <PresentationFormat>On-screen Show (16:9)</PresentationFormat>
  <Paragraphs>169</Paragraphs>
  <Slides>22</Slides>
  <Notes>17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Proxima Nova</vt:lpstr>
      <vt:lpstr>Alfa Slab One</vt:lpstr>
      <vt:lpstr>Roboto</vt:lpstr>
      <vt:lpstr>Gameday</vt:lpstr>
      <vt:lpstr>MuBrain et  SII Canada MetaBrain – Ontologie Intelligente</vt:lpstr>
      <vt:lpstr>PowerPoint Presentation</vt:lpstr>
      <vt:lpstr>MetaBrain™</vt:lpstr>
      <vt:lpstr>Solution</vt:lpstr>
      <vt:lpstr>En quoi consiste le prototype?</vt:lpstr>
      <vt:lpstr>Analyse des articles</vt:lpstr>
      <vt:lpstr>Identification du concept et des mots-clés</vt:lpstr>
      <vt:lpstr>Analyse des documents des clients</vt:lpstr>
      <vt:lpstr>Portail du client</vt:lpstr>
      <vt:lpstr>Notre marché</vt:lpstr>
      <vt:lpstr>Modèle commercial</vt:lpstr>
      <vt:lpstr>Indicateurs de performance</vt:lpstr>
      <vt:lpstr>MuBrain et Sii</vt:lpstr>
      <vt:lpstr>PowerPoint Presentation</vt:lpstr>
      <vt:lpstr>Problème</vt:lpstr>
      <vt:lpstr>Problème</vt:lpstr>
      <vt:lpstr>Problème</vt:lpstr>
      <vt:lpstr>PowerPoint Presentation</vt:lpstr>
      <vt:lpstr>Solution</vt:lpstr>
      <vt:lpstr>Solution</vt:lpstr>
      <vt:lpstr>En quoi consiste le prototype?</vt:lpstr>
      <vt:lpstr>Identification des mots-clés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Georgeault</dc:creator>
  <cp:lastModifiedBy>Nicolas Georgeault</cp:lastModifiedBy>
  <cp:revision>5</cp:revision>
  <dcterms:modified xsi:type="dcterms:W3CDTF">2018-03-25T15:24:35Z</dcterms:modified>
</cp:coreProperties>
</file>