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17" r:id="rId2"/>
    <p:sldId id="318" r:id="rId3"/>
    <p:sldId id="319" r:id="rId4"/>
    <p:sldId id="358" r:id="rId5"/>
    <p:sldId id="343" r:id="rId6"/>
    <p:sldId id="344" r:id="rId7"/>
    <p:sldId id="320" r:id="rId8"/>
    <p:sldId id="346" r:id="rId9"/>
    <p:sldId id="322" r:id="rId10"/>
    <p:sldId id="347" r:id="rId11"/>
    <p:sldId id="321" r:id="rId12"/>
    <p:sldId id="342" r:id="rId13"/>
    <p:sldId id="349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23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CCEC4"/>
    <a:srgbClr val="F6E7E2"/>
    <a:srgbClr val="D3E7B9"/>
    <a:srgbClr val="F7EDEE"/>
    <a:srgbClr val="FC8071"/>
    <a:srgbClr val="F7E8E8"/>
    <a:srgbClr val="9BBA8B"/>
    <a:srgbClr val="DD8E89"/>
    <a:srgbClr val="FFF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6" autoAdjust="0"/>
    <p:restoredTop sz="94660"/>
  </p:normalViewPr>
  <p:slideViewPr>
    <p:cSldViewPr snapToGrid="0">
      <p:cViewPr>
        <p:scale>
          <a:sx n="125" d="100"/>
          <a:sy n="125" d="100"/>
        </p:scale>
        <p:origin x="-342" y="-4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5658E-12C6-F44D-8691-2D1C43C1F13E}" type="slidenum"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714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782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284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529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766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243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666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595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243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555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347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541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186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5658E-12C6-F44D-8691-2D1C43C1F13E}" type="slidenum"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6967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31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180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447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092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384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746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81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entury Gothic" panose="020B0502020202020204" pitchFamily="34" charset="0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E4C556E-D11A-48D7-81C0-B1B5323EC136}" type="datetimeFigureOut">
              <a:rPr lang="zh-CN" altLang="en-US" smtClean="0"/>
              <a:pPr/>
              <a:t>2020/11/5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endParaRPr lang="tr-TR" altLang="zh-CN" dirty="0"/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/>
              <a:t>Presentation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</a:p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E4C556E-D11A-48D7-81C0-B1B5323EC136}" type="datetimeFigureOut">
              <a:rPr lang="zh-CN" altLang="en-US" smtClean="0"/>
              <a:pPr/>
              <a:t>2020/11/5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endParaRPr lang="tr-TR" altLang="zh-CN" dirty="0"/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/>
              <a:t>Presentation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</a:p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E4C556E-D11A-48D7-81C0-B1B5323EC136}" type="datetimeFigureOut">
              <a:rPr lang="zh-CN" altLang="en-US" smtClean="0"/>
              <a:pPr/>
              <a:t>2020/11/5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endParaRPr lang="tr-TR" altLang="zh-CN" dirty="0"/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/>
              <a:t>Presentation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</a:p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E4C556E-D11A-48D7-81C0-B1B5323EC136}" type="datetimeFigureOut">
              <a:rPr lang="zh-CN" altLang="en-US" smtClean="0"/>
              <a:pPr/>
              <a:t>2020/11/5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>
                <a:latin typeface="Century Gothic" panose="020B0502020202020204" pitchFamily="34" charset="0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E4C556E-D11A-48D7-81C0-B1B5323EC136}" type="datetimeFigureOut">
              <a:rPr lang="zh-CN" altLang="en-US" smtClean="0"/>
              <a:pPr/>
              <a:t>2020/11/5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endParaRPr lang="tr-TR" altLang="zh-CN" dirty="0"/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/>
              <a:t>Presentation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</a:p>
          <a:p>
            <a:pPr lvl="0"/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endParaRPr lang="tr-TR" altLang="zh-CN" dirty="0"/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/>
              <a:t>Presentation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</a:p>
          <a:p>
            <a:pPr lvl="0"/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E4C556E-D11A-48D7-81C0-B1B5323EC136}" type="datetimeFigureOut">
              <a:rPr lang="zh-CN" altLang="en-US" smtClean="0"/>
              <a:pPr/>
              <a:t>2020/11/5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426828" y="401994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endParaRPr lang="tr-TR" altLang="zh-CN" dirty="0"/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/>
              <a:t>Presentation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</a:p>
          <a:p>
            <a:pPr lvl="0"/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endParaRPr lang="tr-TR" altLang="zh-CN" dirty="0"/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/>
              <a:t>Presentation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</a:p>
          <a:p>
            <a:pPr lvl="0"/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E4C556E-D11A-48D7-81C0-B1B5323EC136}" type="datetimeFigureOut">
              <a:rPr lang="zh-CN" altLang="en-US" smtClean="0"/>
              <a:pPr/>
              <a:t>2020/11/5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E4C556E-D11A-48D7-81C0-B1B5323EC136}" type="datetimeFigureOut">
              <a:rPr lang="zh-CN" altLang="en-US" smtClean="0"/>
              <a:pPr/>
              <a:t>2020/11/5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Century Gothic" panose="020B0502020202020204" pitchFamily="34" charset="0"/>
              </a:defRPr>
            </a:lvl1pPr>
            <a:lvl2pPr>
              <a:defRPr sz="2800">
                <a:latin typeface="Century Gothic" panose="020B0502020202020204" pitchFamily="34" charset="0"/>
              </a:defRPr>
            </a:lvl2pPr>
            <a:lvl3pPr>
              <a:defRPr sz="2400">
                <a:latin typeface="Century Gothic" panose="020B0502020202020204" pitchFamily="34" charset="0"/>
              </a:defRPr>
            </a:lvl3pPr>
            <a:lvl4pPr>
              <a:defRPr sz="2000">
                <a:latin typeface="Century Gothic" panose="020B0502020202020204" pitchFamily="34" charset="0"/>
              </a:defRPr>
            </a:lvl4pPr>
            <a:lvl5pPr>
              <a:defRPr sz="2000">
                <a:latin typeface="Century Gothic" panose="020B0502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endParaRPr lang="tr-TR" altLang="zh-CN" dirty="0"/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/>
              <a:t>Presentation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</a:p>
          <a:p>
            <a:pPr lvl="0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E4C556E-D11A-48D7-81C0-B1B5323EC136}" type="datetimeFigureOut">
              <a:rPr lang="zh-CN" altLang="en-US" smtClean="0"/>
              <a:pPr/>
              <a:t>2020/11/5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Century Gothic" panose="020B0502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E4C556E-D11A-48D7-81C0-B1B5323EC136}" type="datetimeFigureOut">
              <a:rPr lang="zh-CN" altLang="en-US" smtClean="0"/>
              <a:pPr/>
              <a:t>2020/11/5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endParaRPr lang="tr-TR" altLang="zh-CN" dirty="0"/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/>
              <a:t>Presentation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</a:p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EE4C556E-D11A-48D7-81C0-B1B5323EC136}" type="datetimeFigureOut">
              <a:rPr lang="zh-CN" altLang="en-US" smtClean="0"/>
              <a:pPr/>
              <a:t>2020/11/5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E5301F62-E527-430F-AF58-A8666358B360}"/>
              </a:ext>
            </a:extLst>
          </p:cNvPr>
          <p:cNvSpPr/>
          <p:nvPr/>
        </p:nvSpPr>
        <p:spPr>
          <a:xfrm>
            <a:off x="0" y="0"/>
            <a:ext cx="14810282" cy="7375161"/>
          </a:xfrm>
          <a:prstGeom prst="rtTriangle">
            <a:avLst/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18" name="图文框 17">
            <a:extLst>
              <a:ext uri="{FF2B5EF4-FFF2-40B4-BE49-F238E27FC236}">
                <a16:creationId xmlns:a16="http://schemas.microsoft.com/office/drawing/2014/main" id="{5FBC000B-BE00-4A5E-B560-58415F21BB8D}"/>
              </a:ext>
            </a:extLst>
          </p:cNvPr>
          <p:cNvSpPr/>
          <p:nvPr/>
        </p:nvSpPr>
        <p:spPr>
          <a:xfrm>
            <a:off x="3475851" y="2030277"/>
            <a:ext cx="5196116" cy="3712315"/>
          </a:xfrm>
          <a:prstGeom prst="frame">
            <a:avLst>
              <a:gd name="adj1" fmla="val 3697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图文框 10">
            <a:extLst>
              <a:ext uri="{FF2B5EF4-FFF2-40B4-BE49-F238E27FC236}">
                <a16:creationId xmlns:a16="http://schemas.microsoft.com/office/drawing/2014/main" id="{DF9485A3-2D8E-4153-B28A-F12E542FC5CE}"/>
              </a:ext>
            </a:extLst>
          </p:cNvPr>
          <p:cNvSpPr/>
          <p:nvPr/>
        </p:nvSpPr>
        <p:spPr>
          <a:xfrm>
            <a:off x="3475851" y="1073932"/>
            <a:ext cx="5196116" cy="3515618"/>
          </a:xfrm>
          <a:prstGeom prst="frame">
            <a:avLst>
              <a:gd name="adj1" fmla="val 3697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1D8B5E6-ACDC-49F9-84DB-34E7456AF497}"/>
              </a:ext>
            </a:extLst>
          </p:cNvPr>
          <p:cNvSpPr/>
          <p:nvPr/>
        </p:nvSpPr>
        <p:spPr>
          <a:xfrm>
            <a:off x="2228849" y="1793318"/>
            <a:ext cx="7734300" cy="32614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C8D3318-B0DA-4E47-86F5-595D7FC8AEEC}"/>
              </a:ext>
            </a:extLst>
          </p:cNvPr>
          <p:cNvSpPr txBox="1"/>
          <p:nvPr/>
        </p:nvSpPr>
        <p:spPr>
          <a:xfrm>
            <a:off x="2717367" y="2035548"/>
            <a:ext cx="675726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500" b="1" dirty="0" smtClean="0">
                <a:solidFill>
                  <a:srgbClr val="171919"/>
                </a:solidFill>
                <a:latin typeface="+mj-lt"/>
                <a:ea typeface="字魂59号-创粗黑" panose="00000500000000000000" pitchFamily="2" charset="-122"/>
              </a:rPr>
              <a:t>Facebook API</a:t>
            </a:r>
            <a:endParaRPr lang="zh-CN" altLang="en-US" sz="7500" b="1" dirty="0">
              <a:solidFill>
                <a:srgbClr val="171919"/>
              </a:solidFill>
              <a:latin typeface="+mj-lt"/>
              <a:ea typeface="字魂59号-创粗黑" panose="000005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3607E81-82B7-4E8F-94D4-6E25EA07821A}"/>
              </a:ext>
            </a:extLst>
          </p:cNvPr>
          <p:cNvSpPr txBox="1"/>
          <p:nvPr/>
        </p:nvSpPr>
        <p:spPr>
          <a:xfrm>
            <a:off x="4412046" y="4287119"/>
            <a:ext cx="36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b="1" dirty="0"/>
              <a:t>Computational Thinking and Problem Solving Fall 2020</a:t>
            </a:r>
            <a:endParaRPr lang="zh-CN" altLang="en-US" i="1" dirty="0">
              <a:solidFill>
                <a:srgbClr val="171919"/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DCD905-DFB9-40EE-BF7B-CFB2FD80C220}"/>
              </a:ext>
            </a:extLst>
          </p:cNvPr>
          <p:cNvSpPr/>
          <p:nvPr/>
        </p:nvSpPr>
        <p:spPr>
          <a:xfrm>
            <a:off x="5056529" y="1073931"/>
            <a:ext cx="2078940" cy="115032"/>
          </a:xfrm>
          <a:prstGeom prst="rect">
            <a:avLst/>
          </a:prstGeom>
          <a:solidFill>
            <a:srgbClr val="17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2FF8EA3-7841-4B46-8E86-A40A62DABE99}"/>
              </a:ext>
            </a:extLst>
          </p:cNvPr>
          <p:cNvSpPr/>
          <p:nvPr/>
        </p:nvSpPr>
        <p:spPr>
          <a:xfrm>
            <a:off x="3585227" y="3519002"/>
            <a:ext cx="5305830" cy="6848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/>
            <a:r>
              <a:rPr lang="en-US" altLang="zh-CN" sz="4000" b="1" dirty="0">
                <a:solidFill>
                  <a:srgbClr val="171919"/>
                </a:solidFill>
                <a:ea typeface="字魂59号-创粗黑" panose="00000500000000000000" pitchFamily="2" charset="-122"/>
              </a:rPr>
              <a:t>Document</a:t>
            </a:r>
            <a:endParaRPr lang="zh-CN" altLang="en-US" sz="4000" b="1" dirty="0">
              <a:solidFill>
                <a:srgbClr val="171919"/>
              </a:solidFill>
              <a:ea typeface="字魂59号-创粗黑" panose="00000500000000000000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EA98B5C-018E-425A-A0C7-D92CDAD5365E}"/>
              </a:ext>
            </a:extLst>
          </p:cNvPr>
          <p:cNvSpPr/>
          <p:nvPr/>
        </p:nvSpPr>
        <p:spPr>
          <a:xfrm>
            <a:off x="5056529" y="5619006"/>
            <a:ext cx="2078940" cy="115032"/>
          </a:xfrm>
          <a:prstGeom prst="rect">
            <a:avLst/>
          </a:prstGeom>
          <a:solidFill>
            <a:srgbClr val="17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7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  <p:bldP spid="17" grpId="0" animBg="1"/>
      <p:bldP spid="21" grpId="0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8D64839-2DCB-4411-A280-F4AA36E9ED3E}"/>
              </a:ext>
            </a:extLst>
          </p:cNvPr>
          <p:cNvGrpSpPr/>
          <p:nvPr/>
        </p:nvGrpSpPr>
        <p:grpSpPr>
          <a:xfrm>
            <a:off x="660399" y="504490"/>
            <a:ext cx="573235" cy="481442"/>
            <a:chOff x="3378359" y="640707"/>
            <a:chExt cx="663790" cy="557497"/>
          </a:xfrm>
        </p:grpSpPr>
        <p:sp>
          <p:nvSpPr>
            <p:cNvPr id="2" name="图文框 1">
              <a:extLst>
                <a:ext uri="{FF2B5EF4-FFF2-40B4-BE49-F238E27FC236}">
                  <a16:creationId xmlns:a16="http://schemas.microsoft.com/office/drawing/2014/main" id="{4ED448EC-7973-4DCB-B2A3-5A55F8ECBB51}"/>
                </a:ext>
              </a:extLst>
            </p:cNvPr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" name="图文框 2">
              <a:extLst>
                <a:ext uri="{FF2B5EF4-FFF2-40B4-BE49-F238E27FC236}">
                  <a16:creationId xmlns:a16="http://schemas.microsoft.com/office/drawing/2014/main" id="{036C49B5-C1D6-449D-9571-3A90F7A831F9}"/>
                </a:ext>
              </a:extLst>
            </p:cNvPr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444242-7218-48C5-A90E-AE65BB69E035}"/>
              </a:ext>
            </a:extLst>
          </p:cNvPr>
          <p:cNvSpPr txBox="1"/>
          <p:nvPr/>
        </p:nvSpPr>
        <p:spPr bwMode="auto">
          <a:xfrm>
            <a:off x="1424712" y="479137"/>
            <a:ext cx="5843327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>
              <a:defRPr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rPr>
              <a:t>Data Flow</a:t>
            </a:r>
            <a:endParaRPr lang="tr-TR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1E854C9C-0CDF-4FBC-836B-040F4BAB7CB6}"/>
              </a:ext>
            </a:extLst>
          </p:cNvPr>
          <p:cNvSpPr/>
          <p:nvPr/>
        </p:nvSpPr>
        <p:spPr>
          <a:xfrm>
            <a:off x="1342854" y="3747645"/>
            <a:ext cx="2428240" cy="1456690"/>
          </a:xfrm>
          <a:custGeom>
            <a:avLst/>
            <a:gdLst>
              <a:gd name="connsiteX0" fmla="*/ 0 w 1961586"/>
              <a:gd name="connsiteY0" fmla="*/ 117695 h 1176951"/>
              <a:gd name="connsiteX1" fmla="*/ 117695 w 1961586"/>
              <a:gd name="connsiteY1" fmla="*/ 0 h 1176951"/>
              <a:gd name="connsiteX2" fmla="*/ 1843891 w 1961586"/>
              <a:gd name="connsiteY2" fmla="*/ 0 h 1176951"/>
              <a:gd name="connsiteX3" fmla="*/ 1961586 w 1961586"/>
              <a:gd name="connsiteY3" fmla="*/ 117695 h 1176951"/>
              <a:gd name="connsiteX4" fmla="*/ 1961586 w 1961586"/>
              <a:gd name="connsiteY4" fmla="*/ 1059256 h 1176951"/>
              <a:gd name="connsiteX5" fmla="*/ 1843891 w 1961586"/>
              <a:gd name="connsiteY5" fmla="*/ 1176951 h 1176951"/>
              <a:gd name="connsiteX6" fmla="*/ 117695 w 1961586"/>
              <a:gd name="connsiteY6" fmla="*/ 1176951 h 1176951"/>
              <a:gd name="connsiteX7" fmla="*/ 0 w 1961586"/>
              <a:gd name="connsiteY7" fmla="*/ 1059256 h 1176951"/>
              <a:gd name="connsiteX8" fmla="*/ 0 w 1961586"/>
              <a:gd name="connsiteY8" fmla="*/ 117695 h 1176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61586" h="1176951">
                <a:moveTo>
                  <a:pt x="0" y="117695"/>
                </a:moveTo>
                <a:cubicBezTo>
                  <a:pt x="0" y="52694"/>
                  <a:pt x="52694" y="0"/>
                  <a:pt x="117695" y="0"/>
                </a:cubicBezTo>
                <a:lnTo>
                  <a:pt x="1843891" y="0"/>
                </a:lnTo>
                <a:cubicBezTo>
                  <a:pt x="1908892" y="0"/>
                  <a:pt x="1961586" y="52694"/>
                  <a:pt x="1961586" y="117695"/>
                </a:cubicBezTo>
                <a:lnTo>
                  <a:pt x="1961586" y="1059256"/>
                </a:lnTo>
                <a:cubicBezTo>
                  <a:pt x="1961586" y="1124257"/>
                  <a:pt x="1908892" y="1176951"/>
                  <a:pt x="1843891" y="1176951"/>
                </a:cubicBezTo>
                <a:lnTo>
                  <a:pt x="117695" y="1176951"/>
                </a:lnTo>
                <a:cubicBezTo>
                  <a:pt x="52694" y="1176951"/>
                  <a:pt x="0" y="1124257"/>
                  <a:pt x="0" y="1059256"/>
                </a:cubicBezTo>
                <a:lnTo>
                  <a:pt x="0" y="117695"/>
                </a:lnTo>
                <a:close/>
              </a:path>
            </a:pathLst>
          </a:custGeom>
          <a:solidFill>
            <a:srgbClr val="ECCEC4"/>
          </a:solidFill>
          <a:ln w="28575">
            <a:noFill/>
            <a:prstDash val="sysDash"/>
          </a:ln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D3F07898-0E5E-4ECD-9BD3-848BB0CE247B}"/>
              </a:ext>
            </a:extLst>
          </p:cNvPr>
          <p:cNvSpPr/>
          <p:nvPr/>
        </p:nvSpPr>
        <p:spPr>
          <a:xfrm>
            <a:off x="4095579" y="4289300"/>
            <a:ext cx="351790" cy="374015"/>
          </a:xfrm>
          <a:custGeom>
            <a:avLst/>
            <a:gdLst>
              <a:gd name="connsiteX0" fmla="*/ 0 w 415856"/>
              <a:gd name="connsiteY0" fmla="*/ 97295 h 486473"/>
              <a:gd name="connsiteX1" fmla="*/ 207928 w 415856"/>
              <a:gd name="connsiteY1" fmla="*/ 97295 h 486473"/>
              <a:gd name="connsiteX2" fmla="*/ 207928 w 415856"/>
              <a:gd name="connsiteY2" fmla="*/ 0 h 486473"/>
              <a:gd name="connsiteX3" fmla="*/ 415856 w 415856"/>
              <a:gd name="connsiteY3" fmla="*/ 243237 h 486473"/>
              <a:gd name="connsiteX4" fmla="*/ 207928 w 415856"/>
              <a:gd name="connsiteY4" fmla="*/ 486473 h 486473"/>
              <a:gd name="connsiteX5" fmla="*/ 207928 w 415856"/>
              <a:gd name="connsiteY5" fmla="*/ 389178 h 486473"/>
              <a:gd name="connsiteX6" fmla="*/ 0 w 415856"/>
              <a:gd name="connsiteY6" fmla="*/ 389178 h 486473"/>
              <a:gd name="connsiteX7" fmla="*/ 0 w 415856"/>
              <a:gd name="connsiteY7" fmla="*/ 97295 h 48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856" h="486473">
                <a:moveTo>
                  <a:pt x="0" y="97295"/>
                </a:moveTo>
                <a:lnTo>
                  <a:pt x="207928" y="97295"/>
                </a:lnTo>
                <a:lnTo>
                  <a:pt x="207928" y="0"/>
                </a:lnTo>
                <a:lnTo>
                  <a:pt x="415856" y="243237"/>
                </a:lnTo>
                <a:lnTo>
                  <a:pt x="207928" y="486473"/>
                </a:lnTo>
                <a:lnTo>
                  <a:pt x="207928" y="389178"/>
                </a:lnTo>
                <a:lnTo>
                  <a:pt x="0" y="389178"/>
                </a:lnTo>
                <a:lnTo>
                  <a:pt x="0" y="97295"/>
                </a:lnTo>
                <a:close/>
              </a:path>
            </a:pathLst>
          </a:custGeom>
          <a:solidFill>
            <a:srgbClr val="ECCEC4"/>
          </a:solidFill>
          <a:ln>
            <a:noFill/>
          </a:ln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D8FCB85F-294A-4DD4-ADBE-5A6B9C46FEE2}"/>
              </a:ext>
            </a:extLst>
          </p:cNvPr>
          <p:cNvSpPr/>
          <p:nvPr/>
        </p:nvSpPr>
        <p:spPr>
          <a:xfrm>
            <a:off x="4718150" y="3770795"/>
            <a:ext cx="2428240" cy="1456690"/>
          </a:xfrm>
          <a:custGeom>
            <a:avLst/>
            <a:gdLst>
              <a:gd name="connsiteX0" fmla="*/ 0 w 1961586"/>
              <a:gd name="connsiteY0" fmla="*/ 117695 h 1176951"/>
              <a:gd name="connsiteX1" fmla="*/ 117695 w 1961586"/>
              <a:gd name="connsiteY1" fmla="*/ 0 h 1176951"/>
              <a:gd name="connsiteX2" fmla="*/ 1843891 w 1961586"/>
              <a:gd name="connsiteY2" fmla="*/ 0 h 1176951"/>
              <a:gd name="connsiteX3" fmla="*/ 1961586 w 1961586"/>
              <a:gd name="connsiteY3" fmla="*/ 117695 h 1176951"/>
              <a:gd name="connsiteX4" fmla="*/ 1961586 w 1961586"/>
              <a:gd name="connsiteY4" fmla="*/ 1059256 h 1176951"/>
              <a:gd name="connsiteX5" fmla="*/ 1843891 w 1961586"/>
              <a:gd name="connsiteY5" fmla="*/ 1176951 h 1176951"/>
              <a:gd name="connsiteX6" fmla="*/ 117695 w 1961586"/>
              <a:gd name="connsiteY6" fmla="*/ 1176951 h 1176951"/>
              <a:gd name="connsiteX7" fmla="*/ 0 w 1961586"/>
              <a:gd name="connsiteY7" fmla="*/ 1059256 h 1176951"/>
              <a:gd name="connsiteX8" fmla="*/ 0 w 1961586"/>
              <a:gd name="connsiteY8" fmla="*/ 117695 h 1176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61586" h="1176951">
                <a:moveTo>
                  <a:pt x="0" y="117695"/>
                </a:moveTo>
                <a:cubicBezTo>
                  <a:pt x="0" y="52694"/>
                  <a:pt x="52694" y="0"/>
                  <a:pt x="117695" y="0"/>
                </a:cubicBezTo>
                <a:lnTo>
                  <a:pt x="1843891" y="0"/>
                </a:lnTo>
                <a:cubicBezTo>
                  <a:pt x="1908892" y="0"/>
                  <a:pt x="1961586" y="52694"/>
                  <a:pt x="1961586" y="117695"/>
                </a:cubicBezTo>
                <a:lnTo>
                  <a:pt x="1961586" y="1059256"/>
                </a:lnTo>
                <a:cubicBezTo>
                  <a:pt x="1961586" y="1124257"/>
                  <a:pt x="1908892" y="1176951"/>
                  <a:pt x="1843891" y="1176951"/>
                </a:cubicBezTo>
                <a:lnTo>
                  <a:pt x="117695" y="1176951"/>
                </a:lnTo>
                <a:cubicBezTo>
                  <a:pt x="52694" y="1176951"/>
                  <a:pt x="0" y="1124257"/>
                  <a:pt x="0" y="1059256"/>
                </a:cubicBezTo>
                <a:lnTo>
                  <a:pt x="0" y="117695"/>
                </a:lnTo>
                <a:close/>
              </a:path>
            </a:pathLst>
          </a:custGeom>
          <a:solidFill>
            <a:srgbClr val="ECCEC4"/>
          </a:solidFill>
          <a:ln w="28575">
            <a:noFill/>
            <a:prstDash val="sysDash"/>
          </a:ln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10" name="Freeform 12">
            <a:extLst>
              <a:ext uri="{FF2B5EF4-FFF2-40B4-BE49-F238E27FC236}">
                <a16:creationId xmlns:a16="http://schemas.microsoft.com/office/drawing/2014/main" id="{1A14E535-ED78-47DD-8AFA-03CDF09DF369}"/>
              </a:ext>
            </a:extLst>
          </p:cNvPr>
          <p:cNvSpPr/>
          <p:nvPr/>
        </p:nvSpPr>
        <p:spPr>
          <a:xfrm>
            <a:off x="7495369" y="4289300"/>
            <a:ext cx="351790" cy="374015"/>
          </a:xfrm>
          <a:custGeom>
            <a:avLst/>
            <a:gdLst>
              <a:gd name="connsiteX0" fmla="*/ 0 w 415856"/>
              <a:gd name="connsiteY0" fmla="*/ 97295 h 486473"/>
              <a:gd name="connsiteX1" fmla="*/ 207928 w 415856"/>
              <a:gd name="connsiteY1" fmla="*/ 97295 h 486473"/>
              <a:gd name="connsiteX2" fmla="*/ 207928 w 415856"/>
              <a:gd name="connsiteY2" fmla="*/ 0 h 486473"/>
              <a:gd name="connsiteX3" fmla="*/ 415856 w 415856"/>
              <a:gd name="connsiteY3" fmla="*/ 243237 h 486473"/>
              <a:gd name="connsiteX4" fmla="*/ 207928 w 415856"/>
              <a:gd name="connsiteY4" fmla="*/ 486473 h 486473"/>
              <a:gd name="connsiteX5" fmla="*/ 207928 w 415856"/>
              <a:gd name="connsiteY5" fmla="*/ 389178 h 486473"/>
              <a:gd name="connsiteX6" fmla="*/ 0 w 415856"/>
              <a:gd name="connsiteY6" fmla="*/ 389178 h 486473"/>
              <a:gd name="connsiteX7" fmla="*/ 0 w 415856"/>
              <a:gd name="connsiteY7" fmla="*/ 97295 h 48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856" h="486473">
                <a:moveTo>
                  <a:pt x="0" y="97295"/>
                </a:moveTo>
                <a:lnTo>
                  <a:pt x="207928" y="97295"/>
                </a:lnTo>
                <a:lnTo>
                  <a:pt x="207928" y="0"/>
                </a:lnTo>
                <a:lnTo>
                  <a:pt x="415856" y="243237"/>
                </a:lnTo>
                <a:lnTo>
                  <a:pt x="207928" y="486473"/>
                </a:lnTo>
                <a:lnTo>
                  <a:pt x="207928" y="389178"/>
                </a:lnTo>
                <a:lnTo>
                  <a:pt x="0" y="389178"/>
                </a:lnTo>
                <a:lnTo>
                  <a:pt x="0" y="97295"/>
                </a:lnTo>
                <a:close/>
              </a:path>
            </a:pathLst>
          </a:custGeom>
          <a:solidFill>
            <a:srgbClr val="ECCEC4"/>
          </a:solidFill>
          <a:ln>
            <a:noFill/>
          </a:ln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D4A6BF8-B4D9-4DDA-A845-EEA7E729DB70}"/>
              </a:ext>
            </a:extLst>
          </p:cNvPr>
          <p:cNvSpPr/>
          <p:nvPr/>
        </p:nvSpPr>
        <p:spPr>
          <a:xfrm>
            <a:off x="8140604" y="3856945"/>
            <a:ext cx="2428240" cy="1456690"/>
          </a:xfrm>
          <a:custGeom>
            <a:avLst/>
            <a:gdLst>
              <a:gd name="connsiteX0" fmla="*/ 0 w 1961586"/>
              <a:gd name="connsiteY0" fmla="*/ 117695 h 1176951"/>
              <a:gd name="connsiteX1" fmla="*/ 117695 w 1961586"/>
              <a:gd name="connsiteY1" fmla="*/ 0 h 1176951"/>
              <a:gd name="connsiteX2" fmla="*/ 1843891 w 1961586"/>
              <a:gd name="connsiteY2" fmla="*/ 0 h 1176951"/>
              <a:gd name="connsiteX3" fmla="*/ 1961586 w 1961586"/>
              <a:gd name="connsiteY3" fmla="*/ 117695 h 1176951"/>
              <a:gd name="connsiteX4" fmla="*/ 1961586 w 1961586"/>
              <a:gd name="connsiteY4" fmla="*/ 1059256 h 1176951"/>
              <a:gd name="connsiteX5" fmla="*/ 1843891 w 1961586"/>
              <a:gd name="connsiteY5" fmla="*/ 1176951 h 1176951"/>
              <a:gd name="connsiteX6" fmla="*/ 117695 w 1961586"/>
              <a:gd name="connsiteY6" fmla="*/ 1176951 h 1176951"/>
              <a:gd name="connsiteX7" fmla="*/ 0 w 1961586"/>
              <a:gd name="connsiteY7" fmla="*/ 1059256 h 1176951"/>
              <a:gd name="connsiteX8" fmla="*/ 0 w 1961586"/>
              <a:gd name="connsiteY8" fmla="*/ 117695 h 1176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61586" h="1176951">
                <a:moveTo>
                  <a:pt x="0" y="117695"/>
                </a:moveTo>
                <a:cubicBezTo>
                  <a:pt x="0" y="52694"/>
                  <a:pt x="52694" y="0"/>
                  <a:pt x="117695" y="0"/>
                </a:cubicBezTo>
                <a:lnTo>
                  <a:pt x="1843891" y="0"/>
                </a:lnTo>
                <a:cubicBezTo>
                  <a:pt x="1908892" y="0"/>
                  <a:pt x="1961586" y="52694"/>
                  <a:pt x="1961586" y="117695"/>
                </a:cubicBezTo>
                <a:lnTo>
                  <a:pt x="1961586" y="1059256"/>
                </a:lnTo>
                <a:cubicBezTo>
                  <a:pt x="1961586" y="1124257"/>
                  <a:pt x="1908892" y="1176951"/>
                  <a:pt x="1843891" y="1176951"/>
                </a:cubicBezTo>
                <a:lnTo>
                  <a:pt x="117695" y="1176951"/>
                </a:lnTo>
                <a:cubicBezTo>
                  <a:pt x="52694" y="1176951"/>
                  <a:pt x="0" y="1124257"/>
                  <a:pt x="0" y="1059256"/>
                </a:cubicBezTo>
                <a:lnTo>
                  <a:pt x="0" y="117695"/>
                </a:lnTo>
                <a:close/>
              </a:path>
            </a:pathLst>
          </a:custGeom>
          <a:solidFill>
            <a:srgbClr val="ECCEC4"/>
          </a:solidFill>
          <a:ln>
            <a:noFill/>
          </a:ln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22" name="Rectangle 482">
            <a:extLst>
              <a:ext uri="{FF2B5EF4-FFF2-40B4-BE49-F238E27FC236}">
                <a16:creationId xmlns:a16="http://schemas.microsoft.com/office/drawing/2014/main" id="{CF6CA34B-8905-4973-9191-326B2364CCA9}"/>
              </a:ext>
            </a:extLst>
          </p:cNvPr>
          <p:cNvSpPr/>
          <p:nvPr/>
        </p:nvSpPr>
        <p:spPr>
          <a:xfrm>
            <a:off x="1233634" y="2861939"/>
            <a:ext cx="268097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1828800">
              <a:buClr>
                <a:srgbClr val="E24848"/>
              </a:buClr>
              <a:defRPr/>
            </a:pPr>
            <a:r>
              <a:rPr lang="en-US" i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  <a:cs typeface="Arial" panose="020B0604020202020204" pitchFamily="34" charset="0"/>
              </a:rPr>
              <a:t>Web Crawler</a:t>
            </a:r>
            <a:endParaRPr lang="en-US" i="1" kern="120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3" name="Rectangle 483">
            <a:extLst>
              <a:ext uri="{FF2B5EF4-FFF2-40B4-BE49-F238E27FC236}">
                <a16:creationId xmlns:a16="http://schemas.microsoft.com/office/drawing/2014/main" id="{D9843E74-F0FD-47B8-A184-A22B3FABCCE9}"/>
              </a:ext>
            </a:extLst>
          </p:cNvPr>
          <p:cNvSpPr/>
          <p:nvPr/>
        </p:nvSpPr>
        <p:spPr>
          <a:xfrm>
            <a:off x="584622" y="2138760"/>
            <a:ext cx="3811689" cy="537845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algn="ctr" defTabSz="1828800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字魂58号-创中黑" panose="00000500000000000000" pitchFamily="2" charset="-122"/>
                <a:cs typeface="Segoe UI" panose="020B0502040204020203" pitchFamily="34" charset="0"/>
              </a:rPr>
              <a:t>Produce </a:t>
            </a:r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字魂58号-创中黑" panose="00000500000000000000" pitchFamily="2" charset="-122"/>
                <a:cs typeface="Segoe UI" panose="020B0502040204020203" pitchFamily="34" charset="0"/>
              </a:rPr>
              <a:t>j</a:t>
            </a:r>
            <a:r>
              <a:rPr lang="en-US" altLang="zh-CN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字魂58号-创中黑" panose="00000500000000000000" pitchFamily="2" charset="-122"/>
                <a:cs typeface="Segoe UI" panose="020B0502040204020203" pitchFamily="34" charset="0"/>
              </a:rPr>
              <a:t>son</a:t>
            </a: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字魂58号-创中黑" panose="00000500000000000000" pitchFamily="2" charset="-122"/>
                <a:cs typeface="Segoe UI" panose="020B0502040204020203" pitchFamily="34" charset="0"/>
              </a:rPr>
              <a:t> 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字魂58号-创中黑" panose="00000500000000000000" pitchFamily="2" charset="-122"/>
                <a:cs typeface="Segoe UI" panose="020B0502040204020203" pitchFamily="34" charset="0"/>
              </a:rPr>
              <a:t>f</a:t>
            </a: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字魂58号-创中黑" panose="00000500000000000000" pitchFamily="2" charset="-122"/>
                <a:cs typeface="Segoe UI" panose="020B0502040204020203" pitchFamily="34" charset="0"/>
              </a:rPr>
              <a:t>ile 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字魂58号-创中黑" panose="000005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24" name="Rectangle 484">
            <a:extLst>
              <a:ext uri="{FF2B5EF4-FFF2-40B4-BE49-F238E27FC236}">
                <a16:creationId xmlns:a16="http://schemas.microsoft.com/office/drawing/2014/main" id="{42D782AC-F0BE-4C91-A67E-50B96132E55A}"/>
              </a:ext>
            </a:extLst>
          </p:cNvPr>
          <p:cNvSpPr/>
          <p:nvPr/>
        </p:nvSpPr>
        <p:spPr>
          <a:xfrm>
            <a:off x="4587069" y="2861939"/>
            <a:ext cx="268097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1828800">
              <a:buClr>
                <a:srgbClr val="E24848"/>
              </a:buClr>
              <a:defRPr/>
            </a:pPr>
            <a:r>
              <a:rPr lang="en-US" i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  <a:cs typeface="Arial" panose="020B0604020202020204" pitchFamily="34" charset="0"/>
              </a:rPr>
              <a:t>Python google api</a:t>
            </a:r>
            <a:endParaRPr lang="en-US" i="1" kern="120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5" name="Rectangle 485">
            <a:extLst>
              <a:ext uri="{FF2B5EF4-FFF2-40B4-BE49-F238E27FC236}">
                <a16:creationId xmlns:a16="http://schemas.microsoft.com/office/drawing/2014/main" id="{11B0858A-A586-44D7-9D82-A3D8EA55ABF5}"/>
              </a:ext>
            </a:extLst>
          </p:cNvPr>
          <p:cNvSpPr/>
          <p:nvPr/>
        </p:nvSpPr>
        <p:spPr>
          <a:xfrm>
            <a:off x="4392269" y="2130059"/>
            <a:ext cx="3283038" cy="537845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algn="ctr" defTabSz="1828800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字魂58号-创中黑" panose="00000500000000000000" pitchFamily="2" charset="-122"/>
                <a:cs typeface="Segoe UI" panose="020B0502040204020203" pitchFamily="34" charset="0"/>
              </a:rPr>
              <a:t>Google cloud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字魂58号-创中黑" panose="000005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26" name="Rectangle 488">
            <a:extLst>
              <a:ext uri="{FF2B5EF4-FFF2-40B4-BE49-F238E27FC236}">
                <a16:creationId xmlns:a16="http://schemas.microsoft.com/office/drawing/2014/main" id="{F5C92FF6-0F43-4687-AEEC-4F1D3F0EAF1F}"/>
              </a:ext>
            </a:extLst>
          </p:cNvPr>
          <p:cNvSpPr/>
          <p:nvPr/>
        </p:nvSpPr>
        <p:spPr>
          <a:xfrm>
            <a:off x="8041806" y="2883808"/>
            <a:ext cx="268097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1828800">
              <a:buClr>
                <a:srgbClr val="E24848"/>
              </a:buClr>
              <a:defRPr/>
            </a:pPr>
            <a:r>
              <a:rPr lang="en-US" i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  <a:cs typeface="Arial" panose="020B0604020202020204" pitchFamily="34" charset="0"/>
              </a:rPr>
              <a:t>Gdown package</a:t>
            </a:r>
            <a:endParaRPr lang="en-US" i="1" kern="120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7" name="Rectangle 489">
            <a:extLst>
              <a:ext uri="{FF2B5EF4-FFF2-40B4-BE49-F238E27FC236}">
                <a16:creationId xmlns:a16="http://schemas.microsoft.com/office/drawing/2014/main" id="{74229524-FF92-49A5-9147-01374EFE1E15}"/>
              </a:ext>
            </a:extLst>
          </p:cNvPr>
          <p:cNvSpPr/>
          <p:nvPr/>
        </p:nvSpPr>
        <p:spPr>
          <a:xfrm>
            <a:off x="7671264" y="2130060"/>
            <a:ext cx="4387906" cy="537845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algn="ctr" defTabSz="1828800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字魂58号-创中黑" panose="00000500000000000000" pitchFamily="2" charset="-122"/>
                <a:cs typeface="Segoe UI" panose="020B0502040204020203" pitchFamily="34" charset="0"/>
              </a:rPr>
              <a:t>User download data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字魂58号-创中黑" panose="00000500000000000000" pitchFamily="2" charset="-122"/>
              <a:cs typeface="Segoe UI" panose="020B0502040204020203" pitchFamily="34" charset="0"/>
            </a:endParaRPr>
          </a:p>
        </p:txBody>
      </p:sp>
      <p:grpSp>
        <p:nvGrpSpPr>
          <p:cNvPr id="28" name="Group 69">
            <a:extLst>
              <a:ext uri="{FF2B5EF4-FFF2-40B4-BE49-F238E27FC236}">
                <a16:creationId xmlns:a16="http://schemas.microsoft.com/office/drawing/2014/main" id="{2C9F3B71-20C7-4814-B57E-D962A6A74374}"/>
              </a:ext>
            </a:extLst>
          </p:cNvPr>
          <p:cNvGrpSpPr/>
          <p:nvPr/>
        </p:nvGrpSpPr>
        <p:grpSpPr>
          <a:xfrm>
            <a:off x="8938543" y="4110048"/>
            <a:ext cx="887497" cy="786798"/>
            <a:chOff x="4616450" y="1549401"/>
            <a:chExt cx="215900" cy="207963"/>
          </a:xfrm>
          <a:solidFill>
            <a:schemeClr val="bg1"/>
          </a:solidFill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508D11BA-F637-4BF6-BCFA-51CC983061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6450" y="1549401"/>
              <a:ext cx="215900" cy="207963"/>
            </a:xfrm>
            <a:custGeom>
              <a:avLst/>
              <a:gdLst>
                <a:gd name="T0" fmla="*/ 124 w 133"/>
                <a:gd name="T1" fmla="*/ 0 h 127"/>
                <a:gd name="T2" fmla="*/ 9 w 133"/>
                <a:gd name="T3" fmla="*/ 0 h 127"/>
                <a:gd name="T4" fmla="*/ 0 w 133"/>
                <a:gd name="T5" fmla="*/ 9 h 127"/>
                <a:gd name="T6" fmla="*/ 0 w 133"/>
                <a:gd name="T7" fmla="*/ 91 h 127"/>
                <a:gd name="T8" fmla="*/ 9 w 133"/>
                <a:gd name="T9" fmla="*/ 100 h 127"/>
                <a:gd name="T10" fmla="*/ 53 w 133"/>
                <a:gd name="T11" fmla="*/ 100 h 127"/>
                <a:gd name="T12" fmla="*/ 39 w 133"/>
                <a:gd name="T13" fmla="*/ 118 h 127"/>
                <a:gd name="T14" fmla="*/ 39 w 133"/>
                <a:gd name="T15" fmla="*/ 127 h 127"/>
                <a:gd name="T16" fmla="*/ 53 w 133"/>
                <a:gd name="T17" fmla="*/ 127 h 127"/>
                <a:gd name="T18" fmla="*/ 80 w 133"/>
                <a:gd name="T19" fmla="*/ 127 h 127"/>
                <a:gd name="T20" fmla="*/ 93 w 133"/>
                <a:gd name="T21" fmla="*/ 127 h 127"/>
                <a:gd name="T22" fmla="*/ 93 w 133"/>
                <a:gd name="T23" fmla="*/ 118 h 127"/>
                <a:gd name="T24" fmla="*/ 80 w 133"/>
                <a:gd name="T25" fmla="*/ 100 h 127"/>
                <a:gd name="T26" fmla="*/ 124 w 133"/>
                <a:gd name="T27" fmla="*/ 100 h 127"/>
                <a:gd name="T28" fmla="*/ 133 w 133"/>
                <a:gd name="T29" fmla="*/ 91 h 127"/>
                <a:gd name="T30" fmla="*/ 133 w 133"/>
                <a:gd name="T31" fmla="*/ 9 h 127"/>
                <a:gd name="T32" fmla="*/ 124 w 133"/>
                <a:gd name="T33" fmla="*/ 0 h 127"/>
                <a:gd name="T34" fmla="*/ 59 w 133"/>
                <a:gd name="T35" fmla="*/ 89 h 127"/>
                <a:gd name="T36" fmla="*/ 67 w 133"/>
                <a:gd name="T37" fmla="*/ 82 h 127"/>
                <a:gd name="T38" fmla="*/ 75 w 133"/>
                <a:gd name="T39" fmla="*/ 89 h 127"/>
                <a:gd name="T40" fmla="*/ 67 w 133"/>
                <a:gd name="T41" fmla="*/ 97 h 127"/>
                <a:gd name="T42" fmla="*/ 59 w 133"/>
                <a:gd name="T43" fmla="*/ 89 h 127"/>
                <a:gd name="T44" fmla="*/ 123 w 133"/>
                <a:gd name="T45" fmla="*/ 79 h 127"/>
                <a:gd name="T46" fmla="*/ 9 w 133"/>
                <a:gd name="T47" fmla="*/ 79 h 127"/>
                <a:gd name="T48" fmla="*/ 9 w 133"/>
                <a:gd name="T49" fmla="*/ 10 h 127"/>
                <a:gd name="T50" fmla="*/ 123 w 133"/>
                <a:gd name="T51" fmla="*/ 10 h 127"/>
                <a:gd name="T52" fmla="*/ 123 w 133"/>
                <a:gd name="T53" fmla="*/ 7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27">
                  <a:moveTo>
                    <a:pt x="12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6"/>
                    <a:pt x="4" y="100"/>
                    <a:pt x="9" y="100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100"/>
                    <a:pt x="55" y="118"/>
                    <a:pt x="39" y="118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53" y="127"/>
                    <a:pt x="53" y="127"/>
                    <a:pt x="53" y="127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3" y="118"/>
                    <a:pt x="93" y="118"/>
                    <a:pt x="93" y="118"/>
                  </a:cubicBezTo>
                  <a:cubicBezTo>
                    <a:pt x="77" y="118"/>
                    <a:pt x="80" y="100"/>
                    <a:pt x="80" y="100"/>
                  </a:cubicBezTo>
                  <a:cubicBezTo>
                    <a:pt x="124" y="100"/>
                    <a:pt x="124" y="100"/>
                    <a:pt x="124" y="100"/>
                  </a:cubicBezTo>
                  <a:cubicBezTo>
                    <a:pt x="129" y="100"/>
                    <a:pt x="133" y="96"/>
                    <a:pt x="133" y="91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4" y="0"/>
                  </a:cubicBezTo>
                  <a:close/>
                  <a:moveTo>
                    <a:pt x="59" y="89"/>
                  </a:moveTo>
                  <a:cubicBezTo>
                    <a:pt x="59" y="85"/>
                    <a:pt x="63" y="82"/>
                    <a:pt x="67" y="82"/>
                  </a:cubicBezTo>
                  <a:cubicBezTo>
                    <a:pt x="71" y="82"/>
                    <a:pt x="75" y="85"/>
                    <a:pt x="75" y="89"/>
                  </a:cubicBezTo>
                  <a:cubicBezTo>
                    <a:pt x="75" y="93"/>
                    <a:pt x="71" y="97"/>
                    <a:pt x="67" y="97"/>
                  </a:cubicBezTo>
                  <a:cubicBezTo>
                    <a:pt x="63" y="97"/>
                    <a:pt x="59" y="93"/>
                    <a:pt x="59" y="89"/>
                  </a:cubicBezTo>
                  <a:close/>
                  <a:moveTo>
                    <a:pt x="123" y="79"/>
                  </a:moveTo>
                  <a:cubicBezTo>
                    <a:pt x="9" y="79"/>
                    <a:pt x="9" y="79"/>
                    <a:pt x="9" y="7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3" y="10"/>
                    <a:pt x="123" y="10"/>
                    <a:pt x="123" y="10"/>
                  </a:cubicBezTo>
                  <a:lnTo>
                    <a:pt x="123" y="7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字魂58号-创中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0" name="Oval 7">
              <a:extLst>
                <a:ext uri="{FF2B5EF4-FFF2-40B4-BE49-F238E27FC236}">
                  <a16:creationId xmlns:a16="http://schemas.microsoft.com/office/drawing/2014/main" id="{0B37E04C-6D90-4AAE-A4E4-64C2EB39B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050" y="1685926"/>
              <a:ext cx="15875" cy="17463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字魂58号-创中黑" panose="000005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31" name="Freeform 19">
            <a:extLst>
              <a:ext uri="{FF2B5EF4-FFF2-40B4-BE49-F238E27FC236}">
                <a16:creationId xmlns:a16="http://schemas.microsoft.com/office/drawing/2014/main" id="{8D23083E-52A4-46CE-BCEC-E70EBA8ADAE4}"/>
              </a:ext>
            </a:extLst>
          </p:cNvPr>
          <p:cNvSpPr>
            <a:spLocks noEditPoints="1"/>
          </p:cNvSpPr>
          <p:nvPr/>
        </p:nvSpPr>
        <p:spPr bwMode="auto">
          <a:xfrm>
            <a:off x="5394425" y="4098710"/>
            <a:ext cx="1128409" cy="761351"/>
          </a:xfrm>
          <a:custGeom>
            <a:avLst/>
            <a:gdLst>
              <a:gd name="T0" fmla="*/ 373 w 460"/>
              <a:gd name="T1" fmla="*/ 117 h 331"/>
              <a:gd name="T2" fmla="*/ 244 w 460"/>
              <a:gd name="T3" fmla="*/ 0 h 331"/>
              <a:gd name="T4" fmla="*/ 127 w 460"/>
              <a:gd name="T5" fmla="*/ 75 h 331"/>
              <a:gd name="T6" fmla="*/ 108 w 460"/>
              <a:gd name="T7" fmla="*/ 72 h 331"/>
              <a:gd name="T8" fmla="*/ 43 w 460"/>
              <a:gd name="T9" fmla="*/ 137 h 331"/>
              <a:gd name="T10" fmla="*/ 47 w 460"/>
              <a:gd name="T11" fmla="*/ 157 h 331"/>
              <a:gd name="T12" fmla="*/ 0 w 460"/>
              <a:gd name="T13" fmla="*/ 237 h 331"/>
              <a:gd name="T14" fmla="*/ 93 w 460"/>
              <a:gd name="T15" fmla="*/ 331 h 331"/>
              <a:gd name="T16" fmla="*/ 93 w 460"/>
              <a:gd name="T17" fmla="*/ 331 h 331"/>
              <a:gd name="T18" fmla="*/ 352 w 460"/>
              <a:gd name="T19" fmla="*/ 331 h 331"/>
              <a:gd name="T20" fmla="*/ 352 w 460"/>
              <a:gd name="T21" fmla="*/ 331 h 331"/>
              <a:gd name="T22" fmla="*/ 460 w 460"/>
              <a:gd name="T23" fmla="*/ 223 h 331"/>
              <a:gd name="T24" fmla="*/ 373 w 460"/>
              <a:gd name="T25" fmla="*/ 117 h 331"/>
              <a:gd name="T26" fmla="*/ 352 w 460"/>
              <a:gd name="T27" fmla="*/ 302 h 331"/>
              <a:gd name="T28" fmla="*/ 352 w 460"/>
              <a:gd name="T29" fmla="*/ 302 h 331"/>
              <a:gd name="T30" fmla="*/ 93 w 460"/>
              <a:gd name="T31" fmla="*/ 302 h 331"/>
              <a:gd name="T32" fmla="*/ 29 w 460"/>
              <a:gd name="T33" fmla="*/ 237 h 331"/>
              <a:gd name="T34" fmla="*/ 61 w 460"/>
              <a:gd name="T35" fmla="*/ 182 h 331"/>
              <a:gd name="T36" fmla="*/ 74 w 460"/>
              <a:gd name="T37" fmla="*/ 148 h 331"/>
              <a:gd name="T38" fmla="*/ 72 w 460"/>
              <a:gd name="T39" fmla="*/ 137 h 331"/>
              <a:gd name="T40" fmla="*/ 108 w 460"/>
              <a:gd name="T41" fmla="*/ 101 h 331"/>
              <a:gd name="T42" fmla="*/ 127 w 460"/>
              <a:gd name="T43" fmla="*/ 104 h 331"/>
              <a:gd name="T44" fmla="*/ 153 w 460"/>
              <a:gd name="T45" fmla="*/ 87 h 331"/>
              <a:gd name="T46" fmla="*/ 244 w 460"/>
              <a:gd name="T47" fmla="*/ 29 h 331"/>
              <a:gd name="T48" fmla="*/ 344 w 460"/>
              <a:gd name="T49" fmla="*/ 120 h 331"/>
              <a:gd name="T50" fmla="*/ 367 w 460"/>
              <a:gd name="T51" fmla="*/ 145 h 331"/>
              <a:gd name="T52" fmla="*/ 431 w 460"/>
              <a:gd name="T53" fmla="*/ 223 h 331"/>
              <a:gd name="T54" fmla="*/ 352 w 460"/>
              <a:gd name="T55" fmla="*/ 302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60" h="331">
                <a:moveTo>
                  <a:pt x="373" y="117"/>
                </a:moveTo>
                <a:cubicBezTo>
                  <a:pt x="366" y="51"/>
                  <a:pt x="312" y="0"/>
                  <a:pt x="244" y="0"/>
                </a:cubicBezTo>
                <a:cubicBezTo>
                  <a:pt x="192" y="0"/>
                  <a:pt x="148" y="31"/>
                  <a:pt x="127" y="75"/>
                </a:cubicBezTo>
                <a:cubicBezTo>
                  <a:pt x="121" y="73"/>
                  <a:pt x="115" y="72"/>
                  <a:pt x="108" y="72"/>
                </a:cubicBezTo>
                <a:cubicBezTo>
                  <a:pt x="72" y="72"/>
                  <a:pt x="43" y="101"/>
                  <a:pt x="43" y="137"/>
                </a:cubicBezTo>
                <a:cubicBezTo>
                  <a:pt x="43" y="144"/>
                  <a:pt x="45" y="150"/>
                  <a:pt x="47" y="157"/>
                </a:cubicBezTo>
                <a:cubicBezTo>
                  <a:pt x="19" y="173"/>
                  <a:pt x="0" y="203"/>
                  <a:pt x="0" y="237"/>
                </a:cubicBezTo>
                <a:cubicBezTo>
                  <a:pt x="0" y="289"/>
                  <a:pt x="42" y="331"/>
                  <a:pt x="93" y="331"/>
                </a:cubicBezTo>
                <a:cubicBezTo>
                  <a:pt x="93" y="331"/>
                  <a:pt x="93" y="331"/>
                  <a:pt x="93" y="331"/>
                </a:cubicBezTo>
                <a:cubicBezTo>
                  <a:pt x="352" y="331"/>
                  <a:pt x="352" y="331"/>
                  <a:pt x="352" y="331"/>
                </a:cubicBezTo>
                <a:cubicBezTo>
                  <a:pt x="352" y="331"/>
                  <a:pt x="352" y="331"/>
                  <a:pt x="352" y="331"/>
                </a:cubicBezTo>
                <a:cubicBezTo>
                  <a:pt x="412" y="331"/>
                  <a:pt x="460" y="282"/>
                  <a:pt x="460" y="223"/>
                </a:cubicBezTo>
                <a:cubicBezTo>
                  <a:pt x="460" y="170"/>
                  <a:pt x="422" y="127"/>
                  <a:pt x="373" y="117"/>
                </a:cubicBezTo>
                <a:close/>
                <a:moveTo>
                  <a:pt x="352" y="302"/>
                </a:moveTo>
                <a:cubicBezTo>
                  <a:pt x="352" y="302"/>
                  <a:pt x="352" y="302"/>
                  <a:pt x="352" y="302"/>
                </a:cubicBezTo>
                <a:cubicBezTo>
                  <a:pt x="93" y="302"/>
                  <a:pt x="93" y="302"/>
                  <a:pt x="93" y="302"/>
                </a:cubicBezTo>
                <a:cubicBezTo>
                  <a:pt x="58" y="302"/>
                  <a:pt x="29" y="273"/>
                  <a:pt x="29" y="237"/>
                </a:cubicBezTo>
                <a:cubicBezTo>
                  <a:pt x="29" y="214"/>
                  <a:pt x="41" y="193"/>
                  <a:pt x="61" y="182"/>
                </a:cubicBezTo>
                <a:cubicBezTo>
                  <a:pt x="81" y="170"/>
                  <a:pt x="82" y="168"/>
                  <a:pt x="74" y="148"/>
                </a:cubicBezTo>
                <a:cubicBezTo>
                  <a:pt x="73" y="144"/>
                  <a:pt x="72" y="140"/>
                  <a:pt x="72" y="137"/>
                </a:cubicBezTo>
                <a:cubicBezTo>
                  <a:pt x="72" y="117"/>
                  <a:pt x="88" y="101"/>
                  <a:pt x="108" y="101"/>
                </a:cubicBezTo>
                <a:cubicBezTo>
                  <a:pt x="108" y="101"/>
                  <a:pt x="117" y="100"/>
                  <a:pt x="127" y="104"/>
                </a:cubicBezTo>
                <a:cubicBezTo>
                  <a:pt x="144" y="111"/>
                  <a:pt x="146" y="104"/>
                  <a:pt x="153" y="87"/>
                </a:cubicBezTo>
                <a:cubicBezTo>
                  <a:pt x="170" y="52"/>
                  <a:pt x="206" y="29"/>
                  <a:pt x="244" y="29"/>
                </a:cubicBezTo>
                <a:cubicBezTo>
                  <a:pt x="296" y="29"/>
                  <a:pt x="339" y="68"/>
                  <a:pt x="344" y="120"/>
                </a:cubicBezTo>
                <a:cubicBezTo>
                  <a:pt x="346" y="140"/>
                  <a:pt x="346" y="140"/>
                  <a:pt x="367" y="145"/>
                </a:cubicBezTo>
                <a:cubicBezTo>
                  <a:pt x="404" y="152"/>
                  <a:pt x="431" y="185"/>
                  <a:pt x="431" y="223"/>
                </a:cubicBezTo>
                <a:cubicBezTo>
                  <a:pt x="431" y="266"/>
                  <a:pt x="396" y="302"/>
                  <a:pt x="352" y="3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algn="l" defTabSz="1828800" rtl="0"/>
            <a:endParaRPr lang="id-ID" sz="2400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125" y="4011517"/>
            <a:ext cx="885329" cy="88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22" grpId="0"/>
      <p:bldP spid="23" grpId="0"/>
      <p:bldP spid="24" grpId="0"/>
      <p:bldP spid="25" grpId="0"/>
      <p:bldP spid="26" grpId="0"/>
      <p:bldP spid="27" grpId="0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3C22F57-759E-44FD-AB4C-5494F554C56D}"/>
              </a:ext>
            </a:extLst>
          </p:cNvPr>
          <p:cNvSpPr/>
          <p:nvPr/>
        </p:nvSpPr>
        <p:spPr>
          <a:xfrm>
            <a:off x="1" y="1"/>
            <a:ext cx="12192000" cy="3428999"/>
          </a:xfrm>
          <a:prstGeom prst="rect">
            <a:avLst/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8" name="图文框 7">
            <a:extLst>
              <a:ext uri="{FF2B5EF4-FFF2-40B4-BE49-F238E27FC236}">
                <a16:creationId xmlns:a16="http://schemas.microsoft.com/office/drawing/2014/main" id="{3D9262F7-26E8-43EE-906D-1C59602EB3A8}"/>
              </a:ext>
            </a:extLst>
          </p:cNvPr>
          <p:cNvSpPr/>
          <p:nvPr/>
        </p:nvSpPr>
        <p:spPr>
          <a:xfrm>
            <a:off x="9274629" y="4683854"/>
            <a:ext cx="979394" cy="1086817"/>
          </a:xfrm>
          <a:prstGeom prst="frame">
            <a:avLst>
              <a:gd name="adj1" fmla="val 3697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图文框 8">
            <a:extLst>
              <a:ext uri="{FF2B5EF4-FFF2-40B4-BE49-F238E27FC236}">
                <a16:creationId xmlns:a16="http://schemas.microsoft.com/office/drawing/2014/main" id="{2B549945-B347-4B98-A5DE-71522824EF34}"/>
              </a:ext>
            </a:extLst>
          </p:cNvPr>
          <p:cNvSpPr/>
          <p:nvPr/>
        </p:nvSpPr>
        <p:spPr>
          <a:xfrm>
            <a:off x="1937977" y="1087329"/>
            <a:ext cx="2265073" cy="1498552"/>
          </a:xfrm>
          <a:prstGeom prst="frame">
            <a:avLst>
              <a:gd name="adj1" fmla="val 3697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020DD1-6035-4F11-9439-34B3CC4F7841}"/>
              </a:ext>
            </a:extLst>
          </p:cNvPr>
          <p:cNvSpPr/>
          <p:nvPr/>
        </p:nvSpPr>
        <p:spPr>
          <a:xfrm>
            <a:off x="2432958" y="1630737"/>
            <a:ext cx="7326084" cy="35965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0CD8B7-674E-4426-9A69-4EF7EE23200A}"/>
              </a:ext>
            </a:extLst>
          </p:cNvPr>
          <p:cNvSpPr txBox="1"/>
          <p:nvPr/>
        </p:nvSpPr>
        <p:spPr>
          <a:xfrm>
            <a:off x="4552862" y="2170383"/>
            <a:ext cx="308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171919"/>
                </a:solidFill>
                <a:latin typeface="+mj-lt"/>
                <a:ea typeface="字魂58号-创中黑" panose="00000500000000000000" pitchFamily="2" charset="-122"/>
              </a:rPr>
              <a:t>Part </a:t>
            </a:r>
            <a:r>
              <a:rPr lang="en-US" altLang="zh-CN" sz="4800" dirty="0" smtClean="0">
                <a:solidFill>
                  <a:srgbClr val="171919"/>
                </a:solidFill>
                <a:latin typeface="+mj-lt"/>
                <a:ea typeface="字魂58号-创中黑" panose="00000500000000000000" pitchFamily="2" charset="-122"/>
              </a:rPr>
              <a:t>04</a:t>
            </a:r>
            <a:endParaRPr lang="zh-CN" altLang="en-US" sz="4800" dirty="0">
              <a:solidFill>
                <a:srgbClr val="171919"/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10EFB5-EDB7-46A0-9AC3-AC85391E3CD5}"/>
              </a:ext>
            </a:extLst>
          </p:cNvPr>
          <p:cNvSpPr txBox="1"/>
          <p:nvPr/>
        </p:nvSpPr>
        <p:spPr bwMode="auto">
          <a:xfrm>
            <a:off x="4203050" y="3552456"/>
            <a:ext cx="4005201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rPr>
              <a:t>API Function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15" name="图文框 14">
            <a:extLst>
              <a:ext uri="{FF2B5EF4-FFF2-40B4-BE49-F238E27FC236}">
                <a16:creationId xmlns:a16="http://schemas.microsoft.com/office/drawing/2014/main" id="{9C85CCFE-484A-48D3-8703-BA6C12FB2AA1}"/>
              </a:ext>
            </a:extLst>
          </p:cNvPr>
          <p:cNvSpPr/>
          <p:nvPr/>
        </p:nvSpPr>
        <p:spPr>
          <a:xfrm>
            <a:off x="10551299" y="5515697"/>
            <a:ext cx="503144" cy="509948"/>
          </a:xfrm>
          <a:prstGeom prst="frame">
            <a:avLst>
              <a:gd name="adj1" fmla="val 13433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图文框 15">
            <a:extLst>
              <a:ext uri="{FF2B5EF4-FFF2-40B4-BE49-F238E27FC236}">
                <a16:creationId xmlns:a16="http://schemas.microsoft.com/office/drawing/2014/main" id="{3CA1D614-E7A3-42A0-A28A-87D7499E6A6F}"/>
              </a:ext>
            </a:extLst>
          </p:cNvPr>
          <p:cNvSpPr/>
          <p:nvPr/>
        </p:nvSpPr>
        <p:spPr>
          <a:xfrm>
            <a:off x="3378359" y="640707"/>
            <a:ext cx="1174503" cy="775182"/>
          </a:xfrm>
          <a:prstGeom prst="frame">
            <a:avLst>
              <a:gd name="adj1" fmla="val 7594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1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3" grpId="0" animBg="1"/>
      <p:bldP spid="12" grpId="0"/>
      <p:bldP spid="13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8D64839-2DCB-4411-A280-F4AA36E9ED3E}"/>
              </a:ext>
            </a:extLst>
          </p:cNvPr>
          <p:cNvGrpSpPr/>
          <p:nvPr/>
        </p:nvGrpSpPr>
        <p:grpSpPr>
          <a:xfrm>
            <a:off x="502185" y="1107347"/>
            <a:ext cx="573235" cy="481442"/>
            <a:chOff x="3378359" y="640707"/>
            <a:chExt cx="663790" cy="557497"/>
          </a:xfrm>
        </p:grpSpPr>
        <p:sp>
          <p:nvSpPr>
            <p:cNvPr id="2" name="图文框 1">
              <a:extLst>
                <a:ext uri="{FF2B5EF4-FFF2-40B4-BE49-F238E27FC236}">
                  <a16:creationId xmlns:a16="http://schemas.microsoft.com/office/drawing/2014/main" id="{4ED448EC-7973-4DCB-B2A3-5A55F8ECBB51}"/>
                </a:ext>
              </a:extLst>
            </p:cNvPr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" name="图文框 2">
              <a:extLst>
                <a:ext uri="{FF2B5EF4-FFF2-40B4-BE49-F238E27FC236}">
                  <a16:creationId xmlns:a16="http://schemas.microsoft.com/office/drawing/2014/main" id="{036C49B5-C1D6-449D-9571-3A90F7A831F9}"/>
                </a:ext>
              </a:extLst>
            </p:cNvPr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444242-7218-48C5-A90E-AE65BB69E035}"/>
              </a:ext>
            </a:extLst>
          </p:cNvPr>
          <p:cNvSpPr txBox="1"/>
          <p:nvPr/>
        </p:nvSpPr>
        <p:spPr bwMode="auto">
          <a:xfrm>
            <a:off x="195319" y="96883"/>
            <a:ext cx="6256248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</a:rPr>
              <a:t>API Function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72">
            <a:extLst>
              <a:ext uri="{FF2B5EF4-FFF2-40B4-BE49-F238E27FC236}">
                <a16:creationId xmlns:a16="http://schemas.microsoft.com/office/drawing/2014/main" id="{F99C5DF9-4853-49AB-B687-76256EC37282}"/>
              </a:ext>
            </a:extLst>
          </p:cNvPr>
          <p:cNvGrpSpPr/>
          <p:nvPr/>
        </p:nvGrpSpPr>
        <p:grpSpPr>
          <a:xfrm>
            <a:off x="515562" y="1807895"/>
            <a:ext cx="671830" cy="459740"/>
            <a:chOff x="2324100" y="1814513"/>
            <a:chExt cx="266700" cy="182563"/>
          </a:xfrm>
          <a:solidFill>
            <a:srgbClr val="ECCEC4"/>
          </a:solidFill>
        </p:grpSpPr>
        <p:sp>
          <p:nvSpPr>
            <p:cNvPr id="14" name="Freeform 73">
              <a:extLst>
                <a:ext uri="{FF2B5EF4-FFF2-40B4-BE49-F238E27FC236}">
                  <a16:creationId xmlns:a16="http://schemas.microsoft.com/office/drawing/2014/main" id="{C2C35C29-A8F6-44D6-824C-4DCB7542D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4100" y="1814513"/>
              <a:ext cx="188913" cy="182563"/>
            </a:xfrm>
            <a:custGeom>
              <a:avLst/>
              <a:gdLst>
                <a:gd name="T0" fmla="*/ 86 w 99"/>
                <a:gd name="T1" fmla="*/ 60 h 97"/>
                <a:gd name="T2" fmla="*/ 99 w 99"/>
                <a:gd name="T3" fmla="*/ 54 h 97"/>
                <a:gd name="T4" fmla="*/ 99 w 99"/>
                <a:gd name="T5" fmla="*/ 43 h 97"/>
                <a:gd name="T6" fmla="*/ 86 w 99"/>
                <a:gd name="T7" fmla="*/ 37 h 97"/>
                <a:gd name="T8" fmla="*/ 83 w 99"/>
                <a:gd name="T9" fmla="*/ 31 h 97"/>
                <a:gd name="T10" fmla="*/ 88 w 99"/>
                <a:gd name="T11" fmla="*/ 18 h 97"/>
                <a:gd name="T12" fmla="*/ 81 w 99"/>
                <a:gd name="T13" fmla="*/ 10 h 97"/>
                <a:gd name="T14" fmla="*/ 67 w 99"/>
                <a:gd name="T15" fmla="*/ 16 h 97"/>
                <a:gd name="T16" fmla="*/ 61 w 99"/>
                <a:gd name="T17" fmla="*/ 13 h 97"/>
                <a:gd name="T18" fmla="*/ 55 w 99"/>
                <a:gd name="T19" fmla="*/ 0 h 97"/>
                <a:gd name="T20" fmla="*/ 44 w 99"/>
                <a:gd name="T21" fmla="*/ 0 h 97"/>
                <a:gd name="T22" fmla="*/ 38 w 99"/>
                <a:gd name="T23" fmla="*/ 13 h 97"/>
                <a:gd name="T24" fmla="*/ 32 w 99"/>
                <a:gd name="T25" fmla="*/ 16 h 97"/>
                <a:gd name="T26" fmla="*/ 18 w 99"/>
                <a:gd name="T27" fmla="*/ 11 h 97"/>
                <a:gd name="T28" fmla="*/ 11 w 99"/>
                <a:gd name="T29" fmla="*/ 18 h 97"/>
                <a:gd name="T30" fmla="*/ 16 w 99"/>
                <a:gd name="T31" fmla="*/ 32 h 97"/>
                <a:gd name="T32" fmla="*/ 14 w 99"/>
                <a:gd name="T33" fmla="*/ 37 h 97"/>
                <a:gd name="T34" fmla="*/ 0 w 99"/>
                <a:gd name="T35" fmla="*/ 43 h 97"/>
                <a:gd name="T36" fmla="*/ 0 w 99"/>
                <a:gd name="T37" fmla="*/ 54 h 97"/>
                <a:gd name="T38" fmla="*/ 14 w 99"/>
                <a:gd name="T39" fmla="*/ 60 h 97"/>
                <a:gd name="T40" fmla="*/ 16 w 99"/>
                <a:gd name="T41" fmla="*/ 66 h 97"/>
                <a:gd name="T42" fmla="*/ 11 w 99"/>
                <a:gd name="T43" fmla="*/ 79 h 97"/>
                <a:gd name="T44" fmla="*/ 19 w 99"/>
                <a:gd name="T45" fmla="*/ 87 h 97"/>
                <a:gd name="T46" fmla="*/ 32 w 99"/>
                <a:gd name="T47" fmla="*/ 81 h 97"/>
                <a:gd name="T48" fmla="*/ 38 w 99"/>
                <a:gd name="T49" fmla="*/ 84 h 97"/>
                <a:gd name="T50" fmla="*/ 45 w 99"/>
                <a:gd name="T51" fmla="*/ 97 h 97"/>
                <a:gd name="T52" fmla="*/ 55 w 99"/>
                <a:gd name="T53" fmla="*/ 97 h 97"/>
                <a:gd name="T54" fmla="*/ 61 w 99"/>
                <a:gd name="T55" fmla="*/ 84 h 97"/>
                <a:gd name="T56" fmla="*/ 67 w 99"/>
                <a:gd name="T57" fmla="*/ 81 h 97"/>
                <a:gd name="T58" fmla="*/ 81 w 99"/>
                <a:gd name="T59" fmla="*/ 86 h 97"/>
                <a:gd name="T60" fmla="*/ 89 w 99"/>
                <a:gd name="T61" fmla="*/ 79 h 97"/>
                <a:gd name="T62" fmla="*/ 83 w 99"/>
                <a:gd name="T63" fmla="*/ 66 h 97"/>
                <a:gd name="T64" fmla="*/ 86 w 99"/>
                <a:gd name="T65" fmla="*/ 60 h 97"/>
                <a:gd name="T66" fmla="*/ 50 w 99"/>
                <a:gd name="T67" fmla="*/ 64 h 97"/>
                <a:gd name="T68" fmla="*/ 34 w 99"/>
                <a:gd name="T69" fmla="*/ 49 h 97"/>
                <a:gd name="T70" fmla="*/ 50 w 99"/>
                <a:gd name="T71" fmla="*/ 33 h 97"/>
                <a:gd name="T72" fmla="*/ 66 w 99"/>
                <a:gd name="T73" fmla="*/ 49 h 97"/>
                <a:gd name="T74" fmla="*/ 50 w 99"/>
                <a:gd name="T75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7">
                  <a:moveTo>
                    <a:pt x="86" y="60"/>
                  </a:moveTo>
                  <a:cubicBezTo>
                    <a:pt x="86" y="60"/>
                    <a:pt x="99" y="54"/>
                    <a:pt x="99" y="54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2"/>
                    <a:pt x="86" y="37"/>
                    <a:pt x="86" y="37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31"/>
                    <a:pt x="89" y="18"/>
                    <a:pt x="88" y="18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67" y="16"/>
                    <a:pt x="67" y="1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13"/>
                    <a:pt x="56" y="0"/>
                    <a:pt x="5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38" y="13"/>
                    <a:pt x="38" y="13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19" y="10"/>
                    <a:pt x="18" y="1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9"/>
                    <a:pt x="16" y="32"/>
                    <a:pt x="16" y="32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0" y="43"/>
                    <a:pt x="0" y="4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4" y="60"/>
                    <a:pt x="14" y="60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6"/>
                    <a:pt x="10" y="79"/>
                    <a:pt x="11" y="79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32" y="81"/>
                    <a:pt x="32" y="81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84"/>
                    <a:pt x="44" y="97"/>
                    <a:pt x="45" y="97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7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81" y="87"/>
                    <a:pt x="81" y="86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8"/>
                    <a:pt x="83" y="66"/>
                    <a:pt x="83" y="66"/>
                  </a:cubicBezTo>
                  <a:lnTo>
                    <a:pt x="86" y="60"/>
                  </a:lnTo>
                  <a:close/>
                  <a:moveTo>
                    <a:pt x="50" y="64"/>
                  </a:moveTo>
                  <a:cubicBezTo>
                    <a:pt x="41" y="64"/>
                    <a:pt x="34" y="57"/>
                    <a:pt x="34" y="49"/>
                  </a:cubicBezTo>
                  <a:cubicBezTo>
                    <a:pt x="34" y="40"/>
                    <a:pt x="41" y="33"/>
                    <a:pt x="50" y="33"/>
                  </a:cubicBezTo>
                  <a:cubicBezTo>
                    <a:pt x="58" y="33"/>
                    <a:pt x="66" y="40"/>
                    <a:pt x="66" y="49"/>
                  </a:cubicBezTo>
                  <a:cubicBezTo>
                    <a:pt x="66" y="57"/>
                    <a:pt x="58" y="64"/>
                    <a:pt x="50" y="6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5" name="Freeform 74">
              <a:extLst>
                <a:ext uri="{FF2B5EF4-FFF2-40B4-BE49-F238E27FC236}">
                  <a16:creationId xmlns:a16="http://schemas.microsoft.com/office/drawing/2014/main" id="{E2EF347C-E169-4578-A8AE-8462C605C8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1900" y="1905001"/>
              <a:ext cx="88900" cy="90488"/>
            </a:xfrm>
            <a:custGeom>
              <a:avLst/>
              <a:gdLst>
                <a:gd name="T0" fmla="*/ 41 w 47"/>
                <a:gd name="T1" fmla="*/ 23 h 48"/>
                <a:gd name="T2" fmla="*/ 41 w 47"/>
                <a:gd name="T3" fmla="*/ 20 h 48"/>
                <a:gd name="T4" fmla="*/ 45 w 47"/>
                <a:gd name="T5" fmla="*/ 14 h 48"/>
                <a:gd name="T6" fmla="*/ 42 w 47"/>
                <a:gd name="T7" fmla="*/ 9 h 48"/>
                <a:gd name="T8" fmla="*/ 35 w 47"/>
                <a:gd name="T9" fmla="*/ 11 h 48"/>
                <a:gd name="T10" fmla="*/ 33 w 47"/>
                <a:gd name="T11" fmla="*/ 9 h 48"/>
                <a:gd name="T12" fmla="*/ 31 w 47"/>
                <a:gd name="T13" fmla="*/ 2 h 48"/>
                <a:gd name="T14" fmla="*/ 26 w 47"/>
                <a:gd name="T15" fmla="*/ 1 h 48"/>
                <a:gd name="T16" fmla="*/ 22 w 47"/>
                <a:gd name="T17" fmla="*/ 6 h 48"/>
                <a:gd name="T18" fmla="*/ 19 w 47"/>
                <a:gd name="T19" fmla="*/ 7 h 48"/>
                <a:gd name="T20" fmla="*/ 14 w 47"/>
                <a:gd name="T21" fmla="*/ 3 h 48"/>
                <a:gd name="T22" fmla="*/ 9 w 47"/>
                <a:gd name="T23" fmla="*/ 5 h 48"/>
                <a:gd name="T24" fmla="*/ 10 w 47"/>
                <a:gd name="T25" fmla="*/ 12 h 48"/>
                <a:gd name="T26" fmla="*/ 8 w 47"/>
                <a:gd name="T27" fmla="*/ 15 h 48"/>
                <a:gd name="T28" fmla="*/ 1 w 47"/>
                <a:gd name="T29" fmla="*/ 16 h 48"/>
                <a:gd name="T30" fmla="*/ 0 w 47"/>
                <a:gd name="T31" fmla="*/ 21 h 48"/>
                <a:gd name="T32" fmla="*/ 6 w 47"/>
                <a:gd name="T33" fmla="*/ 25 h 48"/>
                <a:gd name="T34" fmla="*/ 6 w 47"/>
                <a:gd name="T35" fmla="*/ 28 h 48"/>
                <a:gd name="T36" fmla="*/ 2 w 47"/>
                <a:gd name="T37" fmla="*/ 34 h 48"/>
                <a:gd name="T38" fmla="*/ 5 w 47"/>
                <a:gd name="T39" fmla="*/ 39 h 48"/>
                <a:gd name="T40" fmla="*/ 12 w 47"/>
                <a:gd name="T41" fmla="*/ 38 h 48"/>
                <a:gd name="T42" fmla="*/ 14 w 47"/>
                <a:gd name="T43" fmla="*/ 39 h 48"/>
                <a:gd name="T44" fmla="*/ 15 w 47"/>
                <a:gd name="T45" fmla="*/ 46 h 48"/>
                <a:gd name="T46" fmla="*/ 20 w 47"/>
                <a:gd name="T47" fmla="*/ 48 h 48"/>
                <a:gd name="T48" fmla="*/ 24 w 47"/>
                <a:gd name="T49" fmla="*/ 42 h 48"/>
                <a:gd name="T50" fmla="*/ 27 w 47"/>
                <a:gd name="T51" fmla="*/ 42 h 48"/>
                <a:gd name="T52" fmla="*/ 33 w 47"/>
                <a:gd name="T53" fmla="*/ 46 h 48"/>
                <a:gd name="T54" fmla="*/ 38 w 47"/>
                <a:gd name="T55" fmla="*/ 43 h 48"/>
                <a:gd name="T56" fmla="*/ 37 w 47"/>
                <a:gd name="T57" fmla="*/ 36 h 48"/>
                <a:gd name="T58" fmla="*/ 38 w 47"/>
                <a:gd name="T59" fmla="*/ 33 h 48"/>
                <a:gd name="T60" fmla="*/ 45 w 47"/>
                <a:gd name="T61" fmla="*/ 32 h 48"/>
                <a:gd name="T62" fmla="*/ 46 w 47"/>
                <a:gd name="T63" fmla="*/ 27 h 48"/>
                <a:gd name="T64" fmla="*/ 41 w 47"/>
                <a:gd name="T65" fmla="*/ 23 h 48"/>
                <a:gd name="T66" fmla="*/ 31 w 47"/>
                <a:gd name="T67" fmla="*/ 26 h 48"/>
                <a:gd name="T68" fmla="*/ 22 w 47"/>
                <a:gd name="T69" fmla="*/ 31 h 48"/>
                <a:gd name="T70" fmla="*/ 16 w 47"/>
                <a:gd name="T71" fmla="*/ 22 h 48"/>
                <a:gd name="T72" fmla="*/ 25 w 47"/>
                <a:gd name="T73" fmla="*/ 17 h 48"/>
                <a:gd name="T74" fmla="*/ 31 w 47"/>
                <a:gd name="T75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48">
                  <a:moveTo>
                    <a:pt x="41" y="23"/>
                  </a:move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5" y="14"/>
                    <a:pt x="45" y="14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35" y="11"/>
                    <a:pt x="35" y="11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2" y="2"/>
                    <a:pt x="31" y="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2" y="6"/>
                    <a:pt x="22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4" y="2"/>
                    <a:pt x="14" y="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10" y="12"/>
                    <a:pt x="10" y="1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2" y="16"/>
                    <a:pt x="1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6" y="25"/>
                    <a:pt x="6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2" y="34"/>
                    <a:pt x="2" y="34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12" y="38"/>
                    <a:pt x="12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46"/>
                    <a:pt x="15" y="46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8"/>
                    <a:pt x="24" y="42"/>
                    <a:pt x="24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33" y="46"/>
                    <a:pt x="33" y="46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7" y="36"/>
                    <a:pt x="37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45" y="32"/>
                    <a:pt x="45" y="32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7" y="27"/>
                    <a:pt x="41" y="23"/>
                    <a:pt x="41" y="23"/>
                  </a:cubicBezTo>
                  <a:close/>
                  <a:moveTo>
                    <a:pt x="31" y="26"/>
                  </a:moveTo>
                  <a:cubicBezTo>
                    <a:pt x="30" y="30"/>
                    <a:pt x="26" y="32"/>
                    <a:pt x="22" y="31"/>
                  </a:cubicBezTo>
                  <a:cubicBezTo>
                    <a:pt x="18" y="30"/>
                    <a:pt x="15" y="26"/>
                    <a:pt x="16" y="22"/>
                  </a:cubicBezTo>
                  <a:cubicBezTo>
                    <a:pt x="17" y="18"/>
                    <a:pt x="21" y="16"/>
                    <a:pt x="25" y="17"/>
                  </a:cubicBezTo>
                  <a:cubicBezTo>
                    <a:pt x="29" y="18"/>
                    <a:pt x="32" y="22"/>
                    <a:pt x="31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63" name="圓角矩形 62"/>
          <p:cNvSpPr/>
          <p:nvPr/>
        </p:nvSpPr>
        <p:spPr>
          <a:xfrm>
            <a:off x="1291350" y="1808518"/>
            <a:ext cx="5776860" cy="456139"/>
          </a:xfrm>
          <a:prstGeom prst="roundRect">
            <a:avLst/>
          </a:prstGeom>
          <a:solidFill>
            <a:srgbClr val="F7EDEE"/>
          </a:solidFill>
          <a:effectLst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What Function do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306058" y="1135834"/>
            <a:ext cx="10133214" cy="3529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dataset = fbapi.get_json_from_cloud(date='1021')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350" y="2359996"/>
            <a:ext cx="4381500" cy="129223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350" y="3747570"/>
            <a:ext cx="76390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2566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8D64839-2DCB-4411-A280-F4AA36E9ED3E}"/>
              </a:ext>
            </a:extLst>
          </p:cNvPr>
          <p:cNvGrpSpPr/>
          <p:nvPr/>
        </p:nvGrpSpPr>
        <p:grpSpPr>
          <a:xfrm>
            <a:off x="502185" y="1107347"/>
            <a:ext cx="573235" cy="481442"/>
            <a:chOff x="3378359" y="640707"/>
            <a:chExt cx="663790" cy="557497"/>
          </a:xfrm>
        </p:grpSpPr>
        <p:sp>
          <p:nvSpPr>
            <p:cNvPr id="2" name="图文框 1">
              <a:extLst>
                <a:ext uri="{FF2B5EF4-FFF2-40B4-BE49-F238E27FC236}">
                  <a16:creationId xmlns:a16="http://schemas.microsoft.com/office/drawing/2014/main" id="{4ED448EC-7973-4DCB-B2A3-5A55F8ECBB51}"/>
                </a:ext>
              </a:extLst>
            </p:cNvPr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" name="图文框 2">
              <a:extLst>
                <a:ext uri="{FF2B5EF4-FFF2-40B4-BE49-F238E27FC236}">
                  <a16:creationId xmlns:a16="http://schemas.microsoft.com/office/drawing/2014/main" id="{036C49B5-C1D6-449D-9571-3A90F7A831F9}"/>
                </a:ext>
              </a:extLst>
            </p:cNvPr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444242-7218-48C5-A90E-AE65BB69E035}"/>
              </a:ext>
            </a:extLst>
          </p:cNvPr>
          <p:cNvSpPr txBox="1"/>
          <p:nvPr/>
        </p:nvSpPr>
        <p:spPr bwMode="auto">
          <a:xfrm>
            <a:off x="195319" y="96883"/>
            <a:ext cx="6256248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</a:rPr>
              <a:t>API Function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72">
            <a:extLst>
              <a:ext uri="{FF2B5EF4-FFF2-40B4-BE49-F238E27FC236}">
                <a16:creationId xmlns:a16="http://schemas.microsoft.com/office/drawing/2014/main" id="{F99C5DF9-4853-49AB-B687-76256EC37282}"/>
              </a:ext>
            </a:extLst>
          </p:cNvPr>
          <p:cNvGrpSpPr/>
          <p:nvPr/>
        </p:nvGrpSpPr>
        <p:grpSpPr>
          <a:xfrm>
            <a:off x="515562" y="1807895"/>
            <a:ext cx="671830" cy="459740"/>
            <a:chOff x="2324100" y="1814513"/>
            <a:chExt cx="266700" cy="182563"/>
          </a:xfrm>
          <a:solidFill>
            <a:srgbClr val="ECCEC4"/>
          </a:solidFill>
        </p:grpSpPr>
        <p:sp>
          <p:nvSpPr>
            <p:cNvPr id="14" name="Freeform 73">
              <a:extLst>
                <a:ext uri="{FF2B5EF4-FFF2-40B4-BE49-F238E27FC236}">
                  <a16:creationId xmlns:a16="http://schemas.microsoft.com/office/drawing/2014/main" id="{C2C35C29-A8F6-44D6-824C-4DCB7542D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4100" y="1814513"/>
              <a:ext cx="188913" cy="182563"/>
            </a:xfrm>
            <a:custGeom>
              <a:avLst/>
              <a:gdLst>
                <a:gd name="T0" fmla="*/ 86 w 99"/>
                <a:gd name="T1" fmla="*/ 60 h 97"/>
                <a:gd name="T2" fmla="*/ 99 w 99"/>
                <a:gd name="T3" fmla="*/ 54 h 97"/>
                <a:gd name="T4" fmla="*/ 99 w 99"/>
                <a:gd name="T5" fmla="*/ 43 h 97"/>
                <a:gd name="T6" fmla="*/ 86 w 99"/>
                <a:gd name="T7" fmla="*/ 37 h 97"/>
                <a:gd name="T8" fmla="*/ 83 w 99"/>
                <a:gd name="T9" fmla="*/ 31 h 97"/>
                <a:gd name="T10" fmla="*/ 88 w 99"/>
                <a:gd name="T11" fmla="*/ 18 h 97"/>
                <a:gd name="T12" fmla="*/ 81 w 99"/>
                <a:gd name="T13" fmla="*/ 10 h 97"/>
                <a:gd name="T14" fmla="*/ 67 w 99"/>
                <a:gd name="T15" fmla="*/ 16 h 97"/>
                <a:gd name="T16" fmla="*/ 61 w 99"/>
                <a:gd name="T17" fmla="*/ 13 h 97"/>
                <a:gd name="T18" fmla="*/ 55 w 99"/>
                <a:gd name="T19" fmla="*/ 0 h 97"/>
                <a:gd name="T20" fmla="*/ 44 w 99"/>
                <a:gd name="T21" fmla="*/ 0 h 97"/>
                <a:gd name="T22" fmla="*/ 38 w 99"/>
                <a:gd name="T23" fmla="*/ 13 h 97"/>
                <a:gd name="T24" fmla="*/ 32 w 99"/>
                <a:gd name="T25" fmla="*/ 16 h 97"/>
                <a:gd name="T26" fmla="*/ 18 w 99"/>
                <a:gd name="T27" fmla="*/ 11 h 97"/>
                <a:gd name="T28" fmla="*/ 11 w 99"/>
                <a:gd name="T29" fmla="*/ 18 h 97"/>
                <a:gd name="T30" fmla="*/ 16 w 99"/>
                <a:gd name="T31" fmla="*/ 32 h 97"/>
                <a:gd name="T32" fmla="*/ 14 w 99"/>
                <a:gd name="T33" fmla="*/ 37 h 97"/>
                <a:gd name="T34" fmla="*/ 0 w 99"/>
                <a:gd name="T35" fmla="*/ 43 h 97"/>
                <a:gd name="T36" fmla="*/ 0 w 99"/>
                <a:gd name="T37" fmla="*/ 54 h 97"/>
                <a:gd name="T38" fmla="*/ 14 w 99"/>
                <a:gd name="T39" fmla="*/ 60 h 97"/>
                <a:gd name="T40" fmla="*/ 16 w 99"/>
                <a:gd name="T41" fmla="*/ 66 h 97"/>
                <a:gd name="T42" fmla="*/ 11 w 99"/>
                <a:gd name="T43" fmla="*/ 79 h 97"/>
                <a:gd name="T44" fmla="*/ 19 w 99"/>
                <a:gd name="T45" fmla="*/ 87 h 97"/>
                <a:gd name="T46" fmla="*/ 32 w 99"/>
                <a:gd name="T47" fmla="*/ 81 h 97"/>
                <a:gd name="T48" fmla="*/ 38 w 99"/>
                <a:gd name="T49" fmla="*/ 84 h 97"/>
                <a:gd name="T50" fmla="*/ 45 w 99"/>
                <a:gd name="T51" fmla="*/ 97 h 97"/>
                <a:gd name="T52" fmla="*/ 55 w 99"/>
                <a:gd name="T53" fmla="*/ 97 h 97"/>
                <a:gd name="T54" fmla="*/ 61 w 99"/>
                <a:gd name="T55" fmla="*/ 84 h 97"/>
                <a:gd name="T56" fmla="*/ 67 w 99"/>
                <a:gd name="T57" fmla="*/ 81 h 97"/>
                <a:gd name="T58" fmla="*/ 81 w 99"/>
                <a:gd name="T59" fmla="*/ 86 h 97"/>
                <a:gd name="T60" fmla="*/ 89 w 99"/>
                <a:gd name="T61" fmla="*/ 79 h 97"/>
                <a:gd name="T62" fmla="*/ 83 w 99"/>
                <a:gd name="T63" fmla="*/ 66 h 97"/>
                <a:gd name="T64" fmla="*/ 86 w 99"/>
                <a:gd name="T65" fmla="*/ 60 h 97"/>
                <a:gd name="T66" fmla="*/ 50 w 99"/>
                <a:gd name="T67" fmla="*/ 64 h 97"/>
                <a:gd name="T68" fmla="*/ 34 w 99"/>
                <a:gd name="T69" fmla="*/ 49 h 97"/>
                <a:gd name="T70" fmla="*/ 50 w 99"/>
                <a:gd name="T71" fmla="*/ 33 h 97"/>
                <a:gd name="T72" fmla="*/ 66 w 99"/>
                <a:gd name="T73" fmla="*/ 49 h 97"/>
                <a:gd name="T74" fmla="*/ 50 w 99"/>
                <a:gd name="T75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7">
                  <a:moveTo>
                    <a:pt x="86" y="60"/>
                  </a:moveTo>
                  <a:cubicBezTo>
                    <a:pt x="86" y="60"/>
                    <a:pt x="99" y="54"/>
                    <a:pt x="99" y="54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2"/>
                    <a:pt x="86" y="37"/>
                    <a:pt x="86" y="37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31"/>
                    <a:pt x="89" y="18"/>
                    <a:pt x="88" y="18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67" y="16"/>
                    <a:pt x="67" y="1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13"/>
                    <a:pt x="56" y="0"/>
                    <a:pt x="5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38" y="13"/>
                    <a:pt x="38" y="13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19" y="10"/>
                    <a:pt x="18" y="1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9"/>
                    <a:pt x="16" y="32"/>
                    <a:pt x="16" y="32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0" y="43"/>
                    <a:pt x="0" y="4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4" y="60"/>
                    <a:pt x="14" y="60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6"/>
                    <a:pt x="10" y="79"/>
                    <a:pt x="11" y="79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32" y="81"/>
                    <a:pt x="32" y="81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84"/>
                    <a:pt x="44" y="97"/>
                    <a:pt x="45" y="97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7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81" y="87"/>
                    <a:pt x="81" y="86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8"/>
                    <a:pt x="83" y="66"/>
                    <a:pt x="83" y="66"/>
                  </a:cubicBezTo>
                  <a:lnTo>
                    <a:pt x="86" y="60"/>
                  </a:lnTo>
                  <a:close/>
                  <a:moveTo>
                    <a:pt x="50" y="64"/>
                  </a:moveTo>
                  <a:cubicBezTo>
                    <a:pt x="41" y="64"/>
                    <a:pt x="34" y="57"/>
                    <a:pt x="34" y="49"/>
                  </a:cubicBezTo>
                  <a:cubicBezTo>
                    <a:pt x="34" y="40"/>
                    <a:pt x="41" y="33"/>
                    <a:pt x="50" y="33"/>
                  </a:cubicBezTo>
                  <a:cubicBezTo>
                    <a:pt x="58" y="33"/>
                    <a:pt x="66" y="40"/>
                    <a:pt x="66" y="49"/>
                  </a:cubicBezTo>
                  <a:cubicBezTo>
                    <a:pt x="66" y="57"/>
                    <a:pt x="58" y="64"/>
                    <a:pt x="50" y="6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5" name="Freeform 74">
              <a:extLst>
                <a:ext uri="{FF2B5EF4-FFF2-40B4-BE49-F238E27FC236}">
                  <a16:creationId xmlns:a16="http://schemas.microsoft.com/office/drawing/2014/main" id="{E2EF347C-E169-4578-A8AE-8462C605C8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1900" y="1905001"/>
              <a:ext cx="88900" cy="90488"/>
            </a:xfrm>
            <a:custGeom>
              <a:avLst/>
              <a:gdLst>
                <a:gd name="T0" fmla="*/ 41 w 47"/>
                <a:gd name="T1" fmla="*/ 23 h 48"/>
                <a:gd name="T2" fmla="*/ 41 w 47"/>
                <a:gd name="T3" fmla="*/ 20 h 48"/>
                <a:gd name="T4" fmla="*/ 45 w 47"/>
                <a:gd name="T5" fmla="*/ 14 h 48"/>
                <a:gd name="T6" fmla="*/ 42 w 47"/>
                <a:gd name="T7" fmla="*/ 9 h 48"/>
                <a:gd name="T8" fmla="*/ 35 w 47"/>
                <a:gd name="T9" fmla="*/ 11 h 48"/>
                <a:gd name="T10" fmla="*/ 33 w 47"/>
                <a:gd name="T11" fmla="*/ 9 h 48"/>
                <a:gd name="T12" fmla="*/ 31 w 47"/>
                <a:gd name="T13" fmla="*/ 2 h 48"/>
                <a:gd name="T14" fmla="*/ 26 w 47"/>
                <a:gd name="T15" fmla="*/ 1 h 48"/>
                <a:gd name="T16" fmla="*/ 22 w 47"/>
                <a:gd name="T17" fmla="*/ 6 h 48"/>
                <a:gd name="T18" fmla="*/ 19 w 47"/>
                <a:gd name="T19" fmla="*/ 7 h 48"/>
                <a:gd name="T20" fmla="*/ 14 w 47"/>
                <a:gd name="T21" fmla="*/ 3 h 48"/>
                <a:gd name="T22" fmla="*/ 9 w 47"/>
                <a:gd name="T23" fmla="*/ 5 h 48"/>
                <a:gd name="T24" fmla="*/ 10 w 47"/>
                <a:gd name="T25" fmla="*/ 12 h 48"/>
                <a:gd name="T26" fmla="*/ 8 w 47"/>
                <a:gd name="T27" fmla="*/ 15 h 48"/>
                <a:gd name="T28" fmla="*/ 1 w 47"/>
                <a:gd name="T29" fmla="*/ 16 h 48"/>
                <a:gd name="T30" fmla="*/ 0 w 47"/>
                <a:gd name="T31" fmla="*/ 21 h 48"/>
                <a:gd name="T32" fmla="*/ 6 w 47"/>
                <a:gd name="T33" fmla="*/ 25 h 48"/>
                <a:gd name="T34" fmla="*/ 6 w 47"/>
                <a:gd name="T35" fmla="*/ 28 h 48"/>
                <a:gd name="T36" fmla="*/ 2 w 47"/>
                <a:gd name="T37" fmla="*/ 34 h 48"/>
                <a:gd name="T38" fmla="*/ 5 w 47"/>
                <a:gd name="T39" fmla="*/ 39 h 48"/>
                <a:gd name="T40" fmla="*/ 12 w 47"/>
                <a:gd name="T41" fmla="*/ 38 h 48"/>
                <a:gd name="T42" fmla="*/ 14 w 47"/>
                <a:gd name="T43" fmla="*/ 39 h 48"/>
                <a:gd name="T44" fmla="*/ 15 w 47"/>
                <a:gd name="T45" fmla="*/ 46 h 48"/>
                <a:gd name="T46" fmla="*/ 20 w 47"/>
                <a:gd name="T47" fmla="*/ 48 h 48"/>
                <a:gd name="T48" fmla="*/ 24 w 47"/>
                <a:gd name="T49" fmla="*/ 42 h 48"/>
                <a:gd name="T50" fmla="*/ 27 w 47"/>
                <a:gd name="T51" fmla="*/ 42 h 48"/>
                <a:gd name="T52" fmla="*/ 33 w 47"/>
                <a:gd name="T53" fmla="*/ 46 h 48"/>
                <a:gd name="T54" fmla="*/ 38 w 47"/>
                <a:gd name="T55" fmla="*/ 43 h 48"/>
                <a:gd name="T56" fmla="*/ 37 w 47"/>
                <a:gd name="T57" fmla="*/ 36 h 48"/>
                <a:gd name="T58" fmla="*/ 38 w 47"/>
                <a:gd name="T59" fmla="*/ 33 h 48"/>
                <a:gd name="T60" fmla="*/ 45 w 47"/>
                <a:gd name="T61" fmla="*/ 32 h 48"/>
                <a:gd name="T62" fmla="*/ 46 w 47"/>
                <a:gd name="T63" fmla="*/ 27 h 48"/>
                <a:gd name="T64" fmla="*/ 41 w 47"/>
                <a:gd name="T65" fmla="*/ 23 h 48"/>
                <a:gd name="T66" fmla="*/ 31 w 47"/>
                <a:gd name="T67" fmla="*/ 26 h 48"/>
                <a:gd name="T68" fmla="*/ 22 w 47"/>
                <a:gd name="T69" fmla="*/ 31 h 48"/>
                <a:gd name="T70" fmla="*/ 16 w 47"/>
                <a:gd name="T71" fmla="*/ 22 h 48"/>
                <a:gd name="T72" fmla="*/ 25 w 47"/>
                <a:gd name="T73" fmla="*/ 17 h 48"/>
                <a:gd name="T74" fmla="*/ 31 w 47"/>
                <a:gd name="T75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48">
                  <a:moveTo>
                    <a:pt x="41" y="23"/>
                  </a:move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5" y="14"/>
                    <a:pt x="45" y="14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35" y="11"/>
                    <a:pt x="35" y="11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2" y="2"/>
                    <a:pt x="31" y="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2" y="6"/>
                    <a:pt x="22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4" y="2"/>
                    <a:pt x="14" y="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10" y="12"/>
                    <a:pt x="10" y="1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2" y="16"/>
                    <a:pt x="1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6" y="25"/>
                    <a:pt x="6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2" y="34"/>
                    <a:pt x="2" y="34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12" y="38"/>
                    <a:pt x="12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46"/>
                    <a:pt x="15" y="46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8"/>
                    <a:pt x="24" y="42"/>
                    <a:pt x="24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33" y="46"/>
                    <a:pt x="33" y="46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7" y="36"/>
                    <a:pt x="37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45" y="32"/>
                    <a:pt x="45" y="32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7" y="27"/>
                    <a:pt x="41" y="23"/>
                    <a:pt x="41" y="23"/>
                  </a:cubicBezTo>
                  <a:close/>
                  <a:moveTo>
                    <a:pt x="31" y="26"/>
                  </a:moveTo>
                  <a:cubicBezTo>
                    <a:pt x="30" y="30"/>
                    <a:pt x="26" y="32"/>
                    <a:pt x="22" y="31"/>
                  </a:cubicBezTo>
                  <a:cubicBezTo>
                    <a:pt x="18" y="30"/>
                    <a:pt x="15" y="26"/>
                    <a:pt x="16" y="22"/>
                  </a:cubicBezTo>
                  <a:cubicBezTo>
                    <a:pt x="17" y="18"/>
                    <a:pt x="21" y="16"/>
                    <a:pt x="25" y="17"/>
                  </a:cubicBezTo>
                  <a:cubicBezTo>
                    <a:pt x="29" y="18"/>
                    <a:pt x="32" y="22"/>
                    <a:pt x="31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63" name="圓角矩形 62"/>
          <p:cNvSpPr/>
          <p:nvPr/>
        </p:nvSpPr>
        <p:spPr>
          <a:xfrm>
            <a:off x="1291350" y="1808518"/>
            <a:ext cx="5776860" cy="456139"/>
          </a:xfrm>
          <a:prstGeom prst="roundRect">
            <a:avLst/>
          </a:prstGeom>
          <a:solidFill>
            <a:srgbClr val="F7EDEE"/>
          </a:solidFill>
          <a:effectLst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What Function do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306058" y="1135834"/>
            <a:ext cx="10133214" cy="3529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single_post_info= fbapi.get_posts_by_post_id(dataset=dataset, post_id=2)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130" y="2263639"/>
            <a:ext cx="6630305" cy="134938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130" y="3751586"/>
            <a:ext cx="6630305" cy="288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9570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8D64839-2DCB-4411-A280-F4AA36E9ED3E}"/>
              </a:ext>
            </a:extLst>
          </p:cNvPr>
          <p:cNvGrpSpPr/>
          <p:nvPr/>
        </p:nvGrpSpPr>
        <p:grpSpPr>
          <a:xfrm>
            <a:off x="502185" y="1107347"/>
            <a:ext cx="573235" cy="481442"/>
            <a:chOff x="3378359" y="640707"/>
            <a:chExt cx="663790" cy="557497"/>
          </a:xfrm>
        </p:grpSpPr>
        <p:sp>
          <p:nvSpPr>
            <p:cNvPr id="2" name="图文框 1">
              <a:extLst>
                <a:ext uri="{FF2B5EF4-FFF2-40B4-BE49-F238E27FC236}">
                  <a16:creationId xmlns:a16="http://schemas.microsoft.com/office/drawing/2014/main" id="{4ED448EC-7973-4DCB-B2A3-5A55F8ECBB51}"/>
                </a:ext>
              </a:extLst>
            </p:cNvPr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" name="图文框 2">
              <a:extLst>
                <a:ext uri="{FF2B5EF4-FFF2-40B4-BE49-F238E27FC236}">
                  <a16:creationId xmlns:a16="http://schemas.microsoft.com/office/drawing/2014/main" id="{036C49B5-C1D6-449D-9571-3A90F7A831F9}"/>
                </a:ext>
              </a:extLst>
            </p:cNvPr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444242-7218-48C5-A90E-AE65BB69E035}"/>
              </a:ext>
            </a:extLst>
          </p:cNvPr>
          <p:cNvSpPr txBox="1"/>
          <p:nvPr/>
        </p:nvSpPr>
        <p:spPr bwMode="auto">
          <a:xfrm>
            <a:off x="195319" y="96883"/>
            <a:ext cx="6256248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</a:rPr>
              <a:t>API Function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72">
            <a:extLst>
              <a:ext uri="{FF2B5EF4-FFF2-40B4-BE49-F238E27FC236}">
                <a16:creationId xmlns:a16="http://schemas.microsoft.com/office/drawing/2014/main" id="{F99C5DF9-4853-49AB-B687-76256EC37282}"/>
              </a:ext>
            </a:extLst>
          </p:cNvPr>
          <p:cNvGrpSpPr/>
          <p:nvPr/>
        </p:nvGrpSpPr>
        <p:grpSpPr>
          <a:xfrm>
            <a:off x="515562" y="1807895"/>
            <a:ext cx="671830" cy="459740"/>
            <a:chOff x="2324100" y="1814513"/>
            <a:chExt cx="266700" cy="182563"/>
          </a:xfrm>
          <a:solidFill>
            <a:srgbClr val="ECCEC4"/>
          </a:solidFill>
        </p:grpSpPr>
        <p:sp>
          <p:nvSpPr>
            <p:cNvPr id="14" name="Freeform 73">
              <a:extLst>
                <a:ext uri="{FF2B5EF4-FFF2-40B4-BE49-F238E27FC236}">
                  <a16:creationId xmlns:a16="http://schemas.microsoft.com/office/drawing/2014/main" id="{C2C35C29-A8F6-44D6-824C-4DCB7542D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4100" y="1814513"/>
              <a:ext cx="188913" cy="182563"/>
            </a:xfrm>
            <a:custGeom>
              <a:avLst/>
              <a:gdLst>
                <a:gd name="T0" fmla="*/ 86 w 99"/>
                <a:gd name="T1" fmla="*/ 60 h 97"/>
                <a:gd name="T2" fmla="*/ 99 w 99"/>
                <a:gd name="T3" fmla="*/ 54 h 97"/>
                <a:gd name="T4" fmla="*/ 99 w 99"/>
                <a:gd name="T5" fmla="*/ 43 h 97"/>
                <a:gd name="T6" fmla="*/ 86 w 99"/>
                <a:gd name="T7" fmla="*/ 37 h 97"/>
                <a:gd name="T8" fmla="*/ 83 w 99"/>
                <a:gd name="T9" fmla="*/ 31 h 97"/>
                <a:gd name="T10" fmla="*/ 88 w 99"/>
                <a:gd name="T11" fmla="*/ 18 h 97"/>
                <a:gd name="T12" fmla="*/ 81 w 99"/>
                <a:gd name="T13" fmla="*/ 10 h 97"/>
                <a:gd name="T14" fmla="*/ 67 w 99"/>
                <a:gd name="T15" fmla="*/ 16 h 97"/>
                <a:gd name="T16" fmla="*/ 61 w 99"/>
                <a:gd name="T17" fmla="*/ 13 h 97"/>
                <a:gd name="T18" fmla="*/ 55 w 99"/>
                <a:gd name="T19" fmla="*/ 0 h 97"/>
                <a:gd name="T20" fmla="*/ 44 w 99"/>
                <a:gd name="T21" fmla="*/ 0 h 97"/>
                <a:gd name="T22" fmla="*/ 38 w 99"/>
                <a:gd name="T23" fmla="*/ 13 h 97"/>
                <a:gd name="T24" fmla="*/ 32 w 99"/>
                <a:gd name="T25" fmla="*/ 16 h 97"/>
                <a:gd name="T26" fmla="*/ 18 w 99"/>
                <a:gd name="T27" fmla="*/ 11 h 97"/>
                <a:gd name="T28" fmla="*/ 11 w 99"/>
                <a:gd name="T29" fmla="*/ 18 h 97"/>
                <a:gd name="T30" fmla="*/ 16 w 99"/>
                <a:gd name="T31" fmla="*/ 32 h 97"/>
                <a:gd name="T32" fmla="*/ 14 w 99"/>
                <a:gd name="T33" fmla="*/ 37 h 97"/>
                <a:gd name="T34" fmla="*/ 0 w 99"/>
                <a:gd name="T35" fmla="*/ 43 h 97"/>
                <a:gd name="T36" fmla="*/ 0 w 99"/>
                <a:gd name="T37" fmla="*/ 54 h 97"/>
                <a:gd name="T38" fmla="*/ 14 w 99"/>
                <a:gd name="T39" fmla="*/ 60 h 97"/>
                <a:gd name="T40" fmla="*/ 16 w 99"/>
                <a:gd name="T41" fmla="*/ 66 h 97"/>
                <a:gd name="T42" fmla="*/ 11 w 99"/>
                <a:gd name="T43" fmla="*/ 79 h 97"/>
                <a:gd name="T44" fmla="*/ 19 w 99"/>
                <a:gd name="T45" fmla="*/ 87 h 97"/>
                <a:gd name="T46" fmla="*/ 32 w 99"/>
                <a:gd name="T47" fmla="*/ 81 h 97"/>
                <a:gd name="T48" fmla="*/ 38 w 99"/>
                <a:gd name="T49" fmla="*/ 84 h 97"/>
                <a:gd name="T50" fmla="*/ 45 w 99"/>
                <a:gd name="T51" fmla="*/ 97 h 97"/>
                <a:gd name="T52" fmla="*/ 55 w 99"/>
                <a:gd name="T53" fmla="*/ 97 h 97"/>
                <a:gd name="T54" fmla="*/ 61 w 99"/>
                <a:gd name="T55" fmla="*/ 84 h 97"/>
                <a:gd name="T56" fmla="*/ 67 w 99"/>
                <a:gd name="T57" fmla="*/ 81 h 97"/>
                <a:gd name="T58" fmla="*/ 81 w 99"/>
                <a:gd name="T59" fmla="*/ 86 h 97"/>
                <a:gd name="T60" fmla="*/ 89 w 99"/>
                <a:gd name="T61" fmla="*/ 79 h 97"/>
                <a:gd name="T62" fmla="*/ 83 w 99"/>
                <a:gd name="T63" fmla="*/ 66 h 97"/>
                <a:gd name="T64" fmla="*/ 86 w 99"/>
                <a:gd name="T65" fmla="*/ 60 h 97"/>
                <a:gd name="T66" fmla="*/ 50 w 99"/>
                <a:gd name="T67" fmla="*/ 64 h 97"/>
                <a:gd name="T68" fmla="*/ 34 w 99"/>
                <a:gd name="T69" fmla="*/ 49 h 97"/>
                <a:gd name="T70" fmla="*/ 50 w 99"/>
                <a:gd name="T71" fmla="*/ 33 h 97"/>
                <a:gd name="T72" fmla="*/ 66 w 99"/>
                <a:gd name="T73" fmla="*/ 49 h 97"/>
                <a:gd name="T74" fmla="*/ 50 w 99"/>
                <a:gd name="T75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7">
                  <a:moveTo>
                    <a:pt x="86" y="60"/>
                  </a:moveTo>
                  <a:cubicBezTo>
                    <a:pt x="86" y="60"/>
                    <a:pt x="99" y="54"/>
                    <a:pt x="99" y="54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2"/>
                    <a:pt x="86" y="37"/>
                    <a:pt x="86" y="37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31"/>
                    <a:pt x="89" y="18"/>
                    <a:pt x="88" y="18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67" y="16"/>
                    <a:pt x="67" y="1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13"/>
                    <a:pt x="56" y="0"/>
                    <a:pt x="5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38" y="13"/>
                    <a:pt x="38" y="13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19" y="10"/>
                    <a:pt x="18" y="1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9"/>
                    <a:pt x="16" y="32"/>
                    <a:pt x="16" y="32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0" y="43"/>
                    <a:pt x="0" y="4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4" y="60"/>
                    <a:pt x="14" y="60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6"/>
                    <a:pt x="10" y="79"/>
                    <a:pt x="11" y="79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32" y="81"/>
                    <a:pt x="32" y="81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84"/>
                    <a:pt x="44" y="97"/>
                    <a:pt x="45" y="97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7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81" y="87"/>
                    <a:pt x="81" y="86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8"/>
                    <a:pt x="83" y="66"/>
                    <a:pt x="83" y="66"/>
                  </a:cubicBezTo>
                  <a:lnTo>
                    <a:pt x="86" y="60"/>
                  </a:lnTo>
                  <a:close/>
                  <a:moveTo>
                    <a:pt x="50" y="64"/>
                  </a:moveTo>
                  <a:cubicBezTo>
                    <a:pt x="41" y="64"/>
                    <a:pt x="34" y="57"/>
                    <a:pt x="34" y="49"/>
                  </a:cubicBezTo>
                  <a:cubicBezTo>
                    <a:pt x="34" y="40"/>
                    <a:pt x="41" y="33"/>
                    <a:pt x="50" y="33"/>
                  </a:cubicBezTo>
                  <a:cubicBezTo>
                    <a:pt x="58" y="33"/>
                    <a:pt x="66" y="40"/>
                    <a:pt x="66" y="49"/>
                  </a:cubicBezTo>
                  <a:cubicBezTo>
                    <a:pt x="66" y="57"/>
                    <a:pt x="58" y="64"/>
                    <a:pt x="50" y="6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5" name="Freeform 74">
              <a:extLst>
                <a:ext uri="{FF2B5EF4-FFF2-40B4-BE49-F238E27FC236}">
                  <a16:creationId xmlns:a16="http://schemas.microsoft.com/office/drawing/2014/main" id="{E2EF347C-E169-4578-A8AE-8462C605C8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1900" y="1905001"/>
              <a:ext cx="88900" cy="90488"/>
            </a:xfrm>
            <a:custGeom>
              <a:avLst/>
              <a:gdLst>
                <a:gd name="T0" fmla="*/ 41 w 47"/>
                <a:gd name="T1" fmla="*/ 23 h 48"/>
                <a:gd name="T2" fmla="*/ 41 w 47"/>
                <a:gd name="T3" fmla="*/ 20 h 48"/>
                <a:gd name="T4" fmla="*/ 45 w 47"/>
                <a:gd name="T5" fmla="*/ 14 h 48"/>
                <a:gd name="T6" fmla="*/ 42 w 47"/>
                <a:gd name="T7" fmla="*/ 9 h 48"/>
                <a:gd name="T8" fmla="*/ 35 w 47"/>
                <a:gd name="T9" fmla="*/ 11 h 48"/>
                <a:gd name="T10" fmla="*/ 33 w 47"/>
                <a:gd name="T11" fmla="*/ 9 h 48"/>
                <a:gd name="T12" fmla="*/ 31 w 47"/>
                <a:gd name="T13" fmla="*/ 2 h 48"/>
                <a:gd name="T14" fmla="*/ 26 w 47"/>
                <a:gd name="T15" fmla="*/ 1 h 48"/>
                <a:gd name="T16" fmla="*/ 22 w 47"/>
                <a:gd name="T17" fmla="*/ 6 h 48"/>
                <a:gd name="T18" fmla="*/ 19 w 47"/>
                <a:gd name="T19" fmla="*/ 7 h 48"/>
                <a:gd name="T20" fmla="*/ 14 w 47"/>
                <a:gd name="T21" fmla="*/ 3 h 48"/>
                <a:gd name="T22" fmla="*/ 9 w 47"/>
                <a:gd name="T23" fmla="*/ 5 h 48"/>
                <a:gd name="T24" fmla="*/ 10 w 47"/>
                <a:gd name="T25" fmla="*/ 12 h 48"/>
                <a:gd name="T26" fmla="*/ 8 w 47"/>
                <a:gd name="T27" fmla="*/ 15 h 48"/>
                <a:gd name="T28" fmla="*/ 1 w 47"/>
                <a:gd name="T29" fmla="*/ 16 h 48"/>
                <a:gd name="T30" fmla="*/ 0 w 47"/>
                <a:gd name="T31" fmla="*/ 21 h 48"/>
                <a:gd name="T32" fmla="*/ 6 w 47"/>
                <a:gd name="T33" fmla="*/ 25 h 48"/>
                <a:gd name="T34" fmla="*/ 6 w 47"/>
                <a:gd name="T35" fmla="*/ 28 h 48"/>
                <a:gd name="T36" fmla="*/ 2 w 47"/>
                <a:gd name="T37" fmla="*/ 34 h 48"/>
                <a:gd name="T38" fmla="*/ 5 w 47"/>
                <a:gd name="T39" fmla="*/ 39 h 48"/>
                <a:gd name="T40" fmla="*/ 12 w 47"/>
                <a:gd name="T41" fmla="*/ 38 h 48"/>
                <a:gd name="T42" fmla="*/ 14 w 47"/>
                <a:gd name="T43" fmla="*/ 39 h 48"/>
                <a:gd name="T44" fmla="*/ 15 w 47"/>
                <a:gd name="T45" fmla="*/ 46 h 48"/>
                <a:gd name="T46" fmla="*/ 20 w 47"/>
                <a:gd name="T47" fmla="*/ 48 h 48"/>
                <a:gd name="T48" fmla="*/ 24 w 47"/>
                <a:gd name="T49" fmla="*/ 42 h 48"/>
                <a:gd name="T50" fmla="*/ 27 w 47"/>
                <a:gd name="T51" fmla="*/ 42 h 48"/>
                <a:gd name="T52" fmla="*/ 33 w 47"/>
                <a:gd name="T53" fmla="*/ 46 h 48"/>
                <a:gd name="T54" fmla="*/ 38 w 47"/>
                <a:gd name="T55" fmla="*/ 43 h 48"/>
                <a:gd name="T56" fmla="*/ 37 w 47"/>
                <a:gd name="T57" fmla="*/ 36 h 48"/>
                <a:gd name="T58" fmla="*/ 38 w 47"/>
                <a:gd name="T59" fmla="*/ 33 h 48"/>
                <a:gd name="T60" fmla="*/ 45 w 47"/>
                <a:gd name="T61" fmla="*/ 32 h 48"/>
                <a:gd name="T62" fmla="*/ 46 w 47"/>
                <a:gd name="T63" fmla="*/ 27 h 48"/>
                <a:gd name="T64" fmla="*/ 41 w 47"/>
                <a:gd name="T65" fmla="*/ 23 h 48"/>
                <a:gd name="T66" fmla="*/ 31 w 47"/>
                <a:gd name="T67" fmla="*/ 26 h 48"/>
                <a:gd name="T68" fmla="*/ 22 w 47"/>
                <a:gd name="T69" fmla="*/ 31 h 48"/>
                <a:gd name="T70" fmla="*/ 16 w 47"/>
                <a:gd name="T71" fmla="*/ 22 h 48"/>
                <a:gd name="T72" fmla="*/ 25 w 47"/>
                <a:gd name="T73" fmla="*/ 17 h 48"/>
                <a:gd name="T74" fmla="*/ 31 w 47"/>
                <a:gd name="T75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48">
                  <a:moveTo>
                    <a:pt x="41" y="23"/>
                  </a:move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5" y="14"/>
                    <a:pt x="45" y="14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35" y="11"/>
                    <a:pt x="35" y="11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2" y="2"/>
                    <a:pt x="31" y="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2" y="6"/>
                    <a:pt x="22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4" y="2"/>
                    <a:pt x="14" y="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10" y="12"/>
                    <a:pt x="10" y="1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2" y="16"/>
                    <a:pt x="1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6" y="25"/>
                    <a:pt x="6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2" y="34"/>
                    <a:pt x="2" y="34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12" y="38"/>
                    <a:pt x="12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46"/>
                    <a:pt x="15" y="46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8"/>
                    <a:pt x="24" y="42"/>
                    <a:pt x="24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33" y="46"/>
                    <a:pt x="33" y="46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7" y="36"/>
                    <a:pt x="37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45" y="32"/>
                    <a:pt x="45" y="32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7" y="27"/>
                    <a:pt x="41" y="23"/>
                    <a:pt x="41" y="23"/>
                  </a:cubicBezTo>
                  <a:close/>
                  <a:moveTo>
                    <a:pt x="31" y="26"/>
                  </a:moveTo>
                  <a:cubicBezTo>
                    <a:pt x="30" y="30"/>
                    <a:pt x="26" y="32"/>
                    <a:pt x="22" y="31"/>
                  </a:cubicBezTo>
                  <a:cubicBezTo>
                    <a:pt x="18" y="30"/>
                    <a:pt x="15" y="26"/>
                    <a:pt x="16" y="22"/>
                  </a:cubicBezTo>
                  <a:cubicBezTo>
                    <a:pt x="17" y="18"/>
                    <a:pt x="21" y="16"/>
                    <a:pt x="25" y="17"/>
                  </a:cubicBezTo>
                  <a:cubicBezTo>
                    <a:pt x="29" y="18"/>
                    <a:pt x="32" y="22"/>
                    <a:pt x="31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63" name="圓角矩形 62"/>
          <p:cNvSpPr/>
          <p:nvPr/>
        </p:nvSpPr>
        <p:spPr>
          <a:xfrm>
            <a:off x="1291350" y="1808518"/>
            <a:ext cx="5776860" cy="456139"/>
          </a:xfrm>
          <a:prstGeom prst="roundRect">
            <a:avLst/>
          </a:prstGeom>
          <a:solidFill>
            <a:srgbClr val="F7EDEE"/>
          </a:solidFill>
          <a:effectLst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What Function do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306058" y="1135834"/>
            <a:ext cx="10133214" cy="3529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userid_list = fbapi.get_all_user_ids(dataset)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07" y="2574225"/>
            <a:ext cx="5238750" cy="8667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420" y="3656465"/>
            <a:ext cx="8519686" cy="190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5374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8D64839-2DCB-4411-A280-F4AA36E9ED3E}"/>
              </a:ext>
            </a:extLst>
          </p:cNvPr>
          <p:cNvGrpSpPr/>
          <p:nvPr/>
        </p:nvGrpSpPr>
        <p:grpSpPr>
          <a:xfrm>
            <a:off x="502185" y="1107347"/>
            <a:ext cx="573235" cy="481442"/>
            <a:chOff x="3378359" y="640707"/>
            <a:chExt cx="663790" cy="557497"/>
          </a:xfrm>
        </p:grpSpPr>
        <p:sp>
          <p:nvSpPr>
            <p:cNvPr id="2" name="图文框 1">
              <a:extLst>
                <a:ext uri="{FF2B5EF4-FFF2-40B4-BE49-F238E27FC236}">
                  <a16:creationId xmlns:a16="http://schemas.microsoft.com/office/drawing/2014/main" id="{4ED448EC-7973-4DCB-B2A3-5A55F8ECBB51}"/>
                </a:ext>
              </a:extLst>
            </p:cNvPr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" name="图文框 2">
              <a:extLst>
                <a:ext uri="{FF2B5EF4-FFF2-40B4-BE49-F238E27FC236}">
                  <a16:creationId xmlns:a16="http://schemas.microsoft.com/office/drawing/2014/main" id="{036C49B5-C1D6-449D-9571-3A90F7A831F9}"/>
                </a:ext>
              </a:extLst>
            </p:cNvPr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444242-7218-48C5-A90E-AE65BB69E035}"/>
              </a:ext>
            </a:extLst>
          </p:cNvPr>
          <p:cNvSpPr txBox="1"/>
          <p:nvPr/>
        </p:nvSpPr>
        <p:spPr bwMode="auto">
          <a:xfrm>
            <a:off x="195319" y="96883"/>
            <a:ext cx="6256248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</a:rPr>
              <a:t>API Function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72">
            <a:extLst>
              <a:ext uri="{FF2B5EF4-FFF2-40B4-BE49-F238E27FC236}">
                <a16:creationId xmlns:a16="http://schemas.microsoft.com/office/drawing/2014/main" id="{F99C5DF9-4853-49AB-B687-76256EC37282}"/>
              </a:ext>
            </a:extLst>
          </p:cNvPr>
          <p:cNvGrpSpPr/>
          <p:nvPr/>
        </p:nvGrpSpPr>
        <p:grpSpPr>
          <a:xfrm>
            <a:off x="515562" y="1807895"/>
            <a:ext cx="671830" cy="459740"/>
            <a:chOff x="2324100" y="1814513"/>
            <a:chExt cx="266700" cy="182563"/>
          </a:xfrm>
          <a:solidFill>
            <a:srgbClr val="ECCEC4"/>
          </a:solidFill>
        </p:grpSpPr>
        <p:sp>
          <p:nvSpPr>
            <p:cNvPr id="14" name="Freeform 73">
              <a:extLst>
                <a:ext uri="{FF2B5EF4-FFF2-40B4-BE49-F238E27FC236}">
                  <a16:creationId xmlns:a16="http://schemas.microsoft.com/office/drawing/2014/main" id="{C2C35C29-A8F6-44D6-824C-4DCB7542D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4100" y="1814513"/>
              <a:ext cx="188913" cy="182563"/>
            </a:xfrm>
            <a:custGeom>
              <a:avLst/>
              <a:gdLst>
                <a:gd name="T0" fmla="*/ 86 w 99"/>
                <a:gd name="T1" fmla="*/ 60 h 97"/>
                <a:gd name="T2" fmla="*/ 99 w 99"/>
                <a:gd name="T3" fmla="*/ 54 h 97"/>
                <a:gd name="T4" fmla="*/ 99 w 99"/>
                <a:gd name="T5" fmla="*/ 43 h 97"/>
                <a:gd name="T6" fmla="*/ 86 w 99"/>
                <a:gd name="T7" fmla="*/ 37 h 97"/>
                <a:gd name="T8" fmla="*/ 83 w 99"/>
                <a:gd name="T9" fmla="*/ 31 h 97"/>
                <a:gd name="T10" fmla="*/ 88 w 99"/>
                <a:gd name="T11" fmla="*/ 18 h 97"/>
                <a:gd name="T12" fmla="*/ 81 w 99"/>
                <a:gd name="T13" fmla="*/ 10 h 97"/>
                <a:gd name="T14" fmla="*/ 67 w 99"/>
                <a:gd name="T15" fmla="*/ 16 h 97"/>
                <a:gd name="T16" fmla="*/ 61 w 99"/>
                <a:gd name="T17" fmla="*/ 13 h 97"/>
                <a:gd name="T18" fmla="*/ 55 w 99"/>
                <a:gd name="T19" fmla="*/ 0 h 97"/>
                <a:gd name="T20" fmla="*/ 44 w 99"/>
                <a:gd name="T21" fmla="*/ 0 h 97"/>
                <a:gd name="T22" fmla="*/ 38 w 99"/>
                <a:gd name="T23" fmla="*/ 13 h 97"/>
                <a:gd name="T24" fmla="*/ 32 w 99"/>
                <a:gd name="T25" fmla="*/ 16 h 97"/>
                <a:gd name="T26" fmla="*/ 18 w 99"/>
                <a:gd name="T27" fmla="*/ 11 h 97"/>
                <a:gd name="T28" fmla="*/ 11 w 99"/>
                <a:gd name="T29" fmla="*/ 18 h 97"/>
                <a:gd name="T30" fmla="*/ 16 w 99"/>
                <a:gd name="T31" fmla="*/ 32 h 97"/>
                <a:gd name="T32" fmla="*/ 14 w 99"/>
                <a:gd name="T33" fmla="*/ 37 h 97"/>
                <a:gd name="T34" fmla="*/ 0 w 99"/>
                <a:gd name="T35" fmla="*/ 43 h 97"/>
                <a:gd name="T36" fmla="*/ 0 w 99"/>
                <a:gd name="T37" fmla="*/ 54 h 97"/>
                <a:gd name="T38" fmla="*/ 14 w 99"/>
                <a:gd name="T39" fmla="*/ 60 h 97"/>
                <a:gd name="T40" fmla="*/ 16 w 99"/>
                <a:gd name="T41" fmla="*/ 66 h 97"/>
                <a:gd name="T42" fmla="*/ 11 w 99"/>
                <a:gd name="T43" fmla="*/ 79 h 97"/>
                <a:gd name="T44" fmla="*/ 19 w 99"/>
                <a:gd name="T45" fmla="*/ 87 h 97"/>
                <a:gd name="T46" fmla="*/ 32 w 99"/>
                <a:gd name="T47" fmla="*/ 81 h 97"/>
                <a:gd name="T48" fmla="*/ 38 w 99"/>
                <a:gd name="T49" fmla="*/ 84 h 97"/>
                <a:gd name="T50" fmla="*/ 45 w 99"/>
                <a:gd name="T51" fmla="*/ 97 h 97"/>
                <a:gd name="T52" fmla="*/ 55 w 99"/>
                <a:gd name="T53" fmla="*/ 97 h 97"/>
                <a:gd name="T54" fmla="*/ 61 w 99"/>
                <a:gd name="T55" fmla="*/ 84 h 97"/>
                <a:gd name="T56" fmla="*/ 67 w 99"/>
                <a:gd name="T57" fmla="*/ 81 h 97"/>
                <a:gd name="T58" fmla="*/ 81 w 99"/>
                <a:gd name="T59" fmla="*/ 86 h 97"/>
                <a:gd name="T60" fmla="*/ 89 w 99"/>
                <a:gd name="T61" fmla="*/ 79 h 97"/>
                <a:gd name="T62" fmla="*/ 83 w 99"/>
                <a:gd name="T63" fmla="*/ 66 h 97"/>
                <a:gd name="T64" fmla="*/ 86 w 99"/>
                <a:gd name="T65" fmla="*/ 60 h 97"/>
                <a:gd name="T66" fmla="*/ 50 w 99"/>
                <a:gd name="T67" fmla="*/ 64 h 97"/>
                <a:gd name="T68" fmla="*/ 34 w 99"/>
                <a:gd name="T69" fmla="*/ 49 h 97"/>
                <a:gd name="T70" fmla="*/ 50 w 99"/>
                <a:gd name="T71" fmla="*/ 33 h 97"/>
                <a:gd name="T72" fmla="*/ 66 w 99"/>
                <a:gd name="T73" fmla="*/ 49 h 97"/>
                <a:gd name="T74" fmla="*/ 50 w 99"/>
                <a:gd name="T75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7">
                  <a:moveTo>
                    <a:pt x="86" y="60"/>
                  </a:moveTo>
                  <a:cubicBezTo>
                    <a:pt x="86" y="60"/>
                    <a:pt x="99" y="54"/>
                    <a:pt x="99" y="54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2"/>
                    <a:pt x="86" y="37"/>
                    <a:pt x="86" y="37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31"/>
                    <a:pt x="89" y="18"/>
                    <a:pt x="88" y="18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67" y="16"/>
                    <a:pt x="67" y="1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13"/>
                    <a:pt x="56" y="0"/>
                    <a:pt x="5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38" y="13"/>
                    <a:pt x="38" y="13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19" y="10"/>
                    <a:pt x="18" y="1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9"/>
                    <a:pt x="16" y="32"/>
                    <a:pt x="16" y="32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0" y="43"/>
                    <a:pt x="0" y="4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4" y="60"/>
                    <a:pt x="14" y="60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6"/>
                    <a:pt x="10" y="79"/>
                    <a:pt x="11" y="79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32" y="81"/>
                    <a:pt x="32" y="81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84"/>
                    <a:pt x="44" y="97"/>
                    <a:pt x="45" y="97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7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81" y="87"/>
                    <a:pt x="81" y="86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8"/>
                    <a:pt x="83" y="66"/>
                    <a:pt x="83" y="66"/>
                  </a:cubicBezTo>
                  <a:lnTo>
                    <a:pt x="86" y="60"/>
                  </a:lnTo>
                  <a:close/>
                  <a:moveTo>
                    <a:pt x="50" y="64"/>
                  </a:moveTo>
                  <a:cubicBezTo>
                    <a:pt x="41" y="64"/>
                    <a:pt x="34" y="57"/>
                    <a:pt x="34" y="49"/>
                  </a:cubicBezTo>
                  <a:cubicBezTo>
                    <a:pt x="34" y="40"/>
                    <a:pt x="41" y="33"/>
                    <a:pt x="50" y="33"/>
                  </a:cubicBezTo>
                  <a:cubicBezTo>
                    <a:pt x="58" y="33"/>
                    <a:pt x="66" y="40"/>
                    <a:pt x="66" y="49"/>
                  </a:cubicBezTo>
                  <a:cubicBezTo>
                    <a:pt x="66" y="57"/>
                    <a:pt x="58" y="64"/>
                    <a:pt x="50" y="6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5" name="Freeform 74">
              <a:extLst>
                <a:ext uri="{FF2B5EF4-FFF2-40B4-BE49-F238E27FC236}">
                  <a16:creationId xmlns:a16="http://schemas.microsoft.com/office/drawing/2014/main" id="{E2EF347C-E169-4578-A8AE-8462C605C8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1900" y="1905001"/>
              <a:ext cx="88900" cy="90488"/>
            </a:xfrm>
            <a:custGeom>
              <a:avLst/>
              <a:gdLst>
                <a:gd name="T0" fmla="*/ 41 w 47"/>
                <a:gd name="T1" fmla="*/ 23 h 48"/>
                <a:gd name="T2" fmla="*/ 41 w 47"/>
                <a:gd name="T3" fmla="*/ 20 h 48"/>
                <a:gd name="T4" fmla="*/ 45 w 47"/>
                <a:gd name="T5" fmla="*/ 14 h 48"/>
                <a:gd name="T6" fmla="*/ 42 w 47"/>
                <a:gd name="T7" fmla="*/ 9 h 48"/>
                <a:gd name="T8" fmla="*/ 35 w 47"/>
                <a:gd name="T9" fmla="*/ 11 h 48"/>
                <a:gd name="T10" fmla="*/ 33 w 47"/>
                <a:gd name="T11" fmla="*/ 9 h 48"/>
                <a:gd name="T12" fmla="*/ 31 w 47"/>
                <a:gd name="T13" fmla="*/ 2 h 48"/>
                <a:gd name="T14" fmla="*/ 26 w 47"/>
                <a:gd name="T15" fmla="*/ 1 h 48"/>
                <a:gd name="T16" fmla="*/ 22 w 47"/>
                <a:gd name="T17" fmla="*/ 6 h 48"/>
                <a:gd name="T18" fmla="*/ 19 w 47"/>
                <a:gd name="T19" fmla="*/ 7 h 48"/>
                <a:gd name="T20" fmla="*/ 14 w 47"/>
                <a:gd name="T21" fmla="*/ 3 h 48"/>
                <a:gd name="T22" fmla="*/ 9 w 47"/>
                <a:gd name="T23" fmla="*/ 5 h 48"/>
                <a:gd name="T24" fmla="*/ 10 w 47"/>
                <a:gd name="T25" fmla="*/ 12 h 48"/>
                <a:gd name="T26" fmla="*/ 8 w 47"/>
                <a:gd name="T27" fmla="*/ 15 h 48"/>
                <a:gd name="T28" fmla="*/ 1 w 47"/>
                <a:gd name="T29" fmla="*/ 16 h 48"/>
                <a:gd name="T30" fmla="*/ 0 w 47"/>
                <a:gd name="T31" fmla="*/ 21 h 48"/>
                <a:gd name="T32" fmla="*/ 6 w 47"/>
                <a:gd name="T33" fmla="*/ 25 h 48"/>
                <a:gd name="T34" fmla="*/ 6 w 47"/>
                <a:gd name="T35" fmla="*/ 28 h 48"/>
                <a:gd name="T36" fmla="*/ 2 w 47"/>
                <a:gd name="T37" fmla="*/ 34 h 48"/>
                <a:gd name="T38" fmla="*/ 5 w 47"/>
                <a:gd name="T39" fmla="*/ 39 h 48"/>
                <a:gd name="T40" fmla="*/ 12 w 47"/>
                <a:gd name="T41" fmla="*/ 38 h 48"/>
                <a:gd name="T42" fmla="*/ 14 w 47"/>
                <a:gd name="T43" fmla="*/ 39 h 48"/>
                <a:gd name="T44" fmla="*/ 15 w 47"/>
                <a:gd name="T45" fmla="*/ 46 h 48"/>
                <a:gd name="T46" fmla="*/ 20 w 47"/>
                <a:gd name="T47" fmla="*/ 48 h 48"/>
                <a:gd name="T48" fmla="*/ 24 w 47"/>
                <a:gd name="T49" fmla="*/ 42 h 48"/>
                <a:gd name="T50" fmla="*/ 27 w 47"/>
                <a:gd name="T51" fmla="*/ 42 h 48"/>
                <a:gd name="T52" fmla="*/ 33 w 47"/>
                <a:gd name="T53" fmla="*/ 46 h 48"/>
                <a:gd name="T54" fmla="*/ 38 w 47"/>
                <a:gd name="T55" fmla="*/ 43 h 48"/>
                <a:gd name="T56" fmla="*/ 37 w 47"/>
                <a:gd name="T57" fmla="*/ 36 h 48"/>
                <a:gd name="T58" fmla="*/ 38 w 47"/>
                <a:gd name="T59" fmla="*/ 33 h 48"/>
                <a:gd name="T60" fmla="*/ 45 w 47"/>
                <a:gd name="T61" fmla="*/ 32 h 48"/>
                <a:gd name="T62" fmla="*/ 46 w 47"/>
                <a:gd name="T63" fmla="*/ 27 h 48"/>
                <a:gd name="T64" fmla="*/ 41 w 47"/>
                <a:gd name="T65" fmla="*/ 23 h 48"/>
                <a:gd name="T66" fmla="*/ 31 w 47"/>
                <a:gd name="T67" fmla="*/ 26 h 48"/>
                <a:gd name="T68" fmla="*/ 22 w 47"/>
                <a:gd name="T69" fmla="*/ 31 h 48"/>
                <a:gd name="T70" fmla="*/ 16 w 47"/>
                <a:gd name="T71" fmla="*/ 22 h 48"/>
                <a:gd name="T72" fmla="*/ 25 w 47"/>
                <a:gd name="T73" fmla="*/ 17 h 48"/>
                <a:gd name="T74" fmla="*/ 31 w 47"/>
                <a:gd name="T75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48">
                  <a:moveTo>
                    <a:pt x="41" y="23"/>
                  </a:move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5" y="14"/>
                    <a:pt x="45" y="14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35" y="11"/>
                    <a:pt x="35" y="11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2" y="2"/>
                    <a:pt x="31" y="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2" y="6"/>
                    <a:pt x="22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4" y="2"/>
                    <a:pt x="14" y="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10" y="12"/>
                    <a:pt x="10" y="1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2" y="16"/>
                    <a:pt x="1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6" y="25"/>
                    <a:pt x="6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2" y="34"/>
                    <a:pt x="2" y="34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12" y="38"/>
                    <a:pt x="12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46"/>
                    <a:pt x="15" y="46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8"/>
                    <a:pt x="24" y="42"/>
                    <a:pt x="24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33" y="46"/>
                    <a:pt x="33" y="46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7" y="36"/>
                    <a:pt x="37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45" y="32"/>
                    <a:pt x="45" y="32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7" y="27"/>
                    <a:pt x="41" y="23"/>
                    <a:pt x="41" y="23"/>
                  </a:cubicBezTo>
                  <a:close/>
                  <a:moveTo>
                    <a:pt x="31" y="26"/>
                  </a:moveTo>
                  <a:cubicBezTo>
                    <a:pt x="30" y="30"/>
                    <a:pt x="26" y="32"/>
                    <a:pt x="22" y="31"/>
                  </a:cubicBezTo>
                  <a:cubicBezTo>
                    <a:pt x="18" y="30"/>
                    <a:pt x="15" y="26"/>
                    <a:pt x="16" y="22"/>
                  </a:cubicBezTo>
                  <a:cubicBezTo>
                    <a:pt x="17" y="18"/>
                    <a:pt x="21" y="16"/>
                    <a:pt x="25" y="17"/>
                  </a:cubicBezTo>
                  <a:cubicBezTo>
                    <a:pt x="29" y="18"/>
                    <a:pt x="32" y="22"/>
                    <a:pt x="31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63" name="圓角矩形 62"/>
          <p:cNvSpPr/>
          <p:nvPr/>
        </p:nvSpPr>
        <p:spPr>
          <a:xfrm>
            <a:off x="1291350" y="1808518"/>
            <a:ext cx="5776860" cy="456139"/>
          </a:xfrm>
          <a:prstGeom prst="roundRect">
            <a:avLst/>
          </a:prstGeom>
          <a:solidFill>
            <a:srgbClr val="F7EDEE"/>
          </a:solidFill>
          <a:effectLst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What Function do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306058" y="1135834"/>
            <a:ext cx="10133214" cy="3529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post_list = fbapi.get_all_posts_by_type(dataset=dataset, type='Q&amp;A')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420" y="2380115"/>
            <a:ext cx="6343650" cy="12763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41" y="2263639"/>
            <a:ext cx="7372595" cy="44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5232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8D64839-2DCB-4411-A280-F4AA36E9ED3E}"/>
              </a:ext>
            </a:extLst>
          </p:cNvPr>
          <p:cNvGrpSpPr/>
          <p:nvPr/>
        </p:nvGrpSpPr>
        <p:grpSpPr>
          <a:xfrm>
            <a:off x="502185" y="1107347"/>
            <a:ext cx="573235" cy="481442"/>
            <a:chOff x="3378359" y="640707"/>
            <a:chExt cx="663790" cy="557497"/>
          </a:xfrm>
        </p:grpSpPr>
        <p:sp>
          <p:nvSpPr>
            <p:cNvPr id="2" name="图文框 1">
              <a:extLst>
                <a:ext uri="{FF2B5EF4-FFF2-40B4-BE49-F238E27FC236}">
                  <a16:creationId xmlns:a16="http://schemas.microsoft.com/office/drawing/2014/main" id="{4ED448EC-7973-4DCB-B2A3-5A55F8ECBB51}"/>
                </a:ext>
              </a:extLst>
            </p:cNvPr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" name="图文框 2">
              <a:extLst>
                <a:ext uri="{FF2B5EF4-FFF2-40B4-BE49-F238E27FC236}">
                  <a16:creationId xmlns:a16="http://schemas.microsoft.com/office/drawing/2014/main" id="{036C49B5-C1D6-449D-9571-3A90F7A831F9}"/>
                </a:ext>
              </a:extLst>
            </p:cNvPr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444242-7218-48C5-A90E-AE65BB69E035}"/>
              </a:ext>
            </a:extLst>
          </p:cNvPr>
          <p:cNvSpPr txBox="1"/>
          <p:nvPr/>
        </p:nvSpPr>
        <p:spPr bwMode="auto">
          <a:xfrm>
            <a:off x="195319" y="96883"/>
            <a:ext cx="6256248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</a:rPr>
              <a:t>API Function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72">
            <a:extLst>
              <a:ext uri="{FF2B5EF4-FFF2-40B4-BE49-F238E27FC236}">
                <a16:creationId xmlns:a16="http://schemas.microsoft.com/office/drawing/2014/main" id="{F99C5DF9-4853-49AB-B687-76256EC37282}"/>
              </a:ext>
            </a:extLst>
          </p:cNvPr>
          <p:cNvGrpSpPr/>
          <p:nvPr/>
        </p:nvGrpSpPr>
        <p:grpSpPr>
          <a:xfrm>
            <a:off x="515562" y="1807895"/>
            <a:ext cx="671830" cy="459740"/>
            <a:chOff x="2324100" y="1814513"/>
            <a:chExt cx="266700" cy="182563"/>
          </a:xfrm>
          <a:solidFill>
            <a:srgbClr val="ECCEC4"/>
          </a:solidFill>
        </p:grpSpPr>
        <p:sp>
          <p:nvSpPr>
            <p:cNvPr id="14" name="Freeform 73">
              <a:extLst>
                <a:ext uri="{FF2B5EF4-FFF2-40B4-BE49-F238E27FC236}">
                  <a16:creationId xmlns:a16="http://schemas.microsoft.com/office/drawing/2014/main" id="{C2C35C29-A8F6-44D6-824C-4DCB7542D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4100" y="1814513"/>
              <a:ext cx="188913" cy="182563"/>
            </a:xfrm>
            <a:custGeom>
              <a:avLst/>
              <a:gdLst>
                <a:gd name="T0" fmla="*/ 86 w 99"/>
                <a:gd name="T1" fmla="*/ 60 h 97"/>
                <a:gd name="T2" fmla="*/ 99 w 99"/>
                <a:gd name="T3" fmla="*/ 54 h 97"/>
                <a:gd name="T4" fmla="*/ 99 w 99"/>
                <a:gd name="T5" fmla="*/ 43 h 97"/>
                <a:gd name="T6" fmla="*/ 86 w 99"/>
                <a:gd name="T7" fmla="*/ 37 h 97"/>
                <a:gd name="T8" fmla="*/ 83 w 99"/>
                <a:gd name="T9" fmla="*/ 31 h 97"/>
                <a:gd name="T10" fmla="*/ 88 w 99"/>
                <a:gd name="T11" fmla="*/ 18 h 97"/>
                <a:gd name="T12" fmla="*/ 81 w 99"/>
                <a:gd name="T13" fmla="*/ 10 h 97"/>
                <a:gd name="T14" fmla="*/ 67 w 99"/>
                <a:gd name="T15" fmla="*/ 16 h 97"/>
                <a:gd name="T16" fmla="*/ 61 w 99"/>
                <a:gd name="T17" fmla="*/ 13 h 97"/>
                <a:gd name="T18" fmla="*/ 55 w 99"/>
                <a:gd name="T19" fmla="*/ 0 h 97"/>
                <a:gd name="T20" fmla="*/ 44 w 99"/>
                <a:gd name="T21" fmla="*/ 0 h 97"/>
                <a:gd name="T22" fmla="*/ 38 w 99"/>
                <a:gd name="T23" fmla="*/ 13 h 97"/>
                <a:gd name="T24" fmla="*/ 32 w 99"/>
                <a:gd name="T25" fmla="*/ 16 h 97"/>
                <a:gd name="T26" fmla="*/ 18 w 99"/>
                <a:gd name="T27" fmla="*/ 11 h 97"/>
                <a:gd name="T28" fmla="*/ 11 w 99"/>
                <a:gd name="T29" fmla="*/ 18 h 97"/>
                <a:gd name="T30" fmla="*/ 16 w 99"/>
                <a:gd name="T31" fmla="*/ 32 h 97"/>
                <a:gd name="T32" fmla="*/ 14 w 99"/>
                <a:gd name="T33" fmla="*/ 37 h 97"/>
                <a:gd name="T34" fmla="*/ 0 w 99"/>
                <a:gd name="T35" fmla="*/ 43 h 97"/>
                <a:gd name="T36" fmla="*/ 0 w 99"/>
                <a:gd name="T37" fmla="*/ 54 h 97"/>
                <a:gd name="T38" fmla="*/ 14 w 99"/>
                <a:gd name="T39" fmla="*/ 60 h 97"/>
                <a:gd name="T40" fmla="*/ 16 w 99"/>
                <a:gd name="T41" fmla="*/ 66 h 97"/>
                <a:gd name="T42" fmla="*/ 11 w 99"/>
                <a:gd name="T43" fmla="*/ 79 h 97"/>
                <a:gd name="T44" fmla="*/ 19 w 99"/>
                <a:gd name="T45" fmla="*/ 87 h 97"/>
                <a:gd name="T46" fmla="*/ 32 w 99"/>
                <a:gd name="T47" fmla="*/ 81 h 97"/>
                <a:gd name="T48" fmla="*/ 38 w 99"/>
                <a:gd name="T49" fmla="*/ 84 h 97"/>
                <a:gd name="T50" fmla="*/ 45 w 99"/>
                <a:gd name="T51" fmla="*/ 97 h 97"/>
                <a:gd name="T52" fmla="*/ 55 w 99"/>
                <a:gd name="T53" fmla="*/ 97 h 97"/>
                <a:gd name="T54" fmla="*/ 61 w 99"/>
                <a:gd name="T55" fmla="*/ 84 h 97"/>
                <a:gd name="T56" fmla="*/ 67 w 99"/>
                <a:gd name="T57" fmla="*/ 81 h 97"/>
                <a:gd name="T58" fmla="*/ 81 w 99"/>
                <a:gd name="T59" fmla="*/ 86 h 97"/>
                <a:gd name="T60" fmla="*/ 89 w 99"/>
                <a:gd name="T61" fmla="*/ 79 h 97"/>
                <a:gd name="T62" fmla="*/ 83 w 99"/>
                <a:gd name="T63" fmla="*/ 66 h 97"/>
                <a:gd name="T64" fmla="*/ 86 w 99"/>
                <a:gd name="T65" fmla="*/ 60 h 97"/>
                <a:gd name="T66" fmla="*/ 50 w 99"/>
                <a:gd name="T67" fmla="*/ 64 h 97"/>
                <a:gd name="T68" fmla="*/ 34 w 99"/>
                <a:gd name="T69" fmla="*/ 49 h 97"/>
                <a:gd name="T70" fmla="*/ 50 w 99"/>
                <a:gd name="T71" fmla="*/ 33 h 97"/>
                <a:gd name="T72" fmla="*/ 66 w 99"/>
                <a:gd name="T73" fmla="*/ 49 h 97"/>
                <a:gd name="T74" fmla="*/ 50 w 99"/>
                <a:gd name="T75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7">
                  <a:moveTo>
                    <a:pt x="86" y="60"/>
                  </a:moveTo>
                  <a:cubicBezTo>
                    <a:pt x="86" y="60"/>
                    <a:pt x="99" y="54"/>
                    <a:pt x="99" y="54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2"/>
                    <a:pt x="86" y="37"/>
                    <a:pt x="86" y="37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31"/>
                    <a:pt x="89" y="18"/>
                    <a:pt x="88" y="18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67" y="16"/>
                    <a:pt x="67" y="1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13"/>
                    <a:pt x="56" y="0"/>
                    <a:pt x="5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38" y="13"/>
                    <a:pt x="38" y="13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19" y="10"/>
                    <a:pt x="18" y="1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9"/>
                    <a:pt x="16" y="32"/>
                    <a:pt x="16" y="32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0" y="43"/>
                    <a:pt x="0" y="4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4" y="60"/>
                    <a:pt x="14" y="60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6"/>
                    <a:pt x="10" y="79"/>
                    <a:pt x="11" y="79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32" y="81"/>
                    <a:pt x="32" y="81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84"/>
                    <a:pt x="44" y="97"/>
                    <a:pt x="45" y="97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7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81" y="87"/>
                    <a:pt x="81" y="86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8"/>
                    <a:pt x="83" y="66"/>
                    <a:pt x="83" y="66"/>
                  </a:cubicBezTo>
                  <a:lnTo>
                    <a:pt x="86" y="60"/>
                  </a:lnTo>
                  <a:close/>
                  <a:moveTo>
                    <a:pt x="50" y="64"/>
                  </a:moveTo>
                  <a:cubicBezTo>
                    <a:pt x="41" y="64"/>
                    <a:pt x="34" y="57"/>
                    <a:pt x="34" y="49"/>
                  </a:cubicBezTo>
                  <a:cubicBezTo>
                    <a:pt x="34" y="40"/>
                    <a:pt x="41" y="33"/>
                    <a:pt x="50" y="33"/>
                  </a:cubicBezTo>
                  <a:cubicBezTo>
                    <a:pt x="58" y="33"/>
                    <a:pt x="66" y="40"/>
                    <a:pt x="66" y="49"/>
                  </a:cubicBezTo>
                  <a:cubicBezTo>
                    <a:pt x="66" y="57"/>
                    <a:pt x="58" y="64"/>
                    <a:pt x="50" y="6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5" name="Freeform 74">
              <a:extLst>
                <a:ext uri="{FF2B5EF4-FFF2-40B4-BE49-F238E27FC236}">
                  <a16:creationId xmlns:a16="http://schemas.microsoft.com/office/drawing/2014/main" id="{E2EF347C-E169-4578-A8AE-8462C605C8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1900" y="1905001"/>
              <a:ext cx="88900" cy="90488"/>
            </a:xfrm>
            <a:custGeom>
              <a:avLst/>
              <a:gdLst>
                <a:gd name="T0" fmla="*/ 41 w 47"/>
                <a:gd name="T1" fmla="*/ 23 h 48"/>
                <a:gd name="T2" fmla="*/ 41 w 47"/>
                <a:gd name="T3" fmla="*/ 20 h 48"/>
                <a:gd name="T4" fmla="*/ 45 w 47"/>
                <a:gd name="T5" fmla="*/ 14 h 48"/>
                <a:gd name="T6" fmla="*/ 42 w 47"/>
                <a:gd name="T7" fmla="*/ 9 h 48"/>
                <a:gd name="T8" fmla="*/ 35 w 47"/>
                <a:gd name="T9" fmla="*/ 11 h 48"/>
                <a:gd name="T10" fmla="*/ 33 w 47"/>
                <a:gd name="T11" fmla="*/ 9 h 48"/>
                <a:gd name="T12" fmla="*/ 31 w 47"/>
                <a:gd name="T13" fmla="*/ 2 h 48"/>
                <a:gd name="T14" fmla="*/ 26 w 47"/>
                <a:gd name="T15" fmla="*/ 1 h 48"/>
                <a:gd name="T16" fmla="*/ 22 w 47"/>
                <a:gd name="T17" fmla="*/ 6 h 48"/>
                <a:gd name="T18" fmla="*/ 19 w 47"/>
                <a:gd name="T19" fmla="*/ 7 h 48"/>
                <a:gd name="T20" fmla="*/ 14 w 47"/>
                <a:gd name="T21" fmla="*/ 3 h 48"/>
                <a:gd name="T22" fmla="*/ 9 w 47"/>
                <a:gd name="T23" fmla="*/ 5 h 48"/>
                <a:gd name="T24" fmla="*/ 10 w 47"/>
                <a:gd name="T25" fmla="*/ 12 h 48"/>
                <a:gd name="T26" fmla="*/ 8 w 47"/>
                <a:gd name="T27" fmla="*/ 15 h 48"/>
                <a:gd name="T28" fmla="*/ 1 w 47"/>
                <a:gd name="T29" fmla="*/ 16 h 48"/>
                <a:gd name="T30" fmla="*/ 0 w 47"/>
                <a:gd name="T31" fmla="*/ 21 h 48"/>
                <a:gd name="T32" fmla="*/ 6 w 47"/>
                <a:gd name="T33" fmla="*/ 25 h 48"/>
                <a:gd name="T34" fmla="*/ 6 w 47"/>
                <a:gd name="T35" fmla="*/ 28 h 48"/>
                <a:gd name="T36" fmla="*/ 2 w 47"/>
                <a:gd name="T37" fmla="*/ 34 h 48"/>
                <a:gd name="T38" fmla="*/ 5 w 47"/>
                <a:gd name="T39" fmla="*/ 39 h 48"/>
                <a:gd name="T40" fmla="*/ 12 w 47"/>
                <a:gd name="T41" fmla="*/ 38 h 48"/>
                <a:gd name="T42" fmla="*/ 14 w 47"/>
                <a:gd name="T43" fmla="*/ 39 h 48"/>
                <a:gd name="T44" fmla="*/ 15 w 47"/>
                <a:gd name="T45" fmla="*/ 46 h 48"/>
                <a:gd name="T46" fmla="*/ 20 w 47"/>
                <a:gd name="T47" fmla="*/ 48 h 48"/>
                <a:gd name="T48" fmla="*/ 24 w 47"/>
                <a:gd name="T49" fmla="*/ 42 h 48"/>
                <a:gd name="T50" fmla="*/ 27 w 47"/>
                <a:gd name="T51" fmla="*/ 42 h 48"/>
                <a:gd name="T52" fmla="*/ 33 w 47"/>
                <a:gd name="T53" fmla="*/ 46 h 48"/>
                <a:gd name="T54" fmla="*/ 38 w 47"/>
                <a:gd name="T55" fmla="*/ 43 h 48"/>
                <a:gd name="T56" fmla="*/ 37 w 47"/>
                <a:gd name="T57" fmla="*/ 36 h 48"/>
                <a:gd name="T58" fmla="*/ 38 w 47"/>
                <a:gd name="T59" fmla="*/ 33 h 48"/>
                <a:gd name="T60" fmla="*/ 45 w 47"/>
                <a:gd name="T61" fmla="*/ 32 h 48"/>
                <a:gd name="T62" fmla="*/ 46 w 47"/>
                <a:gd name="T63" fmla="*/ 27 h 48"/>
                <a:gd name="T64" fmla="*/ 41 w 47"/>
                <a:gd name="T65" fmla="*/ 23 h 48"/>
                <a:gd name="T66" fmla="*/ 31 w 47"/>
                <a:gd name="T67" fmla="*/ 26 h 48"/>
                <a:gd name="T68" fmla="*/ 22 w 47"/>
                <a:gd name="T69" fmla="*/ 31 h 48"/>
                <a:gd name="T70" fmla="*/ 16 w 47"/>
                <a:gd name="T71" fmla="*/ 22 h 48"/>
                <a:gd name="T72" fmla="*/ 25 w 47"/>
                <a:gd name="T73" fmla="*/ 17 h 48"/>
                <a:gd name="T74" fmla="*/ 31 w 47"/>
                <a:gd name="T75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48">
                  <a:moveTo>
                    <a:pt x="41" y="23"/>
                  </a:move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5" y="14"/>
                    <a:pt x="45" y="14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35" y="11"/>
                    <a:pt x="35" y="11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2" y="2"/>
                    <a:pt x="31" y="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2" y="6"/>
                    <a:pt x="22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4" y="2"/>
                    <a:pt x="14" y="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10" y="12"/>
                    <a:pt x="10" y="1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2" y="16"/>
                    <a:pt x="1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6" y="25"/>
                    <a:pt x="6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2" y="34"/>
                    <a:pt x="2" y="34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12" y="38"/>
                    <a:pt x="12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46"/>
                    <a:pt x="15" y="46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8"/>
                    <a:pt x="24" y="42"/>
                    <a:pt x="24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33" y="46"/>
                    <a:pt x="33" y="46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7" y="36"/>
                    <a:pt x="37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45" y="32"/>
                    <a:pt x="45" y="32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7" y="27"/>
                    <a:pt x="41" y="23"/>
                    <a:pt x="41" y="23"/>
                  </a:cubicBezTo>
                  <a:close/>
                  <a:moveTo>
                    <a:pt x="31" y="26"/>
                  </a:moveTo>
                  <a:cubicBezTo>
                    <a:pt x="30" y="30"/>
                    <a:pt x="26" y="32"/>
                    <a:pt x="22" y="31"/>
                  </a:cubicBezTo>
                  <a:cubicBezTo>
                    <a:pt x="18" y="30"/>
                    <a:pt x="15" y="26"/>
                    <a:pt x="16" y="22"/>
                  </a:cubicBezTo>
                  <a:cubicBezTo>
                    <a:pt x="17" y="18"/>
                    <a:pt x="21" y="16"/>
                    <a:pt x="25" y="17"/>
                  </a:cubicBezTo>
                  <a:cubicBezTo>
                    <a:pt x="29" y="18"/>
                    <a:pt x="32" y="22"/>
                    <a:pt x="31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63" name="圓角矩形 62"/>
          <p:cNvSpPr/>
          <p:nvPr/>
        </p:nvSpPr>
        <p:spPr>
          <a:xfrm>
            <a:off x="1291350" y="1808518"/>
            <a:ext cx="5776860" cy="456139"/>
          </a:xfrm>
          <a:prstGeom prst="roundRect">
            <a:avLst/>
          </a:prstGeom>
          <a:solidFill>
            <a:srgbClr val="F7EDEE"/>
          </a:solidFill>
          <a:effectLst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What Function do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266498" y="989362"/>
            <a:ext cx="10590667" cy="70768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comment_list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fbapi.get_all_main_comments_by_post_id_user_id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(dataset=dataset,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post_id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=1,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user_id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='Nicolas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Hei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420" y="2577044"/>
            <a:ext cx="9334500" cy="13049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442" y="4116694"/>
            <a:ext cx="5028357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2465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8D64839-2DCB-4411-A280-F4AA36E9ED3E}"/>
              </a:ext>
            </a:extLst>
          </p:cNvPr>
          <p:cNvGrpSpPr/>
          <p:nvPr/>
        </p:nvGrpSpPr>
        <p:grpSpPr>
          <a:xfrm>
            <a:off x="502185" y="1107347"/>
            <a:ext cx="573235" cy="481442"/>
            <a:chOff x="3378359" y="640707"/>
            <a:chExt cx="663790" cy="557497"/>
          </a:xfrm>
        </p:grpSpPr>
        <p:sp>
          <p:nvSpPr>
            <p:cNvPr id="2" name="图文框 1">
              <a:extLst>
                <a:ext uri="{FF2B5EF4-FFF2-40B4-BE49-F238E27FC236}">
                  <a16:creationId xmlns:a16="http://schemas.microsoft.com/office/drawing/2014/main" id="{4ED448EC-7973-4DCB-B2A3-5A55F8ECBB51}"/>
                </a:ext>
              </a:extLst>
            </p:cNvPr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" name="图文框 2">
              <a:extLst>
                <a:ext uri="{FF2B5EF4-FFF2-40B4-BE49-F238E27FC236}">
                  <a16:creationId xmlns:a16="http://schemas.microsoft.com/office/drawing/2014/main" id="{036C49B5-C1D6-449D-9571-3A90F7A831F9}"/>
                </a:ext>
              </a:extLst>
            </p:cNvPr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444242-7218-48C5-A90E-AE65BB69E035}"/>
              </a:ext>
            </a:extLst>
          </p:cNvPr>
          <p:cNvSpPr txBox="1"/>
          <p:nvPr/>
        </p:nvSpPr>
        <p:spPr bwMode="auto">
          <a:xfrm>
            <a:off x="195319" y="96883"/>
            <a:ext cx="6256248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</a:rPr>
              <a:t>API Function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72">
            <a:extLst>
              <a:ext uri="{FF2B5EF4-FFF2-40B4-BE49-F238E27FC236}">
                <a16:creationId xmlns:a16="http://schemas.microsoft.com/office/drawing/2014/main" id="{F99C5DF9-4853-49AB-B687-76256EC37282}"/>
              </a:ext>
            </a:extLst>
          </p:cNvPr>
          <p:cNvGrpSpPr/>
          <p:nvPr/>
        </p:nvGrpSpPr>
        <p:grpSpPr>
          <a:xfrm>
            <a:off x="515562" y="1807895"/>
            <a:ext cx="671830" cy="459740"/>
            <a:chOff x="2324100" y="1814513"/>
            <a:chExt cx="266700" cy="182563"/>
          </a:xfrm>
          <a:solidFill>
            <a:srgbClr val="ECCEC4"/>
          </a:solidFill>
        </p:grpSpPr>
        <p:sp>
          <p:nvSpPr>
            <p:cNvPr id="14" name="Freeform 73">
              <a:extLst>
                <a:ext uri="{FF2B5EF4-FFF2-40B4-BE49-F238E27FC236}">
                  <a16:creationId xmlns:a16="http://schemas.microsoft.com/office/drawing/2014/main" id="{C2C35C29-A8F6-44D6-824C-4DCB7542D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4100" y="1814513"/>
              <a:ext cx="188913" cy="182563"/>
            </a:xfrm>
            <a:custGeom>
              <a:avLst/>
              <a:gdLst>
                <a:gd name="T0" fmla="*/ 86 w 99"/>
                <a:gd name="T1" fmla="*/ 60 h 97"/>
                <a:gd name="T2" fmla="*/ 99 w 99"/>
                <a:gd name="T3" fmla="*/ 54 h 97"/>
                <a:gd name="T4" fmla="*/ 99 w 99"/>
                <a:gd name="T5" fmla="*/ 43 h 97"/>
                <a:gd name="T6" fmla="*/ 86 w 99"/>
                <a:gd name="T7" fmla="*/ 37 h 97"/>
                <a:gd name="T8" fmla="*/ 83 w 99"/>
                <a:gd name="T9" fmla="*/ 31 h 97"/>
                <a:gd name="T10" fmla="*/ 88 w 99"/>
                <a:gd name="T11" fmla="*/ 18 h 97"/>
                <a:gd name="T12" fmla="*/ 81 w 99"/>
                <a:gd name="T13" fmla="*/ 10 h 97"/>
                <a:gd name="T14" fmla="*/ 67 w 99"/>
                <a:gd name="T15" fmla="*/ 16 h 97"/>
                <a:gd name="T16" fmla="*/ 61 w 99"/>
                <a:gd name="T17" fmla="*/ 13 h 97"/>
                <a:gd name="T18" fmla="*/ 55 w 99"/>
                <a:gd name="T19" fmla="*/ 0 h 97"/>
                <a:gd name="T20" fmla="*/ 44 w 99"/>
                <a:gd name="T21" fmla="*/ 0 h 97"/>
                <a:gd name="T22" fmla="*/ 38 w 99"/>
                <a:gd name="T23" fmla="*/ 13 h 97"/>
                <a:gd name="T24" fmla="*/ 32 w 99"/>
                <a:gd name="T25" fmla="*/ 16 h 97"/>
                <a:gd name="T26" fmla="*/ 18 w 99"/>
                <a:gd name="T27" fmla="*/ 11 h 97"/>
                <a:gd name="T28" fmla="*/ 11 w 99"/>
                <a:gd name="T29" fmla="*/ 18 h 97"/>
                <a:gd name="T30" fmla="*/ 16 w 99"/>
                <a:gd name="T31" fmla="*/ 32 h 97"/>
                <a:gd name="T32" fmla="*/ 14 w 99"/>
                <a:gd name="T33" fmla="*/ 37 h 97"/>
                <a:gd name="T34" fmla="*/ 0 w 99"/>
                <a:gd name="T35" fmla="*/ 43 h 97"/>
                <a:gd name="T36" fmla="*/ 0 w 99"/>
                <a:gd name="T37" fmla="*/ 54 h 97"/>
                <a:gd name="T38" fmla="*/ 14 w 99"/>
                <a:gd name="T39" fmla="*/ 60 h 97"/>
                <a:gd name="T40" fmla="*/ 16 w 99"/>
                <a:gd name="T41" fmla="*/ 66 h 97"/>
                <a:gd name="T42" fmla="*/ 11 w 99"/>
                <a:gd name="T43" fmla="*/ 79 h 97"/>
                <a:gd name="T44" fmla="*/ 19 w 99"/>
                <a:gd name="T45" fmla="*/ 87 h 97"/>
                <a:gd name="T46" fmla="*/ 32 w 99"/>
                <a:gd name="T47" fmla="*/ 81 h 97"/>
                <a:gd name="T48" fmla="*/ 38 w 99"/>
                <a:gd name="T49" fmla="*/ 84 h 97"/>
                <a:gd name="T50" fmla="*/ 45 w 99"/>
                <a:gd name="T51" fmla="*/ 97 h 97"/>
                <a:gd name="T52" fmla="*/ 55 w 99"/>
                <a:gd name="T53" fmla="*/ 97 h 97"/>
                <a:gd name="T54" fmla="*/ 61 w 99"/>
                <a:gd name="T55" fmla="*/ 84 h 97"/>
                <a:gd name="T56" fmla="*/ 67 w 99"/>
                <a:gd name="T57" fmla="*/ 81 h 97"/>
                <a:gd name="T58" fmla="*/ 81 w 99"/>
                <a:gd name="T59" fmla="*/ 86 h 97"/>
                <a:gd name="T60" fmla="*/ 89 w 99"/>
                <a:gd name="T61" fmla="*/ 79 h 97"/>
                <a:gd name="T62" fmla="*/ 83 w 99"/>
                <a:gd name="T63" fmla="*/ 66 h 97"/>
                <a:gd name="T64" fmla="*/ 86 w 99"/>
                <a:gd name="T65" fmla="*/ 60 h 97"/>
                <a:gd name="T66" fmla="*/ 50 w 99"/>
                <a:gd name="T67" fmla="*/ 64 h 97"/>
                <a:gd name="T68" fmla="*/ 34 w 99"/>
                <a:gd name="T69" fmla="*/ 49 h 97"/>
                <a:gd name="T70" fmla="*/ 50 w 99"/>
                <a:gd name="T71" fmla="*/ 33 h 97"/>
                <a:gd name="T72" fmla="*/ 66 w 99"/>
                <a:gd name="T73" fmla="*/ 49 h 97"/>
                <a:gd name="T74" fmla="*/ 50 w 99"/>
                <a:gd name="T75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7">
                  <a:moveTo>
                    <a:pt x="86" y="60"/>
                  </a:moveTo>
                  <a:cubicBezTo>
                    <a:pt x="86" y="60"/>
                    <a:pt x="99" y="54"/>
                    <a:pt x="99" y="54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2"/>
                    <a:pt x="86" y="37"/>
                    <a:pt x="86" y="37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31"/>
                    <a:pt x="89" y="18"/>
                    <a:pt x="88" y="18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67" y="16"/>
                    <a:pt x="67" y="1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13"/>
                    <a:pt x="56" y="0"/>
                    <a:pt x="5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38" y="13"/>
                    <a:pt x="38" y="13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19" y="10"/>
                    <a:pt x="18" y="1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9"/>
                    <a:pt x="16" y="32"/>
                    <a:pt x="16" y="32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0" y="43"/>
                    <a:pt x="0" y="4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4" y="60"/>
                    <a:pt x="14" y="60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6"/>
                    <a:pt x="10" y="79"/>
                    <a:pt x="11" y="79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32" y="81"/>
                    <a:pt x="32" y="81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84"/>
                    <a:pt x="44" y="97"/>
                    <a:pt x="45" y="97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7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81" y="87"/>
                    <a:pt x="81" y="86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8"/>
                    <a:pt x="83" y="66"/>
                    <a:pt x="83" y="66"/>
                  </a:cubicBezTo>
                  <a:lnTo>
                    <a:pt x="86" y="60"/>
                  </a:lnTo>
                  <a:close/>
                  <a:moveTo>
                    <a:pt x="50" y="64"/>
                  </a:moveTo>
                  <a:cubicBezTo>
                    <a:pt x="41" y="64"/>
                    <a:pt x="34" y="57"/>
                    <a:pt x="34" y="49"/>
                  </a:cubicBezTo>
                  <a:cubicBezTo>
                    <a:pt x="34" y="40"/>
                    <a:pt x="41" y="33"/>
                    <a:pt x="50" y="33"/>
                  </a:cubicBezTo>
                  <a:cubicBezTo>
                    <a:pt x="58" y="33"/>
                    <a:pt x="66" y="40"/>
                    <a:pt x="66" y="49"/>
                  </a:cubicBezTo>
                  <a:cubicBezTo>
                    <a:pt x="66" y="57"/>
                    <a:pt x="58" y="64"/>
                    <a:pt x="50" y="6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5" name="Freeform 74">
              <a:extLst>
                <a:ext uri="{FF2B5EF4-FFF2-40B4-BE49-F238E27FC236}">
                  <a16:creationId xmlns:a16="http://schemas.microsoft.com/office/drawing/2014/main" id="{E2EF347C-E169-4578-A8AE-8462C605C8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1900" y="1905001"/>
              <a:ext cx="88900" cy="90488"/>
            </a:xfrm>
            <a:custGeom>
              <a:avLst/>
              <a:gdLst>
                <a:gd name="T0" fmla="*/ 41 w 47"/>
                <a:gd name="T1" fmla="*/ 23 h 48"/>
                <a:gd name="T2" fmla="*/ 41 w 47"/>
                <a:gd name="T3" fmla="*/ 20 h 48"/>
                <a:gd name="T4" fmla="*/ 45 w 47"/>
                <a:gd name="T5" fmla="*/ 14 h 48"/>
                <a:gd name="T6" fmla="*/ 42 w 47"/>
                <a:gd name="T7" fmla="*/ 9 h 48"/>
                <a:gd name="T8" fmla="*/ 35 w 47"/>
                <a:gd name="T9" fmla="*/ 11 h 48"/>
                <a:gd name="T10" fmla="*/ 33 w 47"/>
                <a:gd name="T11" fmla="*/ 9 h 48"/>
                <a:gd name="T12" fmla="*/ 31 w 47"/>
                <a:gd name="T13" fmla="*/ 2 h 48"/>
                <a:gd name="T14" fmla="*/ 26 w 47"/>
                <a:gd name="T15" fmla="*/ 1 h 48"/>
                <a:gd name="T16" fmla="*/ 22 w 47"/>
                <a:gd name="T17" fmla="*/ 6 h 48"/>
                <a:gd name="T18" fmla="*/ 19 w 47"/>
                <a:gd name="T19" fmla="*/ 7 h 48"/>
                <a:gd name="T20" fmla="*/ 14 w 47"/>
                <a:gd name="T21" fmla="*/ 3 h 48"/>
                <a:gd name="T22" fmla="*/ 9 w 47"/>
                <a:gd name="T23" fmla="*/ 5 h 48"/>
                <a:gd name="T24" fmla="*/ 10 w 47"/>
                <a:gd name="T25" fmla="*/ 12 h 48"/>
                <a:gd name="T26" fmla="*/ 8 w 47"/>
                <a:gd name="T27" fmla="*/ 15 h 48"/>
                <a:gd name="T28" fmla="*/ 1 w 47"/>
                <a:gd name="T29" fmla="*/ 16 h 48"/>
                <a:gd name="T30" fmla="*/ 0 w 47"/>
                <a:gd name="T31" fmla="*/ 21 h 48"/>
                <a:gd name="T32" fmla="*/ 6 w 47"/>
                <a:gd name="T33" fmla="*/ 25 h 48"/>
                <a:gd name="T34" fmla="*/ 6 w 47"/>
                <a:gd name="T35" fmla="*/ 28 h 48"/>
                <a:gd name="T36" fmla="*/ 2 w 47"/>
                <a:gd name="T37" fmla="*/ 34 h 48"/>
                <a:gd name="T38" fmla="*/ 5 w 47"/>
                <a:gd name="T39" fmla="*/ 39 h 48"/>
                <a:gd name="T40" fmla="*/ 12 w 47"/>
                <a:gd name="T41" fmla="*/ 38 h 48"/>
                <a:gd name="T42" fmla="*/ 14 w 47"/>
                <a:gd name="T43" fmla="*/ 39 h 48"/>
                <a:gd name="T44" fmla="*/ 15 w 47"/>
                <a:gd name="T45" fmla="*/ 46 h 48"/>
                <a:gd name="T46" fmla="*/ 20 w 47"/>
                <a:gd name="T47" fmla="*/ 48 h 48"/>
                <a:gd name="T48" fmla="*/ 24 w 47"/>
                <a:gd name="T49" fmla="*/ 42 h 48"/>
                <a:gd name="T50" fmla="*/ 27 w 47"/>
                <a:gd name="T51" fmla="*/ 42 h 48"/>
                <a:gd name="T52" fmla="*/ 33 w 47"/>
                <a:gd name="T53" fmla="*/ 46 h 48"/>
                <a:gd name="T54" fmla="*/ 38 w 47"/>
                <a:gd name="T55" fmla="*/ 43 h 48"/>
                <a:gd name="T56" fmla="*/ 37 w 47"/>
                <a:gd name="T57" fmla="*/ 36 h 48"/>
                <a:gd name="T58" fmla="*/ 38 w 47"/>
                <a:gd name="T59" fmla="*/ 33 h 48"/>
                <a:gd name="T60" fmla="*/ 45 w 47"/>
                <a:gd name="T61" fmla="*/ 32 h 48"/>
                <a:gd name="T62" fmla="*/ 46 w 47"/>
                <a:gd name="T63" fmla="*/ 27 h 48"/>
                <a:gd name="T64" fmla="*/ 41 w 47"/>
                <a:gd name="T65" fmla="*/ 23 h 48"/>
                <a:gd name="T66" fmla="*/ 31 w 47"/>
                <a:gd name="T67" fmla="*/ 26 h 48"/>
                <a:gd name="T68" fmla="*/ 22 w 47"/>
                <a:gd name="T69" fmla="*/ 31 h 48"/>
                <a:gd name="T70" fmla="*/ 16 w 47"/>
                <a:gd name="T71" fmla="*/ 22 h 48"/>
                <a:gd name="T72" fmla="*/ 25 w 47"/>
                <a:gd name="T73" fmla="*/ 17 h 48"/>
                <a:gd name="T74" fmla="*/ 31 w 47"/>
                <a:gd name="T75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48">
                  <a:moveTo>
                    <a:pt x="41" y="23"/>
                  </a:move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5" y="14"/>
                    <a:pt x="45" y="14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35" y="11"/>
                    <a:pt x="35" y="11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2" y="2"/>
                    <a:pt x="31" y="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2" y="6"/>
                    <a:pt x="22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4" y="2"/>
                    <a:pt x="14" y="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10" y="12"/>
                    <a:pt x="10" y="1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2" y="16"/>
                    <a:pt x="1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6" y="25"/>
                    <a:pt x="6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2" y="34"/>
                    <a:pt x="2" y="34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12" y="38"/>
                    <a:pt x="12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46"/>
                    <a:pt x="15" y="46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8"/>
                    <a:pt x="24" y="42"/>
                    <a:pt x="24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33" y="46"/>
                    <a:pt x="33" y="46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7" y="36"/>
                    <a:pt x="37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45" y="32"/>
                    <a:pt x="45" y="32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7" y="27"/>
                    <a:pt x="41" y="23"/>
                    <a:pt x="41" y="23"/>
                  </a:cubicBezTo>
                  <a:close/>
                  <a:moveTo>
                    <a:pt x="31" y="26"/>
                  </a:moveTo>
                  <a:cubicBezTo>
                    <a:pt x="30" y="30"/>
                    <a:pt x="26" y="32"/>
                    <a:pt x="22" y="31"/>
                  </a:cubicBezTo>
                  <a:cubicBezTo>
                    <a:pt x="18" y="30"/>
                    <a:pt x="15" y="26"/>
                    <a:pt x="16" y="22"/>
                  </a:cubicBezTo>
                  <a:cubicBezTo>
                    <a:pt x="17" y="18"/>
                    <a:pt x="21" y="16"/>
                    <a:pt x="25" y="17"/>
                  </a:cubicBezTo>
                  <a:cubicBezTo>
                    <a:pt x="29" y="18"/>
                    <a:pt x="32" y="22"/>
                    <a:pt x="31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63" name="圓角矩形 62"/>
          <p:cNvSpPr/>
          <p:nvPr/>
        </p:nvSpPr>
        <p:spPr>
          <a:xfrm>
            <a:off x="1291350" y="1808518"/>
            <a:ext cx="5776860" cy="456139"/>
          </a:xfrm>
          <a:prstGeom prst="roundRect">
            <a:avLst/>
          </a:prstGeom>
          <a:solidFill>
            <a:srgbClr val="F7EDEE"/>
          </a:solidFill>
          <a:effectLst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What Function do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266498" y="989362"/>
            <a:ext cx="10590667" cy="70768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user_emojitimes = fbapi.get_all_posts_emojis_times_by_user_id(dataset=dataset, user_id='Nicolas Hei')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42" y="2710617"/>
            <a:ext cx="8258175" cy="10477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442" y="4448175"/>
            <a:ext cx="5823768" cy="104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4316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8D64839-2DCB-4411-A280-F4AA36E9ED3E}"/>
              </a:ext>
            </a:extLst>
          </p:cNvPr>
          <p:cNvGrpSpPr/>
          <p:nvPr/>
        </p:nvGrpSpPr>
        <p:grpSpPr>
          <a:xfrm>
            <a:off x="502185" y="1107347"/>
            <a:ext cx="573235" cy="481442"/>
            <a:chOff x="3378359" y="640707"/>
            <a:chExt cx="663790" cy="557497"/>
          </a:xfrm>
        </p:grpSpPr>
        <p:sp>
          <p:nvSpPr>
            <p:cNvPr id="2" name="图文框 1">
              <a:extLst>
                <a:ext uri="{FF2B5EF4-FFF2-40B4-BE49-F238E27FC236}">
                  <a16:creationId xmlns:a16="http://schemas.microsoft.com/office/drawing/2014/main" id="{4ED448EC-7973-4DCB-B2A3-5A55F8ECBB51}"/>
                </a:ext>
              </a:extLst>
            </p:cNvPr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" name="图文框 2">
              <a:extLst>
                <a:ext uri="{FF2B5EF4-FFF2-40B4-BE49-F238E27FC236}">
                  <a16:creationId xmlns:a16="http://schemas.microsoft.com/office/drawing/2014/main" id="{036C49B5-C1D6-449D-9571-3A90F7A831F9}"/>
                </a:ext>
              </a:extLst>
            </p:cNvPr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444242-7218-48C5-A90E-AE65BB69E035}"/>
              </a:ext>
            </a:extLst>
          </p:cNvPr>
          <p:cNvSpPr txBox="1"/>
          <p:nvPr/>
        </p:nvSpPr>
        <p:spPr bwMode="auto">
          <a:xfrm>
            <a:off x="195319" y="96883"/>
            <a:ext cx="6256248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</a:rPr>
              <a:t>API Function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72">
            <a:extLst>
              <a:ext uri="{FF2B5EF4-FFF2-40B4-BE49-F238E27FC236}">
                <a16:creationId xmlns:a16="http://schemas.microsoft.com/office/drawing/2014/main" id="{F99C5DF9-4853-49AB-B687-76256EC37282}"/>
              </a:ext>
            </a:extLst>
          </p:cNvPr>
          <p:cNvGrpSpPr/>
          <p:nvPr/>
        </p:nvGrpSpPr>
        <p:grpSpPr>
          <a:xfrm>
            <a:off x="515562" y="1807895"/>
            <a:ext cx="671830" cy="459740"/>
            <a:chOff x="2324100" y="1814513"/>
            <a:chExt cx="266700" cy="182563"/>
          </a:xfrm>
          <a:solidFill>
            <a:srgbClr val="ECCEC4"/>
          </a:solidFill>
        </p:grpSpPr>
        <p:sp>
          <p:nvSpPr>
            <p:cNvPr id="14" name="Freeform 73">
              <a:extLst>
                <a:ext uri="{FF2B5EF4-FFF2-40B4-BE49-F238E27FC236}">
                  <a16:creationId xmlns:a16="http://schemas.microsoft.com/office/drawing/2014/main" id="{C2C35C29-A8F6-44D6-824C-4DCB7542D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4100" y="1814513"/>
              <a:ext cx="188913" cy="182563"/>
            </a:xfrm>
            <a:custGeom>
              <a:avLst/>
              <a:gdLst>
                <a:gd name="T0" fmla="*/ 86 w 99"/>
                <a:gd name="T1" fmla="*/ 60 h 97"/>
                <a:gd name="T2" fmla="*/ 99 w 99"/>
                <a:gd name="T3" fmla="*/ 54 h 97"/>
                <a:gd name="T4" fmla="*/ 99 w 99"/>
                <a:gd name="T5" fmla="*/ 43 h 97"/>
                <a:gd name="T6" fmla="*/ 86 w 99"/>
                <a:gd name="T7" fmla="*/ 37 h 97"/>
                <a:gd name="T8" fmla="*/ 83 w 99"/>
                <a:gd name="T9" fmla="*/ 31 h 97"/>
                <a:gd name="T10" fmla="*/ 88 w 99"/>
                <a:gd name="T11" fmla="*/ 18 h 97"/>
                <a:gd name="T12" fmla="*/ 81 w 99"/>
                <a:gd name="T13" fmla="*/ 10 h 97"/>
                <a:gd name="T14" fmla="*/ 67 w 99"/>
                <a:gd name="T15" fmla="*/ 16 h 97"/>
                <a:gd name="T16" fmla="*/ 61 w 99"/>
                <a:gd name="T17" fmla="*/ 13 h 97"/>
                <a:gd name="T18" fmla="*/ 55 w 99"/>
                <a:gd name="T19" fmla="*/ 0 h 97"/>
                <a:gd name="T20" fmla="*/ 44 w 99"/>
                <a:gd name="T21" fmla="*/ 0 h 97"/>
                <a:gd name="T22" fmla="*/ 38 w 99"/>
                <a:gd name="T23" fmla="*/ 13 h 97"/>
                <a:gd name="T24" fmla="*/ 32 w 99"/>
                <a:gd name="T25" fmla="*/ 16 h 97"/>
                <a:gd name="T26" fmla="*/ 18 w 99"/>
                <a:gd name="T27" fmla="*/ 11 h 97"/>
                <a:gd name="T28" fmla="*/ 11 w 99"/>
                <a:gd name="T29" fmla="*/ 18 h 97"/>
                <a:gd name="T30" fmla="*/ 16 w 99"/>
                <a:gd name="T31" fmla="*/ 32 h 97"/>
                <a:gd name="T32" fmla="*/ 14 w 99"/>
                <a:gd name="T33" fmla="*/ 37 h 97"/>
                <a:gd name="T34" fmla="*/ 0 w 99"/>
                <a:gd name="T35" fmla="*/ 43 h 97"/>
                <a:gd name="T36" fmla="*/ 0 w 99"/>
                <a:gd name="T37" fmla="*/ 54 h 97"/>
                <a:gd name="T38" fmla="*/ 14 w 99"/>
                <a:gd name="T39" fmla="*/ 60 h 97"/>
                <a:gd name="T40" fmla="*/ 16 w 99"/>
                <a:gd name="T41" fmla="*/ 66 h 97"/>
                <a:gd name="T42" fmla="*/ 11 w 99"/>
                <a:gd name="T43" fmla="*/ 79 h 97"/>
                <a:gd name="T44" fmla="*/ 19 w 99"/>
                <a:gd name="T45" fmla="*/ 87 h 97"/>
                <a:gd name="T46" fmla="*/ 32 w 99"/>
                <a:gd name="T47" fmla="*/ 81 h 97"/>
                <a:gd name="T48" fmla="*/ 38 w 99"/>
                <a:gd name="T49" fmla="*/ 84 h 97"/>
                <a:gd name="T50" fmla="*/ 45 w 99"/>
                <a:gd name="T51" fmla="*/ 97 h 97"/>
                <a:gd name="T52" fmla="*/ 55 w 99"/>
                <a:gd name="T53" fmla="*/ 97 h 97"/>
                <a:gd name="T54" fmla="*/ 61 w 99"/>
                <a:gd name="T55" fmla="*/ 84 h 97"/>
                <a:gd name="T56" fmla="*/ 67 w 99"/>
                <a:gd name="T57" fmla="*/ 81 h 97"/>
                <a:gd name="T58" fmla="*/ 81 w 99"/>
                <a:gd name="T59" fmla="*/ 86 h 97"/>
                <a:gd name="T60" fmla="*/ 89 w 99"/>
                <a:gd name="T61" fmla="*/ 79 h 97"/>
                <a:gd name="T62" fmla="*/ 83 w 99"/>
                <a:gd name="T63" fmla="*/ 66 h 97"/>
                <a:gd name="T64" fmla="*/ 86 w 99"/>
                <a:gd name="T65" fmla="*/ 60 h 97"/>
                <a:gd name="T66" fmla="*/ 50 w 99"/>
                <a:gd name="T67" fmla="*/ 64 h 97"/>
                <a:gd name="T68" fmla="*/ 34 w 99"/>
                <a:gd name="T69" fmla="*/ 49 h 97"/>
                <a:gd name="T70" fmla="*/ 50 w 99"/>
                <a:gd name="T71" fmla="*/ 33 h 97"/>
                <a:gd name="T72" fmla="*/ 66 w 99"/>
                <a:gd name="T73" fmla="*/ 49 h 97"/>
                <a:gd name="T74" fmla="*/ 50 w 99"/>
                <a:gd name="T75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7">
                  <a:moveTo>
                    <a:pt x="86" y="60"/>
                  </a:moveTo>
                  <a:cubicBezTo>
                    <a:pt x="86" y="60"/>
                    <a:pt x="99" y="54"/>
                    <a:pt x="99" y="54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2"/>
                    <a:pt x="86" y="37"/>
                    <a:pt x="86" y="37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31"/>
                    <a:pt x="89" y="18"/>
                    <a:pt x="88" y="18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67" y="16"/>
                    <a:pt x="67" y="1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13"/>
                    <a:pt x="56" y="0"/>
                    <a:pt x="5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38" y="13"/>
                    <a:pt x="38" y="13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19" y="10"/>
                    <a:pt x="18" y="1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9"/>
                    <a:pt x="16" y="32"/>
                    <a:pt x="16" y="32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0" y="43"/>
                    <a:pt x="0" y="4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4" y="60"/>
                    <a:pt x="14" y="60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6"/>
                    <a:pt x="10" y="79"/>
                    <a:pt x="11" y="79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32" y="81"/>
                    <a:pt x="32" y="81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84"/>
                    <a:pt x="44" y="97"/>
                    <a:pt x="45" y="97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7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81" y="87"/>
                    <a:pt x="81" y="86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8"/>
                    <a:pt x="83" y="66"/>
                    <a:pt x="83" y="66"/>
                  </a:cubicBezTo>
                  <a:lnTo>
                    <a:pt x="86" y="60"/>
                  </a:lnTo>
                  <a:close/>
                  <a:moveTo>
                    <a:pt x="50" y="64"/>
                  </a:moveTo>
                  <a:cubicBezTo>
                    <a:pt x="41" y="64"/>
                    <a:pt x="34" y="57"/>
                    <a:pt x="34" y="49"/>
                  </a:cubicBezTo>
                  <a:cubicBezTo>
                    <a:pt x="34" y="40"/>
                    <a:pt x="41" y="33"/>
                    <a:pt x="50" y="33"/>
                  </a:cubicBezTo>
                  <a:cubicBezTo>
                    <a:pt x="58" y="33"/>
                    <a:pt x="66" y="40"/>
                    <a:pt x="66" y="49"/>
                  </a:cubicBezTo>
                  <a:cubicBezTo>
                    <a:pt x="66" y="57"/>
                    <a:pt x="58" y="64"/>
                    <a:pt x="50" y="6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5" name="Freeform 74">
              <a:extLst>
                <a:ext uri="{FF2B5EF4-FFF2-40B4-BE49-F238E27FC236}">
                  <a16:creationId xmlns:a16="http://schemas.microsoft.com/office/drawing/2014/main" id="{E2EF347C-E169-4578-A8AE-8462C605C8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1900" y="1905001"/>
              <a:ext cx="88900" cy="90488"/>
            </a:xfrm>
            <a:custGeom>
              <a:avLst/>
              <a:gdLst>
                <a:gd name="T0" fmla="*/ 41 w 47"/>
                <a:gd name="T1" fmla="*/ 23 h 48"/>
                <a:gd name="T2" fmla="*/ 41 w 47"/>
                <a:gd name="T3" fmla="*/ 20 h 48"/>
                <a:gd name="T4" fmla="*/ 45 w 47"/>
                <a:gd name="T5" fmla="*/ 14 h 48"/>
                <a:gd name="T6" fmla="*/ 42 w 47"/>
                <a:gd name="T7" fmla="*/ 9 h 48"/>
                <a:gd name="T8" fmla="*/ 35 w 47"/>
                <a:gd name="T9" fmla="*/ 11 h 48"/>
                <a:gd name="T10" fmla="*/ 33 w 47"/>
                <a:gd name="T11" fmla="*/ 9 h 48"/>
                <a:gd name="T12" fmla="*/ 31 w 47"/>
                <a:gd name="T13" fmla="*/ 2 h 48"/>
                <a:gd name="T14" fmla="*/ 26 w 47"/>
                <a:gd name="T15" fmla="*/ 1 h 48"/>
                <a:gd name="T16" fmla="*/ 22 w 47"/>
                <a:gd name="T17" fmla="*/ 6 h 48"/>
                <a:gd name="T18" fmla="*/ 19 w 47"/>
                <a:gd name="T19" fmla="*/ 7 h 48"/>
                <a:gd name="T20" fmla="*/ 14 w 47"/>
                <a:gd name="T21" fmla="*/ 3 h 48"/>
                <a:gd name="T22" fmla="*/ 9 w 47"/>
                <a:gd name="T23" fmla="*/ 5 h 48"/>
                <a:gd name="T24" fmla="*/ 10 w 47"/>
                <a:gd name="T25" fmla="*/ 12 h 48"/>
                <a:gd name="T26" fmla="*/ 8 w 47"/>
                <a:gd name="T27" fmla="*/ 15 h 48"/>
                <a:gd name="T28" fmla="*/ 1 w 47"/>
                <a:gd name="T29" fmla="*/ 16 h 48"/>
                <a:gd name="T30" fmla="*/ 0 w 47"/>
                <a:gd name="T31" fmla="*/ 21 h 48"/>
                <a:gd name="T32" fmla="*/ 6 w 47"/>
                <a:gd name="T33" fmla="*/ 25 h 48"/>
                <a:gd name="T34" fmla="*/ 6 w 47"/>
                <a:gd name="T35" fmla="*/ 28 h 48"/>
                <a:gd name="T36" fmla="*/ 2 w 47"/>
                <a:gd name="T37" fmla="*/ 34 h 48"/>
                <a:gd name="T38" fmla="*/ 5 w 47"/>
                <a:gd name="T39" fmla="*/ 39 h 48"/>
                <a:gd name="T40" fmla="*/ 12 w 47"/>
                <a:gd name="T41" fmla="*/ 38 h 48"/>
                <a:gd name="T42" fmla="*/ 14 w 47"/>
                <a:gd name="T43" fmla="*/ 39 h 48"/>
                <a:gd name="T44" fmla="*/ 15 w 47"/>
                <a:gd name="T45" fmla="*/ 46 h 48"/>
                <a:gd name="T46" fmla="*/ 20 w 47"/>
                <a:gd name="T47" fmla="*/ 48 h 48"/>
                <a:gd name="T48" fmla="*/ 24 w 47"/>
                <a:gd name="T49" fmla="*/ 42 h 48"/>
                <a:gd name="T50" fmla="*/ 27 w 47"/>
                <a:gd name="T51" fmla="*/ 42 h 48"/>
                <a:gd name="T52" fmla="*/ 33 w 47"/>
                <a:gd name="T53" fmla="*/ 46 h 48"/>
                <a:gd name="T54" fmla="*/ 38 w 47"/>
                <a:gd name="T55" fmla="*/ 43 h 48"/>
                <a:gd name="T56" fmla="*/ 37 w 47"/>
                <a:gd name="T57" fmla="*/ 36 h 48"/>
                <a:gd name="T58" fmla="*/ 38 w 47"/>
                <a:gd name="T59" fmla="*/ 33 h 48"/>
                <a:gd name="T60" fmla="*/ 45 w 47"/>
                <a:gd name="T61" fmla="*/ 32 h 48"/>
                <a:gd name="T62" fmla="*/ 46 w 47"/>
                <a:gd name="T63" fmla="*/ 27 h 48"/>
                <a:gd name="T64" fmla="*/ 41 w 47"/>
                <a:gd name="T65" fmla="*/ 23 h 48"/>
                <a:gd name="T66" fmla="*/ 31 w 47"/>
                <a:gd name="T67" fmla="*/ 26 h 48"/>
                <a:gd name="T68" fmla="*/ 22 w 47"/>
                <a:gd name="T69" fmla="*/ 31 h 48"/>
                <a:gd name="T70" fmla="*/ 16 w 47"/>
                <a:gd name="T71" fmla="*/ 22 h 48"/>
                <a:gd name="T72" fmla="*/ 25 w 47"/>
                <a:gd name="T73" fmla="*/ 17 h 48"/>
                <a:gd name="T74" fmla="*/ 31 w 47"/>
                <a:gd name="T75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48">
                  <a:moveTo>
                    <a:pt x="41" y="23"/>
                  </a:move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5" y="14"/>
                    <a:pt x="45" y="14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35" y="11"/>
                    <a:pt x="35" y="11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2" y="2"/>
                    <a:pt x="31" y="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2" y="6"/>
                    <a:pt x="22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4" y="2"/>
                    <a:pt x="14" y="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10" y="12"/>
                    <a:pt x="10" y="1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2" y="16"/>
                    <a:pt x="1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6" y="25"/>
                    <a:pt x="6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2" y="34"/>
                    <a:pt x="2" y="34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12" y="38"/>
                    <a:pt x="12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46"/>
                    <a:pt x="15" y="46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8"/>
                    <a:pt x="24" y="42"/>
                    <a:pt x="24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33" y="46"/>
                    <a:pt x="33" y="46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7" y="36"/>
                    <a:pt x="37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45" y="32"/>
                    <a:pt x="45" y="32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7" y="27"/>
                    <a:pt x="41" y="23"/>
                    <a:pt x="41" y="23"/>
                  </a:cubicBezTo>
                  <a:close/>
                  <a:moveTo>
                    <a:pt x="31" y="26"/>
                  </a:moveTo>
                  <a:cubicBezTo>
                    <a:pt x="30" y="30"/>
                    <a:pt x="26" y="32"/>
                    <a:pt x="22" y="31"/>
                  </a:cubicBezTo>
                  <a:cubicBezTo>
                    <a:pt x="18" y="30"/>
                    <a:pt x="15" y="26"/>
                    <a:pt x="16" y="22"/>
                  </a:cubicBezTo>
                  <a:cubicBezTo>
                    <a:pt x="17" y="18"/>
                    <a:pt x="21" y="16"/>
                    <a:pt x="25" y="17"/>
                  </a:cubicBezTo>
                  <a:cubicBezTo>
                    <a:pt x="29" y="18"/>
                    <a:pt x="32" y="22"/>
                    <a:pt x="31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63" name="圓角矩形 62"/>
          <p:cNvSpPr/>
          <p:nvPr/>
        </p:nvSpPr>
        <p:spPr>
          <a:xfrm>
            <a:off x="1291350" y="1808518"/>
            <a:ext cx="5776860" cy="456139"/>
          </a:xfrm>
          <a:prstGeom prst="roundRect">
            <a:avLst/>
          </a:prstGeom>
          <a:solidFill>
            <a:srgbClr val="F7EDEE"/>
          </a:solidFill>
          <a:effectLst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What Function do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266498" y="989362"/>
            <a:ext cx="10590667" cy="70768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emoji_list = fbapi.get_post_emojis_by_post_id(dataset=dataset, post_id=1)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49" y="2710617"/>
            <a:ext cx="6924675" cy="9810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767" y="4134674"/>
            <a:ext cx="73723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2028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8D64839-2DCB-4411-A280-F4AA36E9ED3E}"/>
              </a:ext>
            </a:extLst>
          </p:cNvPr>
          <p:cNvGrpSpPr/>
          <p:nvPr/>
        </p:nvGrpSpPr>
        <p:grpSpPr>
          <a:xfrm>
            <a:off x="502185" y="1107347"/>
            <a:ext cx="573235" cy="481442"/>
            <a:chOff x="3378359" y="640707"/>
            <a:chExt cx="663790" cy="557497"/>
          </a:xfrm>
        </p:grpSpPr>
        <p:sp>
          <p:nvSpPr>
            <p:cNvPr id="2" name="图文框 1">
              <a:extLst>
                <a:ext uri="{FF2B5EF4-FFF2-40B4-BE49-F238E27FC236}">
                  <a16:creationId xmlns:a16="http://schemas.microsoft.com/office/drawing/2014/main" id="{4ED448EC-7973-4DCB-B2A3-5A55F8ECBB51}"/>
                </a:ext>
              </a:extLst>
            </p:cNvPr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" name="图文框 2">
              <a:extLst>
                <a:ext uri="{FF2B5EF4-FFF2-40B4-BE49-F238E27FC236}">
                  <a16:creationId xmlns:a16="http://schemas.microsoft.com/office/drawing/2014/main" id="{036C49B5-C1D6-449D-9571-3A90F7A831F9}"/>
                </a:ext>
              </a:extLst>
            </p:cNvPr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444242-7218-48C5-A90E-AE65BB69E035}"/>
              </a:ext>
            </a:extLst>
          </p:cNvPr>
          <p:cNvSpPr txBox="1"/>
          <p:nvPr/>
        </p:nvSpPr>
        <p:spPr bwMode="auto">
          <a:xfrm>
            <a:off x="195319" y="96883"/>
            <a:ext cx="6256248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</a:rPr>
              <a:t>API Function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72">
            <a:extLst>
              <a:ext uri="{FF2B5EF4-FFF2-40B4-BE49-F238E27FC236}">
                <a16:creationId xmlns:a16="http://schemas.microsoft.com/office/drawing/2014/main" id="{F99C5DF9-4853-49AB-B687-76256EC37282}"/>
              </a:ext>
            </a:extLst>
          </p:cNvPr>
          <p:cNvGrpSpPr/>
          <p:nvPr/>
        </p:nvGrpSpPr>
        <p:grpSpPr>
          <a:xfrm>
            <a:off x="515562" y="1807895"/>
            <a:ext cx="671830" cy="459740"/>
            <a:chOff x="2324100" y="1814513"/>
            <a:chExt cx="266700" cy="182563"/>
          </a:xfrm>
          <a:solidFill>
            <a:srgbClr val="ECCEC4"/>
          </a:solidFill>
        </p:grpSpPr>
        <p:sp>
          <p:nvSpPr>
            <p:cNvPr id="14" name="Freeform 73">
              <a:extLst>
                <a:ext uri="{FF2B5EF4-FFF2-40B4-BE49-F238E27FC236}">
                  <a16:creationId xmlns:a16="http://schemas.microsoft.com/office/drawing/2014/main" id="{C2C35C29-A8F6-44D6-824C-4DCB7542D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4100" y="1814513"/>
              <a:ext cx="188913" cy="182563"/>
            </a:xfrm>
            <a:custGeom>
              <a:avLst/>
              <a:gdLst>
                <a:gd name="T0" fmla="*/ 86 w 99"/>
                <a:gd name="T1" fmla="*/ 60 h 97"/>
                <a:gd name="T2" fmla="*/ 99 w 99"/>
                <a:gd name="T3" fmla="*/ 54 h 97"/>
                <a:gd name="T4" fmla="*/ 99 w 99"/>
                <a:gd name="T5" fmla="*/ 43 h 97"/>
                <a:gd name="T6" fmla="*/ 86 w 99"/>
                <a:gd name="T7" fmla="*/ 37 h 97"/>
                <a:gd name="T8" fmla="*/ 83 w 99"/>
                <a:gd name="T9" fmla="*/ 31 h 97"/>
                <a:gd name="T10" fmla="*/ 88 w 99"/>
                <a:gd name="T11" fmla="*/ 18 h 97"/>
                <a:gd name="T12" fmla="*/ 81 w 99"/>
                <a:gd name="T13" fmla="*/ 10 h 97"/>
                <a:gd name="T14" fmla="*/ 67 w 99"/>
                <a:gd name="T15" fmla="*/ 16 h 97"/>
                <a:gd name="T16" fmla="*/ 61 w 99"/>
                <a:gd name="T17" fmla="*/ 13 h 97"/>
                <a:gd name="T18" fmla="*/ 55 w 99"/>
                <a:gd name="T19" fmla="*/ 0 h 97"/>
                <a:gd name="T20" fmla="*/ 44 w 99"/>
                <a:gd name="T21" fmla="*/ 0 h 97"/>
                <a:gd name="T22" fmla="*/ 38 w 99"/>
                <a:gd name="T23" fmla="*/ 13 h 97"/>
                <a:gd name="T24" fmla="*/ 32 w 99"/>
                <a:gd name="T25" fmla="*/ 16 h 97"/>
                <a:gd name="T26" fmla="*/ 18 w 99"/>
                <a:gd name="T27" fmla="*/ 11 h 97"/>
                <a:gd name="T28" fmla="*/ 11 w 99"/>
                <a:gd name="T29" fmla="*/ 18 h 97"/>
                <a:gd name="T30" fmla="*/ 16 w 99"/>
                <a:gd name="T31" fmla="*/ 32 h 97"/>
                <a:gd name="T32" fmla="*/ 14 w 99"/>
                <a:gd name="T33" fmla="*/ 37 h 97"/>
                <a:gd name="T34" fmla="*/ 0 w 99"/>
                <a:gd name="T35" fmla="*/ 43 h 97"/>
                <a:gd name="T36" fmla="*/ 0 w 99"/>
                <a:gd name="T37" fmla="*/ 54 h 97"/>
                <a:gd name="T38" fmla="*/ 14 w 99"/>
                <a:gd name="T39" fmla="*/ 60 h 97"/>
                <a:gd name="T40" fmla="*/ 16 w 99"/>
                <a:gd name="T41" fmla="*/ 66 h 97"/>
                <a:gd name="T42" fmla="*/ 11 w 99"/>
                <a:gd name="T43" fmla="*/ 79 h 97"/>
                <a:gd name="T44" fmla="*/ 19 w 99"/>
                <a:gd name="T45" fmla="*/ 87 h 97"/>
                <a:gd name="T46" fmla="*/ 32 w 99"/>
                <a:gd name="T47" fmla="*/ 81 h 97"/>
                <a:gd name="T48" fmla="*/ 38 w 99"/>
                <a:gd name="T49" fmla="*/ 84 h 97"/>
                <a:gd name="T50" fmla="*/ 45 w 99"/>
                <a:gd name="T51" fmla="*/ 97 h 97"/>
                <a:gd name="T52" fmla="*/ 55 w 99"/>
                <a:gd name="T53" fmla="*/ 97 h 97"/>
                <a:gd name="T54" fmla="*/ 61 w 99"/>
                <a:gd name="T55" fmla="*/ 84 h 97"/>
                <a:gd name="T56" fmla="*/ 67 w 99"/>
                <a:gd name="T57" fmla="*/ 81 h 97"/>
                <a:gd name="T58" fmla="*/ 81 w 99"/>
                <a:gd name="T59" fmla="*/ 86 h 97"/>
                <a:gd name="T60" fmla="*/ 89 w 99"/>
                <a:gd name="T61" fmla="*/ 79 h 97"/>
                <a:gd name="T62" fmla="*/ 83 w 99"/>
                <a:gd name="T63" fmla="*/ 66 h 97"/>
                <a:gd name="T64" fmla="*/ 86 w 99"/>
                <a:gd name="T65" fmla="*/ 60 h 97"/>
                <a:gd name="T66" fmla="*/ 50 w 99"/>
                <a:gd name="T67" fmla="*/ 64 h 97"/>
                <a:gd name="T68" fmla="*/ 34 w 99"/>
                <a:gd name="T69" fmla="*/ 49 h 97"/>
                <a:gd name="T70" fmla="*/ 50 w 99"/>
                <a:gd name="T71" fmla="*/ 33 h 97"/>
                <a:gd name="T72" fmla="*/ 66 w 99"/>
                <a:gd name="T73" fmla="*/ 49 h 97"/>
                <a:gd name="T74" fmla="*/ 50 w 99"/>
                <a:gd name="T75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7">
                  <a:moveTo>
                    <a:pt x="86" y="60"/>
                  </a:moveTo>
                  <a:cubicBezTo>
                    <a:pt x="86" y="60"/>
                    <a:pt x="99" y="54"/>
                    <a:pt x="99" y="54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2"/>
                    <a:pt x="86" y="37"/>
                    <a:pt x="86" y="37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31"/>
                    <a:pt x="89" y="18"/>
                    <a:pt x="88" y="18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67" y="16"/>
                    <a:pt x="67" y="1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13"/>
                    <a:pt x="56" y="0"/>
                    <a:pt x="5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38" y="13"/>
                    <a:pt x="38" y="13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19" y="10"/>
                    <a:pt x="18" y="1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9"/>
                    <a:pt x="16" y="32"/>
                    <a:pt x="16" y="32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0" y="43"/>
                    <a:pt x="0" y="4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4" y="60"/>
                    <a:pt x="14" y="60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6"/>
                    <a:pt x="10" y="79"/>
                    <a:pt x="11" y="79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32" y="81"/>
                    <a:pt x="32" y="81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84"/>
                    <a:pt x="44" y="97"/>
                    <a:pt x="45" y="97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7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81" y="87"/>
                    <a:pt x="81" y="86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8"/>
                    <a:pt x="83" y="66"/>
                    <a:pt x="83" y="66"/>
                  </a:cubicBezTo>
                  <a:lnTo>
                    <a:pt x="86" y="60"/>
                  </a:lnTo>
                  <a:close/>
                  <a:moveTo>
                    <a:pt x="50" y="64"/>
                  </a:moveTo>
                  <a:cubicBezTo>
                    <a:pt x="41" y="64"/>
                    <a:pt x="34" y="57"/>
                    <a:pt x="34" y="49"/>
                  </a:cubicBezTo>
                  <a:cubicBezTo>
                    <a:pt x="34" y="40"/>
                    <a:pt x="41" y="33"/>
                    <a:pt x="50" y="33"/>
                  </a:cubicBezTo>
                  <a:cubicBezTo>
                    <a:pt x="58" y="33"/>
                    <a:pt x="66" y="40"/>
                    <a:pt x="66" y="49"/>
                  </a:cubicBezTo>
                  <a:cubicBezTo>
                    <a:pt x="66" y="57"/>
                    <a:pt x="58" y="64"/>
                    <a:pt x="50" y="6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5" name="Freeform 74">
              <a:extLst>
                <a:ext uri="{FF2B5EF4-FFF2-40B4-BE49-F238E27FC236}">
                  <a16:creationId xmlns:a16="http://schemas.microsoft.com/office/drawing/2014/main" id="{E2EF347C-E169-4578-A8AE-8462C605C8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1900" y="1905001"/>
              <a:ext cx="88900" cy="90488"/>
            </a:xfrm>
            <a:custGeom>
              <a:avLst/>
              <a:gdLst>
                <a:gd name="T0" fmla="*/ 41 w 47"/>
                <a:gd name="T1" fmla="*/ 23 h 48"/>
                <a:gd name="T2" fmla="*/ 41 w 47"/>
                <a:gd name="T3" fmla="*/ 20 h 48"/>
                <a:gd name="T4" fmla="*/ 45 w 47"/>
                <a:gd name="T5" fmla="*/ 14 h 48"/>
                <a:gd name="T6" fmla="*/ 42 w 47"/>
                <a:gd name="T7" fmla="*/ 9 h 48"/>
                <a:gd name="T8" fmla="*/ 35 w 47"/>
                <a:gd name="T9" fmla="*/ 11 h 48"/>
                <a:gd name="T10" fmla="*/ 33 w 47"/>
                <a:gd name="T11" fmla="*/ 9 h 48"/>
                <a:gd name="T12" fmla="*/ 31 w 47"/>
                <a:gd name="T13" fmla="*/ 2 h 48"/>
                <a:gd name="T14" fmla="*/ 26 w 47"/>
                <a:gd name="T15" fmla="*/ 1 h 48"/>
                <a:gd name="T16" fmla="*/ 22 w 47"/>
                <a:gd name="T17" fmla="*/ 6 h 48"/>
                <a:gd name="T18" fmla="*/ 19 w 47"/>
                <a:gd name="T19" fmla="*/ 7 h 48"/>
                <a:gd name="T20" fmla="*/ 14 w 47"/>
                <a:gd name="T21" fmla="*/ 3 h 48"/>
                <a:gd name="T22" fmla="*/ 9 w 47"/>
                <a:gd name="T23" fmla="*/ 5 h 48"/>
                <a:gd name="T24" fmla="*/ 10 w 47"/>
                <a:gd name="T25" fmla="*/ 12 h 48"/>
                <a:gd name="T26" fmla="*/ 8 w 47"/>
                <a:gd name="T27" fmla="*/ 15 h 48"/>
                <a:gd name="T28" fmla="*/ 1 w 47"/>
                <a:gd name="T29" fmla="*/ 16 h 48"/>
                <a:gd name="T30" fmla="*/ 0 w 47"/>
                <a:gd name="T31" fmla="*/ 21 h 48"/>
                <a:gd name="T32" fmla="*/ 6 w 47"/>
                <a:gd name="T33" fmla="*/ 25 h 48"/>
                <a:gd name="T34" fmla="*/ 6 w 47"/>
                <a:gd name="T35" fmla="*/ 28 h 48"/>
                <a:gd name="T36" fmla="*/ 2 w 47"/>
                <a:gd name="T37" fmla="*/ 34 h 48"/>
                <a:gd name="T38" fmla="*/ 5 w 47"/>
                <a:gd name="T39" fmla="*/ 39 h 48"/>
                <a:gd name="T40" fmla="*/ 12 w 47"/>
                <a:gd name="T41" fmla="*/ 38 h 48"/>
                <a:gd name="T42" fmla="*/ 14 w 47"/>
                <a:gd name="T43" fmla="*/ 39 h 48"/>
                <a:gd name="T44" fmla="*/ 15 w 47"/>
                <a:gd name="T45" fmla="*/ 46 h 48"/>
                <a:gd name="T46" fmla="*/ 20 w 47"/>
                <a:gd name="T47" fmla="*/ 48 h 48"/>
                <a:gd name="T48" fmla="*/ 24 w 47"/>
                <a:gd name="T49" fmla="*/ 42 h 48"/>
                <a:gd name="T50" fmla="*/ 27 w 47"/>
                <a:gd name="T51" fmla="*/ 42 h 48"/>
                <a:gd name="T52" fmla="*/ 33 w 47"/>
                <a:gd name="T53" fmla="*/ 46 h 48"/>
                <a:gd name="T54" fmla="*/ 38 w 47"/>
                <a:gd name="T55" fmla="*/ 43 h 48"/>
                <a:gd name="T56" fmla="*/ 37 w 47"/>
                <a:gd name="T57" fmla="*/ 36 h 48"/>
                <a:gd name="T58" fmla="*/ 38 w 47"/>
                <a:gd name="T59" fmla="*/ 33 h 48"/>
                <a:gd name="T60" fmla="*/ 45 w 47"/>
                <a:gd name="T61" fmla="*/ 32 h 48"/>
                <a:gd name="T62" fmla="*/ 46 w 47"/>
                <a:gd name="T63" fmla="*/ 27 h 48"/>
                <a:gd name="T64" fmla="*/ 41 w 47"/>
                <a:gd name="T65" fmla="*/ 23 h 48"/>
                <a:gd name="T66" fmla="*/ 31 w 47"/>
                <a:gd name="T67" fmla="*/ 26 h 48"/>
                <a:gd name="T68" fmla="*/ 22 w 47"/>
                <a:gd name="T69" fmla="*/ 31 h 48"/>
                <a:gd name="T70" fmla="*/ 16 w 47"/>
                <a:gd name="T71" fmla="*/ 22 h 48"/>
                <a:gd name="T72" fmla="*/ 25 w 47"/>
                <a:gd name="T73" fmla="*/ 17 h 48"/>
                <a:gd name="T74" fmla="*/ 31 w 47"/>
                <a:gd name="T75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48">
                  <a:moveTo>
                    <a:pt x="41" y="23"/>
                  </a:move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5" y="14"/>
                    <a:pt x="45" y="14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35" y="11"/>
                    <a:pt x="35" y="11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2" y="2"/>
                    <a:pt x="31" y="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2" y="6"/>
                    <a:pt x="22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4" y="2"/>
                    <a:pt x="14" y="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10" y="12"/>
                    <a:pt x="10" y="1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2" y="16"/>
                    <a:pt x="1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6" y="25"/>
                    <a:pt x="6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2" y="34"/>
                    <a:pt x="2" y="34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12" y="38"/>
                    <a:pt x="12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46"/>
                    <a:pt x="15" y="46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8"/>
                    <a:pt x="24" y="42"/>
                    <a:pt x="24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33" y="46"/>
                    <a:pt x="33" y="46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7" y="36"/>
                    <a:pt x="37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45" y="32"/>
                    <a:pt x="45" y="32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7" y="27"/>
                    <a:pt x="41" y="23"/>
                    <a:pt x="41" y="23"/>
                  </a:cubicBezTo>
                  <a:close/>
                  <a:moveTo>
                    <a:pt x="31" y="26"/>
                  </a:moveTo>
                  <a:cubicBezTo>
                    <a:pt x="30" y="30"/>
                    <a:pt x="26" y="32"/>
                    <a:pt x="22" y="31"/>
                  </a:cubicBezTo>
                  <a:cubicBezTo>
                    <a:pt x="18" y="30"/>
                    <a:pt x="15" y="26"/>
                    <a:pt x="16" y="22"/>
                  </a:cubicBezTo>
                  <a:cubicBezTo>
                    <a:pt x="17" y="18"/>
                    <a:pt x="21" y="16"/>
                    <a:pt x="25" y="17"/>
                  </a:cubicBezTo>
                  <a:cubicBezTo>
                    <a:pt x="29" y="18"/>
                    <a:pt x="32" y="22"/>
                    <a:pt x="31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63" name="圓角矩形 62"/>
          <p:cNvSpPr/>
          <p:nvPr/>
        </p:nvSpPr>
        <p:spPr>
          <a:xfrm>
            <a:off x="1291350" y="1808518"/>
            <a:ext cx="5776860" cy="456139"/>
          </a:xfrm>
          <a:prstGeom prst="roundRect">
            <a:avLst/>
          </a:prstGeom>
          <a:solidFill>
            <a:srgbClr val="F7EDEE"/>
          </a:solidFill>
          <a:effectLst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What Function do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266498" y="989362"/>
            <a:ext cx="10590667" cy="70768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data = fbapi.get_all_post_all_user_comments_times(dataset=dataset)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735" y="2463785"/>
            <a:ext cx="5705475" cy="101917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735" y="2463785"/>
            <a:ext cx="85344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537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5FB3835-ADC2-41D0-8A89-C076CAC2810E}"/>
              </a:ext>
            </a:extLst>
          </p:cNvPr>
          <p:cNvSpPr/>
          <p:nvPr/>
        </p:nvSpPr>
        <p:spPr>
          <a:xfrm>
            <a:off x="0" y="367393"/>
            <a:ext cx="2530929" cy="6123213"/>
          </a:xfrm>
          <a:prstGeom prst="rect">
            <a:avLst/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FC8C4A-EDB4-4542-9575-3CADFD989A07}"/>
              </a:ext>
            </a:extLst>
          </p:cNvPr>
          <p:cNvSpPr/>
          <p:nvPr/>
        </p:nvSpPr>
        <p:spPr>
          <a:xfrm>
            <a:off x="11511642" y="2155371"/>
            <a:ext cx="680357" cy="2542380"/>
          </a:xfrm>
          <a:prstGeom prst="rect">
            <a:avLst/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47D956-2443-43F8-A569-09F0F3BE4A84}"/>
              </a:ext>
            </a:extLst>
          </p:cNvPr>
          <p:cNvSpPr txBox="1"/>
          <p:nvPr/>
        </p:nvSpPr>
        <p:spPr>
          <a:xfrm>
            <a:off x="242392" y="734786"/>
            <a:ext cx="1338828" cy="53835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7500" dirty="0">
                <a:solidFill>
                  <a:schemeClr val="bg1"/>
                </a:solidFill>
                <a:latin typeface="+mj-lt"/>
                <a:ea typeface="字魂59号-创粗黑" panose="00000500000000000000" pitchFamily="2" charset="-122"/>
              </a:rPr>
              <a:t>CONTENT</a:t>
            </a:r>
            <a:endParaRPr lang="zh-CN" altLang="en-US" sz="7500" dirty="0">
              <a:solidFill>
                <a:schemeClr val="bg1"/>
              </a:solidFill>
              <a:latin typeface="+mj-lt"/>
              <a:ea typeface="字魂59号-创粗黑" panose="000005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B7EDC3-CC3A-49EA-8FD1-0010DF0CA196}"/>
              </a:ext>
            </a:extLst>
          </p:cNvPr>
          <p:cNvSpPr txBox="1"/>
          <p:nvPr/>
        </p:nvSpPr>
        <p:spPr>
          <a:xfrm>
            <a:off x="3888506" y="1345754"/>
            <a:ext cx="2177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171919"/>
                </a:solidFill>
                <a:latin typeface="+mj-lt"/>
                <a:ea typeface="字魂58号-创中黑" panose="00000500000000000000" pitchFamily="2" charset="-122"/>
              </a:rPr>
              <a:t>Part 01</a:t>
            </a:r>
            <a:endParaRPr lang="zh-CN" altLang="en-US" sz="3600" dirty="0">
              <a:solidFill>
                <a:srgbClr val="171919"/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62E8A2-05BD-436C-B697-012712AB3DF9}"/>
              </a:ext>
            </a:extLst>
          </p:cNvPr>
          <p:cNvSpPr txBox="1"/>
          <p:nvPr/>
        </p:nvSpPr>
        <p:spPr bwMode="auto">
          <a:xfrm>
            <a:off x="6582644" y="1934419"/>
            <a:ext cx="4637459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rPr>
              <a:t>Data Structure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2B320EB-D798-40A1-84C8-89E3D48240DE}"/>
              </a:ext>
            </a:extLst>
          </p:cNvPr>
          <p:cNvSpPr/>
          <p:nvPr/>
        </p:nvSpPr>
        <p:spPr>
          <a:xfrm>
            <a:off x="3888506" y="2699971"/>
            <a:ext cx="21444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字魂58号-创中黑" panose="00000500000000000000" pitchFamily="2" charset="-122"/>
                <a:sym typeface="思源黑体" panose="020B0500000000000000" pitchFamily="34" charset="-122"/>
              </a:rPr>
              <a:t>Selenium </a:t>
            </a:r>
            <a:r>
              <a:rPr lang="en-US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字魂58号-创中黑" panose="00000500000000000000" pitchFamily="2" charset="-122"/>
                <a:sym typeface="思源黑体" panose="020B0500000000000000" pitchFamily="34" charset="-122"/>
              </a:rPr>
              <a:t>Beautifulsoup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E29FE7E-EAAC-4D71-911C-52E89C7C6BE8}"/>
              </a:ext>
            </a:extLst>
          </p:cNvPr>
          <p:cNvSpPr txBox="1"/>
          <p:nvPr/>
        </p:nvSpPr>
        <p:spPr>
          <a:xfrm>
            <a:off x="7829131" y="1345754"/>
            <a:ext cx="239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171919"/>
                </a:solidFill>
                <a:latin typeface="+mj-lt"/>
                <a:ea typeface="字魂58号-创中黑" panose="00000500000000000000" pitchFamily="2" charset="-122"/>
              </a:rPr>
              <a:t>Part 02</a:t>
            </a:r>
            <a:endParaRPr lang="zh-CN" altLang="en-US" sz="3600" dirty="0">
              <a:solidFill>
                <a:srgbClr val="171919"/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6B155A-2F76-44A3-855F-EF7BAF8EE7B4}"/>
              </a:ext>
            </a:extLst>
          </p:cNvPr>
          <p:cNvSpPr txBox="1"/>
          <p:nvPr/>
        </p:nvSpPr>
        <p:spPr bwMode="auto">
          <a:xfrm>
            <a:off x="2443912" y="4346585"/>
            <a:ext cx="4749212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rPr>
              <a:t>Database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F3C944A-797D-4C33-B9E7-4A6E8F3AF793}"/>
              </a:ext>
            </a:extLst>
          </p:cNvPr>
          <p:cNvSpPr/>
          <p:nvPr/>
        </p:nvSpPr>
        <p:spPr>
          <a:xfrm>
            <a:off x="7829131" y="2699971"/>
            <a:ext cx="21444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字魂58号-创中黑" panose="00000500000000000000" pitchFamily="2" charset="-122"/>
                <a:sym typeface="思源黑体" panose="020B0500000000000000" pitchFamily="34" charset="-122"/>
              </a:rPr>
              <a:t>Json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字魂58号-创中黑" panose="00000500000000000000" pitchFamily="2" charset="-122"/>
                <a:sym typeface="思源黑体" panose="020B0500000000000000" pitchFamily="34" charset="-122"/>
              </a:rPr>
              <a:t> file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0B46AA3-FD2D-4906-BE45-31FD2424DAE4}"/>
              </a:ext>
            </a:extLst>
          </p:cNvPr>
          <p:cNvSpPr txBox="1"/>
          <p:nvPr/>
        </p:nvSpPr>
        <p:spPr>
          <a:xfrm>
            <a:off x="3921166" y="3757920"/>
            <a:ext cx="322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171919"/>
                </a:solidFill>
                <a:latin typeface="+mj-lt"/>
                <a:ea typeface="字魂58号-创中黑" panose="00000500000000000000" pitchFamily="2" charset="-122"/>
              </a:rPr>
              <a:t>Part </a:t>
            </a:r>
            <a:r>
              <a:rPr lang="en-US" altLang="zh-CN" sz="3600" dirty="0">
                <a:solidFill>
                  <a:srgbClr val="171919"/>
                </a:solidFill>
                <a:latin typeface="+mj-lt"/>
                <a:ea typeface="字魂58号-创中黑" panose="00000500000000000000" pitchFamily="2" charset="-122"/>
              </a:rPr>
              <a:t>03</a:t>
            </a:r>
            <a:endParaRPr lang="zh-CN" altLang="en-US" sz="3600" dirty="0">
              <a:solidFill>
                <a:srgbClr val="171919"/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4564400-F381-4FC5-B04D-9107F61572B0}"/>
              </a:ext>
            </a:extLst>
          </p:cNvPr>
          <p:cNvSpPr txBox="1"/>
          <p:nvPr/>
        </p:nvSpPr>
        <p:spPr bwMode="auto">
          <a:xfrm>
            <a:off x="7059870" y="4381993"/>
            <a:ext cx="3862813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rPr>
              <a:t>API Function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6CBF5A44-98F7-4E95-918D-2CED67E2CD80}"/>
              </a:ext>
            </a:extLst>
          </p:cNvPr>
          <p:cNvSpPr/>
          <p:nvPr/>
        </p:nvSpPr>
        <p:spPr>
          <a:xfrm>
            <a:off x="3642632" y="5164964"/>
            <a:ext cx="21444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字魂58号-创中黑" panose="00000500000000000000" pitchFamily="2" charset="-122"/>
                <a:sym typeface="思源黑体" panose="020B0500000000000000" pitchFamily="34" charset="-122"/>
              </a:rPr>
              <a:t>Google Cloud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8A91BD0-348A-4018-BC22-03F1F3D65C10}"/>
              </a:ext>
            </a:extLst>
          </p:cNvPr>
          <p:cNvSpPr txBox="1"/>
          <p:nvPr/>
        </p:nvSpPr>
        <p:spPr>
          <a:xfrm>
            <a:off x="7861791" y="3757920"/>
            <a:ext cx="278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171919"/>
                </a:solidFill>
                <a:latin typeface="+mj-lt"/>
                <a:ea typeface="字魂58号-创中黑" panose="00000500000000000000" pitchFamily="2" charset="-122"/>
              </a:rPr>
              <a:t>Part 04</a:t>
            </a:r>
            <a:endParaRPr lang="zh-CN" altLang="en-US" sz="3600" dirty="0">
              <a:solidFill>
                <a:srgbClr val="171919"/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A9E0EFE-9BEE-4E71-8A1A-1C9C46515FE9}"/>
              </a:ext>
            </a:extLst>
          </p:cNvPr>
          <p:cNvSpPr txBox="1"/>
          <p:nvPr/>
        </p:nvSpPr>
        <p:spPr bwMode="auto">
          <a:xfrm>
            <a:off x="2819196" y="1925846"/>
            <a:ext cx="3862813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rPr>
              <a:t>Web Crawler</a:t>
            </a:r>
            <a:endParaRPr lang="tr-TR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55F426EA-A0E4-4F44-B314-D181A5AB4844}"/>
              </a:ext>
            </a:extLst>
          </p:cNvPr>
          <p:cNvSpPr/>
          <p:nvPr/>
        </p:nvSpPr>
        <p:spPr>
          <a:xfrm>
            <a:off x="8113729" y="5112137"/>
            <a:ext cx="21118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字魂58号-创中黑" panose="00000500000000000000" pitchFamily="2" charset="-122"/>
                <a:sym typeface="思源黑体" panose="020B0500000000000000" pitchFamily="34" charset="-122"/>
              </a:rPr>
              <a:t>Python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354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  <p:bldP spid="9" grpId="0"/>
      <p:bldP spid="10" grpId="0"/>
      <p:bldP spid="11" grpId="0"/>
      <p:bldP spid="12" grpId="0"/>
      <p:bldP spid="13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8D64839-2DCB-4411-A280-F4AA36E9ED3E}"/>
              </a:ext>
            </a:extLst>
          </p:cNvPr>
          <p:cNvGrpSpPr/>
          <p:nvPr/>
        </p:nvGrpSpPr>
        <p:grpSpPr>
          <a:xfrm>
            <a:off x="502185" y="1107347"/>
            <a:ext cx="573235" cy="481442"/>
            <a:chOff x="3378359" y="640707"/>
            <a:chExt cx="663790" cy="557497"/>
          </a:xfrm>
        </p:grpSpPr>
        <p:sp>
          <p:nvSpPr>
            <p:cNvPr id="2" name="图文框 1">
              <a:extLst>
                <a:ext uri="{FF2B5EF4-FFF2-40B4-BE49-F238E27FC236}">
                  <a16:creationId xmlns:a16="http://schemas.microsoft.com/office/drawing/2014/main" id="{4ED448EC-7973-4DCB-B2A3-5A55F8ECBB51}"/>
                </a:ext>
              </a:extLst>
            </p:cNvPr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" name="图文框 2">
              <a:extLst>
                <a:ext uri="{FF2B5EF4-FFF2-40B4-BE49-F238E27FC236}">
                  <a16:creationId xmlns:a16="http://schemas.microsoft.com/office/drawing/2014/main" id="{036C49B5-C1D6-449D-9571-3A90F7A831F9}"/>
                </a:ext>
              </a:extLst>
            </p:cNvPr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444242-7218-48C5-A90E-AE65BB69E035}"/>
              </a:ext>
            </a:extLst>
          </p:cNvPr>
          <p:cNvSpPr txBox="1"/>
          <p:nvPr/>
        </p:nvSpPr>
        <p:spPr bwMode="auto">
          <a:xfrm>
            <a:off x="195319" y="96883"/>
            <a:ext cx="6256248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</a:rPr>
              <a:t>API Function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72">
            <a:extLst>
              <a:ext uri="{FF2B5EF4-FFF2-40B4-BE49-F238E27FC236}">
                <a16:creationId xmlns:a16="http://schemas.microsoft.com/office/drawing/2014/main" id="{F99C5DF9-4853-49AB-B687-76256EC37282}"/>
              </a:ext>
            </a:extLst>
          </p:cNvPr>
          <p:cNvGrpSpPr/>
          <p:nvPr/>
        </p:nvGrpSpPr>
        <p:grpSpPr>
          <a:xfrm>
            <a:off x="515562" y="1807895"/>
            <a:ext cx="671830" cy="459740"/>
            <a:chOff x="2324100" y="1814513"/>
            <a:chExt cx="266700" cy="182563"/>
          </a:xfrm>
          <a:solidFill>
            <a:srgbClr val="ECCEC4"/>
          </a:solidFill>
        </p:grpSpPr>
        <p:sp>
          <p:nvSpPr>
            <p:cNvPr id="14" name="Freeform 73">
              <a:extLst>
                <a:ext uri="{FF2B5EF4-FFF2-40B4-BE49-F238E27FC236}">
                  <a16:creationId xmlns:a16="http://schemas.microsoft.com/office/drawing/2014/main" id="{C2C35C29-A8F6-44D6-824C-4DCB7542D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4100" y="1814513"/>
              <a:ext cx="188913" cy="182563"/>
            </a:xfrm>
            <a:custGeom>
              <a:avLst/>
              <a:gdLst>
                <a:gd name="T0" fmla="*/ 86 w 99"/>
                <a:gd name="T1" fmla="*/ 60 h 97"/>
                <a:gd name="T2" fmla="*/ 99 w 99"/>
                <a:gd name="T3" fmla="*/ 54 h 97"/>
                <a:gd name="T4" fmla="*/ 99 w 99"/>
                <a:gd name="T5" fmla="*/ 43 h 97"/>
                <a:gd name="T6" fmla="*/ 86 w 99"/>
                <a:gd name="T7" fmla="*/ 37 h 97"/>
                <a:gd name="T8" fmla="*/ 83 w 99"/>
                <a:gd name="T9" fmla="*/ 31 h 97"/>
                <a:gd name="T10" fmla="*/ 88 w 99"/>
                <a:gd name="T11" fmla="*/ 18 h 97"/>
                <a:gd name="T12" fmla="*/ 81 w 99"/>
                <a:gd name="T13" fmla="*/ 10 h 97"/>
                <a:gd name="T14" fmla="*/ 67 w 99"/>
                <a:gd name="T15" fmla="*/ 16 h 97"/>
                <a:gd name="T16" fmla="*/ 61 w 99"/>
                <a:gd name="T17" fmla="*/ 13 h 97"/>
                <a:gd name="T18" fmla="*/ 55 w 99"/>
                <a:gd name="T19" fmla="*/ 0 h 97"/>
                <a:gd name="T20" fmla="*/ 44 w 99"/>
                <a:gd name="T21" fmla="*/ 0 h 97"/>
                <a:gd name="T22" fmla="*/ 38 w 99"/>
                <a:gd name="T23" fmla="*/ 13 h 97"/>
                <a:gd name="T24" fmla="*/ 32 w 99"/>
                <a:gd name="T25" fmla="*/ 16 h 97"/>
                <a:gd name="T26" fmla="*/ 18 w 99"/>
                <a:gd name="T27" fmla="*/ 11 h 97"/>
                <a:gd name="T28" fmla="*/ 11 w 99"/>
                <a:gd name="T29" fmla="*/ 18 h 97"/>
                <a:gd name="T30" fmla="*/ 16 w 99"/>
                <a:gd name="T31" fmla="*/ 32 h 97"/>
                <a:gd name="T32" fmla="*/ 14 w 99"/>
                <a:gd name="T33" fmla="*/ 37 h 97"/>
                <a:gd name="T34" fmla="*/ 0 w 99"/>
                <a:gd name="T35" fmla="*/ 43 h 97"/>
                <a:gd name="T36" fmla="*/ 0 w 99"/>
                <a:gd name="T37" fmla="*/ 54 h 97"/>
                <a:gd name="T38" fmla="*/ 14 w 99"/>
                <a:gd name="T39" fmla="*/ 60 h 97"/>
                <a:gd name="T40" fmla="*/ 16 w 99"/>
                <a:gd name="T41" fmla="*/ 66 h 97"/>
                <a:gd name="T42" fmla="*/ 11 w 99"/>
                <a:gd name="T43" fmla="*/ 79 h 97"/>
                <a:gd name="T44" fmla="*/ 19 w 99"/>
                <a:gd name="T45" fmla="*/ 87 h 97"/>
                <a:gd name="T46" fmla="*/ 32 w 99"/>
                <a:gd name="T47" fmla="*/ 81 h 97"/>
                <a:gd name="T48" fmla="*/ 38 w 99"/>
                <a:gd name="T49" fmla="*/ 84 h 97"/>
                <a:gd name="T50" fmla="*/ 45 w 99"/>
                <a:gd name="T51" fmla="*/ 97 h 97"/>
                <a:gd name="T52" fmla="*/ 55 w 99"/>
                <a:gd name="T53" fmla="*/ 97 h 97"/>
                <a:gd name="T54" fmla="*/ 61 w 99"/>
                <a:gd name="T55" fmla="*/ 84 h 97"/>
                <a:gd name="T56" fmla="*/ 67 w 99"/>
                <a:gd name="T57" fmla="*/ 81 h 97"/>
                <a:gd name="T58" fmla="*/ 81 w 99"/>
                <a:gd name="T59" fmla="*/ 86 h 97"/>
                <a:gd name="T60" fmla="*/ 89 w 99"/>
                <a:gd name="T61" fmla="*/ 79 h 97"/>
                <a:gd name="T62" fmla="*/ 83 w 99"/>
                <a:gd name="T63" fmla="*/ 66 h 97"/>
                <a:gd name="T64" fmla="*/ 86 w 99"/>
                <a:gd name="T65" fmla="*/ 60 h 97"/>
                <a:gd name="T66" fmla="*/ 50 w 99"/>
                <a:gd name="T67" fmla="*/ 64 h 97"/>
                <a:gd name="T68" fmla="*/ 34 w 99"/>
                <a:gd name="T69" fmla="*/ 49 h 97"/>
                <a:gd name="T70" fmla="*/ 50 w 99"/>
                <a:gd name="T71" fmla="*/ 33 h 97"/>
                <a:gd name="T72" fmla="*/ 66 w 99"/>
                <a:gd name="T73" fmla="*/ 49 h 97"/>
                <a:gd name="T74" fmla="*/ 50 w 99"/>
                <a:gd name="T75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7">
                  <a:moveTo>
                    <a:pt x="86" y="60"/>
                  </a:moveTo>
                  <a:cubicBezTo>
                    <a:pt x="86" y="60"/>
                    <a:pt x="99" y="54"/>
                    <a:pt x="99" y="54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2"/>
                    <a:pt x="86" y="37"/>
                    <a:pt x="86" y="37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31"/>
                    <a:pt x="89" y="18"/>
                    <a:pt x="88" y="18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67" y="16"/>
                    <a:pt x="67" y="1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13"/>
                    <a:pt x="56" y="0"/>
                    <a:pt x="5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38" y="13"/>
                    <a:pt x="38" y="13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19" y="10"/>
                    <a:pt x="18" y="1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9"/>
                    <a:pt x="16" y="32"/>
                    <a:pt x="16" y="32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0" y="43"/>
                    <a:pt x="0" y="4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4" y="60"/>
                    <a:pt x="14" y="60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6"/>
                    <a:pt x="10" y="79"/>
                    <a:pt x="11" y="79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32" y="81"/>
                    <a:pt x="32" y="81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84"/>
                    <a:pt x="44" y="97"/>
                    <a:pt x="45" y="97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7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81" y="87"/>
                    <a:pt x="81" y="86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8"/>
                    <a:pt x="83" y="66"/>
                    <a:pt x="83" y="66"/>
                  </a:cubicBezTo>
                  <a:lnTo>
                    <a:pt x="86" y="60"/>
                  </a:lnTo>
                  <a:close/>
                  <a:moveTo>
                    <a:pt x="50" y="64"/>
                  </a:moveTo>
                  <a:cubicBezTo>
                    <a:pt x="41" y="64"/>
                    <a:pt x="34" y="57"/>
                    <a:pt x="34" y="49"/>
                  </a:cubicBezTo>
                  <a:cubicBezTo>
                    <a:pt x="34" y="40"/>
                    <a:pt x="41" y="33"/>
                    <a:pt x="50" y="33"/>
                  </a:cubicBezTo>
                  <a:cubicBezTo>
                    <a:pt x="58" y="33"/>
                    <a:pt x="66" y="40"/>
                    <a:pt x="66" y="49"/>
                  </a:cubicBezTo>
                  <a:cubicBezTo>
                    <a:pt x="66" y="57"/>
                    <a:pt x="58" y="64"/>
                    <a:pt x="50" y="6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5" name="Freeform 74">
              <a:extLst>
                <a:ext uri="{FF2B5EF4-FFF2-40B4-BE49-F238E27FC236}">
                  <a16:creationId xmlns:a16="http://schemas.microsoft.com/office/drawing/2014/main" id="{E2EF347C-E169-4578-A8AE-8462C605C8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1900" y="1905001"/>
              <a:ext cx="88900" cy="90488"/>
            </a:xfrm>
            <a:custGeom>
              <a:avLst/>
              <a:gdLst>
                <a:gd name="T0" fmla="*/ 41 w 47"/>
                <a:gd name="T1" fmla="*/ 23 h 48"/>
                <a:gd name="T2" fmla="*/ 41 w 47"/>
                <a:gd name="T3" fmla="*/ 20 h 48"/>
                <a:gd name="T4" fmla="*/ 45 w 47"/>
                <a:gd name="T5" fmla="*/ 14 h 48"/>
                <a:gd name="T6" fmla="*/ 42 w 47"/>
                <a:gd name="T7" fmla="*/ 9 h 48"/>
                <a:gd name="T8" fmla="*/ 35 w 47"/>
                <a:gd name="T9" fmla="*/ 11 h 48"/>
                <a:gd name="T10" fmla="*/ 33 w 47"/>
                <a:gd name="T11" fmla="*/ 9 h 48"/>
                <a:gd name="T12" fmla="*/ 31 w 47"/>
                <a:gd name="T13" fmla="*/ 2 h 48"/>
                <a:gd name="T14" fmla="*/ 26 w 47"/>
                <a:gd name="T15" fmla="*/ 1 h 48"/>
                <a:gd name="T16" fmla="*/ 22 w 47"/>
                <a:gd name="T17" fmla="*/ 6 h 48"/>
                <a:gd name="T18" fmla="*/ 19 w 47"/>
                <a:gd name="T19" fmla="*/ 7 h 48"/>
                <a:gd name="T20" fmla="*/ 14 w 47"/>
                <a:gd name="T21" fmla="*/ 3 h 48"/>
                <a:gd name="T22" fmla="*/ 9 w 47"/>
                <a:gd name="T23" fmla="*/ 5 h 48"/>
                <a:gd name="T24" fmla="*/ 10 w 47"/>
                <a:gd name="T25" fmla="*/ 12 h 48"/>
                <a:gd name="T26" fmla="*/ 8 w 47"/>
                <a:gd name="T27" fmla="*/ 15 h 48"/>
                <a:gd name="T28" fmla="*/ 1 w 47"/>
                <a:gd name="T29" fmla="*/ 16 h 48"/>
                <a:gd name="T30" fmla="*/ 0 w 47"/>
                <a:gd name="T31" fmla="*/ 21 h 48"/>
                <a:gd name="T32" fmla="*/ 6 w 47"/>
                <a:gd name="T33" fmla="*/ 25 h 48"/>
                <a:gd name="T34" fmla="*/ 6 w 47"/>
                <a:gd name="T35" fmla="*/ 28 h 48"/>
                <a:gd name="T36" fmla="*/ 2 w 47"/>
                <a:gd name="T37" fmla="*/ 34 h 48"/>
                <a:gd name="T38" fmla="*/ 5 w 47"/>
                <a:gd name="T39" fmla="*/ 39 h 48"/>
                <a:gd name="T40" fmla="*/ 12 w 47"/>
                <a:gd name="T41" fmla="*/ 38 h 48"/>
                <a:gd name="T42" fmla="*/ 14 w 47"/>
                <a:gd name="T43" fmla="*/ 39 h 48"/>
                <a:gd name="T44" fmla="*/ 15 w 47"/>
                <a:gd name="T45" fmla="*/ 46 h 48"/>
                <a:gd name="T46" fmla="*/ 20 w 47"/>
                <a:gd name="T47" fmla="*/ 48 h 48"/>
                <a:gd name="T48" fmla="*/ 24 w 47"/>
                <a:gd name="T49" fmla="*/ 42 h 48"/>
                <a:gd name="T50" fmla="*/ 27 w 47"/>
                <a:gd name="T51" fmla="*/ 42 h 48"/>
                <a:gd name="T52" fmla="*/ 33 w 47"/>
                <a:gd name="T53" fmla="*/ 46 h 48"/>
                <a:gd name="T54" fmla="*/ 38 w 47"/>
                <a:gd name="T55" fmla="*/ 43 h 48"/>
                <a:gd name="T56" fmla="*/ 37 w 47"/>
                <a:gd name="T57" fmla="*/ 36 h 48"/>
                <a:gd name="T58" fmla="*/ 38 w 47"/>
                <a:gd name="T59" fmla="*/ 33 h 48"/>
                <a:gd name="T60" fmla="*/ 45 w 47"/>
                <a:gd name="T61" fmla="*/ 32 h 48"/>
                <a:gd name="T62" fmla="*/ 46 w 47"/>
                <a:gd name="T63" fmla="*/ 27 h 48"/>
                <a:gd name="T64" fmla="*/ 41 w 47"/>
                <a:gd name="T65" fmla="*/ 23 h 48"/>
                <a:gd name="T66" fmla="*/ 31 w 47"/>
                <a:gd name="T67" fmla="*/ 26 h 48"/>
                <a:gd name="T68" fmla="*/ 22 w 47"/>
                <a:gd name="T69" fmla="*/ 31 h 48"/>
                <a:gd name="T70" fmla="*/ 16 w 47"/>
                <a:gd name="T71" fmla="*/ 22 h 48"/>
                <a:gd name="T72" fmla="*/ 25 w 47"/>
                <a:gd name="T73" fmla="*/ 17 h 48"/>
                <a:gd name="T74" fmla="*/ 31 w 47"/>
                <a:gd name="T75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48">
                  <a:moveTo>
                    <a:pt x="41" y="23"/>
                  </a:move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5" y="14"/>
                    <a:pt x="45" y="14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35" y="11"/>
                    <a:pt x="35" y="11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2" y="2"/>
                    <a:pt x="31" y="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2" y="6"/>
                    <a:pt x="22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4" y="2"/>
                    <a:pt x="14" y="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10" y="12"/>
                    <a:pt x="10" y="1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2" y="16"/>
                    <a:pt x="1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6" y="25"/>
                    <a:pt x="6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2" y="34"/>
                    <a:pt x="2" y="34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12" y="38"/>
                    <a:pt x="12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46"/>
                    <a:pt x="15" y="46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8"/>
                    <a:pt x="24" y="42"/>
                    <a:pt x="24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33" y="46"/>
                    <a:pt x="33" y="46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7" y="36"/>
                    <a:pt x="37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45" y="32"/>
                    <a:pt x="45" y="32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7" y="27"/>
                    <a:pt x="41" y="23"/>
                    <a:pt x="41" y="23"/>
                  </a:cubicBezTo>
                  <a:close/>
                  <a:moveTo>
                    <a:pt x="31" y="26"/>
                  </a:moveTo>
                  <a:cubicBezTo>
                    <a:pt x="30" y="30"/>
                    <a:pt x="26" y="32"/>
                    <a:pt x="22" y="31"/>
                  </a:cubicBezTo>
                  <a:cubicBezTo>
                    <a:pt x="18" y="30"/>
                    <a:pt x="15" y="26"/>
                    <a:pt x="16" y="22"/>
                  </a:cubicBezTo>
                  <a:cubicBezTo>
                    <a:pt x="17" y="18"/>
                    <a:pt x="21" y="16"/>
                    <a:pt x="25" y="17"/>
                  </a:cubicBezTo>
                  <a:cubicBezTo>
                    <a:pt x="29" y="18"/>
                    <a:pt x="32" y="22"/>
                    <a:pt x="31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63" name="圓角矩形 62"/>
          <p:cNvSpPr/>
          <p:nvPr/>
        </p:nvSpPr>
        <p:spPr>
          <a:xfrm>
            <a:off x="1291350" y="1808518"/>
            <a:ext cx="5776860" cy="456139"/>
          </a:xfrm>
          <a:prstGeom prst="roundRect">
            <a:avLst/>
          </a:prstGeom>
          <a:solidFill>
            <a:srgbClr val="F7EDEE"/>
          </a:solidFill>
          <a:effectLst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What Function do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266498" y="989362"/>
            <a:ext cx="10590667" cy="70768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allemojitimes = fbapi.get_user_emoji_times_by_user_id(dataset=dataset, user_id='</a:t>
            </a:r>
            <a:r>
              <a:rPr lang="zh-TW" altLang="en-US">
                <a:latin typeface="Arial" panose="020B0604020202020204" pitchFamily="34" charset="0"/>
                <a:cs typeface="Arial" panose="020B0604020202020204" pitchFamily="34" charset="0"/>
              </a:rPr>
              <a:t>高士鈞</a:t>
            </a:r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2676525"/>
            <a:ext cx="7296150" cy="12763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0" y="4364743"/>
            <a:ext cx="61245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4788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E5301F62-E527-430F-AF58-A8666358B360}"/>
              </a:ext>
            </a:extLst>
          </p:cNvPr>
          <p:cNvSpPr/>
          <p:nvPr/>
        </p:nvSpPr>
        <p:spPr>
          <a:xfrm>
            <a:off x="0" y="0"/>
            <a:ext cx="14810282" cy="7375161"/>
          </a:xfrm>
          <a:prstGeom prst="rtTriangle">
            <a:avLst/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18" name="图文框 17">
            <a:extLst>
              <a:ext uri="{FF2B5EF4-FFF2-40B4-BE49-F238E27FC236}">
                <a16:creationId xmlns:a16="http://schemas.microsoft.com/office/drawing/2014/main" id="{5FBC000B-BE00-4A5E-B560-58415F21BB8D}"/>
              </a:ext>
            </a:extLst>
          </p:cNvPr>
          <p:cNvSpPr/>
          <p:nvPr/>
        </p:nvSpPr>
        <p:spPr>
          <a:xfrm>
            <a:off x="3475851" y="2030277"/>
            <a:ext cx="5196116" cy="3712315"/>
          </a:xfrm>
          <a:prstGeom prst="frame">
            <a:avLst>
              <a:gd name="adj1" fmla="val 3697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图文框 10">
            <a:extLst>
              <a:ext uri="{FF2B5EF4-FFF2-40B4-BE49-F238E27FC236}">
                <a16:creationId xmlns:a16="http://schemas.microsoft.com/office/drawing/2014/main" id="{DF9485A3-2D8E-4153-B28A-F12E542FC5CE}"/>
              </a:ext>
            </a:extLst>
          </p:cNvPr>
          <p:cNvSpPr/>
          <p:nvPr/>
        </p:nvSpPr>
        <p:spPr>
          <a:xfrm>
            <a:off x="3475851" y="1073932"/>
            <a:ext cx="5196116" cy="3515618"/>
          </a:xfrm>
          <a:prstGeom prst="frame">
            <a:avLst>
              <a:gd name="adj1" fmla="val 3697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1D8B5E6-ACDC-49F9-84DB-34E7456AF497}"/>
              </a:ext>
            </a:extLst>
          </p:cNvPr>
          <p:cNvSpPr/>
          <p:nvPr/>
        </p:nvSpPr>
        <p:spPr>
          <a:xfrm>
            <a:off x="2228849" y="1793318"/>
            <a:ext cx="7734300" cy="32614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C8D3318-B0DA-4E47-86F5-595D7FC8AEEC}"/>
              </a:ext>
            </a:extLst>
          </p:cNvPr>
          <p:cNvSpPr txBox="1"/>
          <p:nvPr/>
        </p:nvSpPr>
        <p:spPr>
          <a:xfrm>
            <a:off x="2717368" y="2219315"/>
            <a:ext cx="67572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tr-TR" altLang="zh-CN" sz="7500" dirty="0" err="1">
                <a:solidFill>
                  <a:srgbClr val="171919"/>
                </a:solidFill>
                <a:latin typeface="+mj-lt"/>
                <a:ea typeface="字魂59号-创粗黑" panose="00000500000000000000" pitchFamily="2" charset="-122"/>
              </a:rPr>
              <a:t>Thanks</a:t>
            </a:r>
            <a:r>
              <a:rPr lang="tr-TR" altLang="zh-CN" sz="7500" dirty="0">
                <a:solidFill>
                  <a:srgbClr val="171919"/>
                </a:solidFill>
                <a:latin typeface="+mj-lt"/>
                <a:ea typeface="字魂59号-创粗黑" panose="00000500000000000000" pitchFamily="2" charset="-122"/>
              </a:rPr>
              <a:t> </a:t>
            </a:r>
            <a:r>
              <a:rPr lang="tr-TR" altLang="zh-CN" sz="7500" dirty="0" err="1">
                <a:solidFill>
                  <a:srgbClr val="171919"/>
                </a:solidFill>
                <a:latin typeface="+mj-lt"/>
                <a:ea typeface="字魂59号-创粗黑" panose="00000500000000000000" pitchFamily="2" charset="-122"/>
              </a:rPr>
              <a:t>for</a:t>
            </a:r>
            <a:r>
              <a:rPr lang="tr-TR" altLang="zh-CN" sz="7500" dirty="0">
                <a:solidFill>
                  <a:srgbClr val="171919"/>
                </a:solidFill>
                <a:latin typeface="+mj-lt"/>
                <a:ea typeface="字魂59号-创粗黑" panose="00000500000000000000" pitchFamily="2" charset="-122"/>
              </a:rPr>
              <a:t> </a:t>
            </a:r>
            <a:r>
              <a:rPr lang="tr-TR" altLang="zh-CN" sz="7500" dirty="0" err="1">
                <a:solidFill>
                  <a:srgbClr val="171919"/>
                </a:solidFill>
                <a:latin typeface="+mj-lt"/>
                <a:ea typeface="字魂59号-创粗黑" panose="00000500000000000000" pitchFamily="2" charset="-122"/>
              </a:rPr>
              <a:t>watching</a:t>
            </a:r>
            <a:endParaRPr lang="zh-CN" altLang="en-US" sz="7500" dirty="0">
              <a:solidFill>
                <a:srgbClr val="171919"/>
              </a:solidFill>
              <a:latin typeface="+mj-lt"/>
              <a:ea typeface="字魂59号-创粗黑" panose="00000500000000000000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DCD905-DFB9-40EE-BF7B-CFB2FD80C220}"/>
              </a:ext>
            </a:extLst>
          </p:cNvPr>
          <p:cNvSpPr/>
          <p:nvPr/>
        </p:nvSpPr>
        <p:spPr>
          <a:xfrm>
            <a:off x="5056529" y="1073931"/>
            <a:ext cx="2078940" cy="115032"/>
          </a:xfrm>
          <a:prstGeom prst="rect">
            <a:avLst/>
          </a:prstGeom>
          <a:solidFill>
            <a:srgbClr val="17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EA98B5C-018E-425A-A0C7-D92CDAD5365E}"/>
              </a:ext>
            </a:extLst>
          </p:cNvPr>
          <p:cNvSpPr/>
          <p:nvPr/>
        </p:nvSpPr>
        <p:spPr>
          <a:xfrm>
            <a:off x="5056529" y="5619006"/>
            <a:ext cx="2078940" cy="115032"/>
          </a:xfrm>
          <a:prstGeom prst="rect">
            <a:avLst/>
          </a:prstGeom>
          <a:solidFill>
            <a:srgbClr val="17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13" name="文本框 14">
            <a:extLst>
              <a:ext uri="{FF2B5EF4-FFF2-40B4-BE49-F238E27FC236}">
                <a16:creationId xmlns:a16="http://schemas.microsoft.com/office/drawing/2014/main" id="{E35D6D13-FA9C-2F4E-98FF-1F9EF54C34CF}"/>
              </a:ext>
            </a:extLst>
          </p:cNvPr>
          <p:cNvSpPr txBox="1"/>
          <p:nvPr/>
        </p:nvSpPr>
        <p:spPr>
          <a:xfrm>
            <a:off x="3475851" y="6059702"/>
            <a:ext cx="4744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b="1" dirty="0"/>
              <a:t>Computational Thinking and Problem Solving Fall 2020</a:t>
            </a:r>
            <a:endParaRPr lang="zh-CN" altLang="en-US" i="1" dirty="0">
              <a:solidFill>
                <a:srgbClr val="171919"/>
              </a:solidFill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530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7" grpId="0" animBg="1"/>
      <p:bldP spid="20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3C22F57-759E-44FD-AB4C-5494F554C56D}"/>
              </a:ext>
            </a:extLst>
          </p:cNvPr>
          <p:cNvSpPr/>
          <p:nvPr/>
        </p:nvSpPr>
        <p:spPr>
          <a:xfrm>
            <a:off x="1" y="1"/>
            <a:ext cx="12192000" cy="3428999"/>
          </a:xfrm>
          <a:prstGeom prst="rect">
            <a:avLst/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8" name="图文框 7">
            <a:extLst>
              <a:ext uri="{FF2B5EF4-FFF2-40B4-BE49-F238E27FC236}">
                <a16:creationId xmlns:a16="http://schemas.microsoft.com/office/drawing/2014/main" id="{3D9262F7-26E8-43EE-906D-1C59602EB3A8}"/>
              </a:ext>
            </a:extLst>
          </p:cNvPr>
          <p:cNvSpPr/>
          <p:nvPr/>
        </p:nvSpPr>
        <p:spPr>
          <a:xfrm>
            <a:off x="9274629" y="4683854"/>
            <a:ext cx="979394" cy="1086817"/>
          </a:xfrm>
          <a:prstGeom prst="frame">
            <a:avLst>
              <a:gd name="adj1" fmla="val 3697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图文框 8">
            <a:extLst>
              <a:ext uri="{FF2B5EF4-FFF2-40B4-BE49-F238E27FC236}">
                <a16:creationId xmlns:a16="http://schemas.microsoft.com/office/drawing/2014/main" id="{2B549945-B347-4B98-A5DE-71522824EF34}"/>
              </a:ext>
            </a:extLst>
          </p:cNvPr>
          <p:cNvSpPr/>
          <p:nvPr/>
        </p:nvSpPr>
        <p:spPr>
          <a:xfrm>
            <a:off x="1937977" y="1087329"/>
            <a:ext cx="2265073" cy="1498552"/>
          </a:xfrm>
          <a:prstGeom prst="frame">
            <a:avLst>
              <a:gd name="adj1" fmla="val 3697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020DD1-6035-4F11-9439-34B3CC4F7841}"/>
              </a:ext>
            </a:extLst>
          </p:cNvPr>
          <p:cNvSpPr/>
          <p:nvPr/>
        </p:nvSpPr>
        <p:spPr>
          <a:xfrm>
            <a:off x="2432958" y="1630737"/>
            <a:ext cx="7326084" cy="35965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0CD8B7-674E-4426-9A69-4EF7EE23200A}"/>
              </a:ext>
            </a:extLst>
          </p:cNvPr>
          <p:cNvSpPr txBox="1"/>
          <p:nvPr/>
        </p:nvSpPr>
        <p:spPr>
          <a:xfrm>
            <a:off x="4647342" y="2148509"/>
            <a:ext cx="308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171919"/>
                </a:solidFill>
                <a:latin typeface="+mj-lt"/>
                <a:ea typeface="字魂58号-创中黑" panose="00000500000000000000" pitchFamily="2" charset="-122"/>
              </a:rPr>
              <a:t>Part 01</a:t>
            </a:r>
            <a:endParaRPr lang="zh-CN" altLang="en-US" sz="4800" dirty="0">
              <a:solidFill>
                <a:srgbClr val="171919"/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10EFB5-EDB7-46A0-9AC3-AC85391E3CD5}"/>
              </a:ext>
            </a:extLst>
          </p:cNvPr>
          <p:cNvSpPr txBox="1"/>
          <p:nvPr/>
        </p:nvSpPr>
        <p:spPr bwMode="auto">
          <a:xfrm>
            <a:off x="4187880" y="3086930"/>
            <a:ext cx="4005201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</a:rPr>
              <a:t>Web Crawler</a:t>
            </a:r>
            <a:endParaRPr lang="tr-TR" altLang="zh-CN" sz="36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2AD6351-6CB8-43B6-BAFE-EF1DEAA6A0B0}"/>
              </a:ext>
            </a:extLst>
          </p:cNvPr>
          <p:cNvSpPr/>
          <p:nvPr/>
        </p:nvSpPr>
        <p:spPr>
          <a:xfrm>
            <a:off x="4373880" y="3890131"/>
            <a:ext cx="3633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字魂58号-创中黑" panose="00000500000000000000" pitchFamily="2" charset="-122"/>
                <a:sym typeface="思源黑体" panose="020B0500000000000000" pitchFamily="34" charset="-122"/>
              </a:rPr>
              <a:t>Facebook club</a:t>
            </a:r>
            <a:endParaRPr lang="en-US" sz="32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15" name="图文框 14">
            <a:extLst>
              <a:ext uri="{FF2B5EF4-FFF2-40B4-BE49-F238E27FC236}">
                <a16:creationId xmlns:a16="http://schemas.microsoft.com/office/drawing/2014/main" id="{9C85CCFE-484A-48D3-8703-BA6C12FB2AA1}"/>
              </a:ext>
            </a:extLst>
          </p:cNvPr>
          <p:cNvSpPr/>
          <p:nvPr/>
        </p:nvSpPr>
        <p:spPr>
          <a:xfrm>
            <a:off x="10551299" y="5515697"/>
            <a:ext cx="503144" cy="509948"/>
          </a:xfrm>
          <a:prstGeom prst="frame">
            <a:avLst>
              <a:gd name="adj1" fmla="val 13433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图文框 15">
            <a:extLst>
              <a:ext uri="{FF2B5EF4-FFF2-40B4-BE49-F238E27FC236}">
                <a16:creationId xmlns:a16="http://schemas.microsoft.com/office/drawing/2014/main" id="{3CA1D614-E7A3-42A0-A28A-87D7499E6A6F}"/>
              </a:ext>
            </a:extLst>
          </p:cNvPr>
          <p:cNvSpPr/>
          <p:nvPr/>
        </p:nvSpPr>
        <p:spPr>
          <a:xfrm>
            <a:off x="3378359" y="640707"/>
            <a:ext cx="1174503" cy="775182"/>
          </a:xfrm>
          <a:prstGeom prst="frame">
            <a:avLst>
              <a:gd name="adj1" fmla="val 7594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2302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3" grpId="0" animBg="1"/>
      <p:bldP spid="12" grpId="0"/>
      <p:bldP spid="13" grpId="0"/>
      <p:bldP spid="14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8D64839-2DCB-4411-A280-F4AA36E9ED3E}"/>
              </a:ext>
            </a:extLst>
          </p:cNvPr>
          <p:cNvGrpSpPr/>
          <p:nvPr/>
        </p:nvGrpSpPr>
        <p:grpSpPr>
          <a:xfrm>
            <a:off x="660399" y="504490"/>
            <a:ext cx="573235" cy="481442"/>
            <a:chOff x="3378359" y="640707"/>
            <a:chExt cx="663790" cy="557497"/>
          </a:xfrm>
        </p:grpSpPr>
        <p:sp>
          <p:nvSpPr>
            <p:cNvPr id="2" name="图文框 1">
              <a:extLst>
                <a:ext uri="{FF2B5EF4-FFF2-40B4-BE49-F238E27FC236}">
                  <a16:creationId xmlns:a16="http://schemas.microsoft.com/office/drawing/2014/main" id="{4ED448EC-7973-4DCB-B2A3-5A55F8ECBB51}"/>
                </a:ext>
              </a:extLst>
            </p:cNvPr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3" name="图文框 2">
              <a:extLst>
                <a:ext uri="{FF2B5EF4-FFF2-40B4-BE49-F238E27FC236}">
                  <a16:creationId xmlns:a16="http://schemas.microsoft.com/office/drawing/2014/main" id="{036C49B5-C1D6-449D-9571-3A90F7A831F9}"/>
                </a:ext>
              </a:extLst>
            </p:cNvPr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444242-7218-48C5-A90E-AE65BB69E035}"/>
              </a:ext>
            </a:extLst>
          </p:cNvPr>
          <p:cNvSpPr txBox="1"/>
          <p:nvPr/>
        </p:nvSpPr>
        <p:spPr bwMode="auto">
          <a:xfrm>
            <a:off x="1424712" y="479137"/>
            <a:ext cx="6164808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</a:rPr>
              <a:t>Web Crawler</a:t>
            </a:r>
            <a:endParaRPr lang="tr-TR" altLang="zh-CN" sz="32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</a:endParaRPr>
          </a:p>
        </p:txBody>
      </p:sp>
      <p:sp>
        <p:nvSpPr>
          <p:cNvPr id="7" name="Rectangle 70">
            <a:extLst>
              <a:ext uri="{FF2B5EF4-FFF2-40B4-BE49-F238E27FC236}">
                <a16:creationId xmlns:a16="http://schemas.microsoft.com/office/drawing/2014/main" id="{B111FD65-0D6A-42D0-A4BF-5464C9A03E5E}"/>
              </a:ext>
            </a:extLst>
          </p:cNvPr>
          <p:cNvSpPr/>
          <p:nvPr/>
        </p:nvSpPr>
        <p:spPr>
          <a:xfrm>
            <a:off x="3836153" y="167037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828164" rtl="0">
              <a:spcBef>
                <a:spcPct val="0"/>
              </a:spcBef>
            </a:pPr>
            <a:r>
              <a:rPr lang="en-US" sz="2800" kern="12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  <a:cs typeface="Lato Light" panose="020F0402020204030203" pitchFamily="34" charset="0"/>
              </a:rPr>
              <a:t>Request</a:t>
            </a:r>
            <a:endParaRPr lang="en-US" sz="2800" kern="120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  <a:cs typeface="Lato Light" panose="020F0402020204030203" pitchFamily="34" charset="0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92355C47-D43C-4E5F-94DC-3FCFD4A39216}"/>
              </a:ext>
            </a:extLst>
          </p:cNvPr>
          <p:cNvSpPr>
            <a:spLocks noEditPoints="1"/>
          </p:cNvSpPr>
          <p:nvPr/>
        </p:nvSpPr>
        <p:spPr bwMode="auto">
          <a:xfrm>
            <a:off x="8105582" y="1370578"/>
            <a:ext cx="1224127" cy="1061362"/>
          </a:xfrm>
          <a:custGeom>
            <a:avLst/>
            <a:gdLst>
              <a:gd name="T0" fmla="*/ 795 w 1116"/>
              <a:gd name="T1" fmla="*/ 774 h 1117"/>
              <a:gd name="T2" fmla="*/ 1039 w 1116"/>
              <a:gd name="T3" fmla="*/ 623 h 1117"/>
              <a:gd name="T4" fmla="*/ 970 w 1116"/>
              <a:gd name="T5" fmla="*/ 816 h 1117"/>
              <a:gd name="T6" fmla="*/ 291 w 1116"/>
              <a:gd name="T7" fmla="*/ 610 h 1117"/>
              <a:gd name="T8" fmla="*/ 309 w 1116"/>
              <a:gd name="T9" fmla="*/ 848 h 1117"/>
              <a:gd name="T10" fmla="*/ 146 w 1116"/>
              <a:gd name="T11" fmla="*/ 816 h 1117"/>
              <a:gd name="T12" fmla="*/ 77 w 1116"/>
              <a:gd name="T13" fmla="*/ 623 h 1117"/>
              <a:gd name="T14" fmla="*/ 277 w 1116"/>
              <a:gd name="T15" fmla="*/ 290 h 1117"/>
              <a:gd name="T16" fmla="*/ 293 w 1116"/>
              <a:gd name="T17" fmla="*/ 482 h 1117"/>
              <a:gd name="T18" fmla="*/ 94 w 1116"/>
              <a:gd name="T19" fmla="*/ 415 h 1117"/>
              <a:gd name="T20" fmla="*/ 182 w 1116"/>
              <a:gd name="T21" fmla="*/ 252 h 1117"/>
              <a:gd name="T22" fmla="*/ 710 w 1116"/>
              <a:gd name="T23" fmla="*/ 340 h 1117"/>
              <a:gd name="T24" fmla="*/ 790 w 1116"/>
              <a:gd name="T25" fmla="*/ 512 h 1117"/>
              <a:gd name="T26" fmla="*/ 618 w 1116"/>
              <a:gd name="T27" fmla="*/ 796 h 1117"/>
              <a:gd name="T28" fmla="*/ 769 w 1116"/>
              <a:gd name="T29" fmla="*/ 735 h 1117"/>
              <a:gd name="T30" fmla="*/ 861 w 1116"/>
              <a:gd name="T31" fmla="*/ 938 h 1117"/>
              <a:gd name="T32" fmla="*/ 734 w 1116"/>
              <a:gd name="T33" fmla="*/ 1011 h 1117"/>
              <a:gd name="T34" fmla="*/ 689 w 1116"/>
              <a:gd name="T35" fmla="*/ 980 h 1117"/>
              <a:gd name="T36" fmla="*/ 615 w 1116"/>
              <a:gd name="T37" fmla="*/ 832 h 1117"/>
              <a:gd name="T38" fmla="*/ 678 w 1116"/>
              <a:gd name="T39" fmla="*/ 933 h 1117"/>
              <a:gd name="T40" fmla="*/ 445 w 1116"/>
              <a:gd name="T41" fmla="*/ 1031 h 1117"/>
              <a:gd name="T42" fmla="*/ 308 w 1116"/>
              <a:gd name="T43" fmla="*/ 976 h 1117"/>
              <a:gd name="T44" fmla="*/ 358 w 1116"/>
              <a:gd name="T45" fmla="*/ 866 h 1117"/>
              <a:gd name="T46" fmla="*/ 540 w 1116"/>
              <a:gd name="T47" fmla="*/ 577 h 1117"/>
              <a:gd name="T48" fmla="*/ 376 w 1116"/>
              <a:gd name="T49" fmla="*/ 821 h 1117"/>
              <a:gd name="T50" fmla="*/ 540 w 1116"/>
              <a:gd name="T51" fmla="*/ 577 h 1117"/>
              <a:gd name="T52" fmla="*/ 540 w 1116"/>
              <a:gd name="T53" fmla="*/ 360 h 1117"/>
              <a:gd name="T54" fmla="*/ 356 w 1116"/>
              <a:gd name="T55" fmla="*/ 352 h 1117"/>
              <a:gd name="T56" fmla="*/ 249 w 1116"/>
              <a:gd name="T57" fmla="*/ 230 h 1117"/>
              <a:gd name="T58" fmla="*/ 322 w 1116"/>
              <a:gd name="T59" fmla="*/ 134 h 1117"/>
              <a:gd name="T60" fmla="*/ 478 w 1116"/>
              <a:gd name="T61" fmla="*/ 80 h 1117"/>
              <a:gd name="T62" fmla="*/ 540 w 1116"/>
              <a:gd name="T63" fmla="*/ 74 h 1117"/>
              <a:gd name="T64" fmla="*/ 377 w 1116"/>
              <a:gd name="T65" fmla="*/ 294 h 1117"/>
              <a:gd name="T66" fmla="*/ 539 w 1116"/>
              <a:gd name="T67" fmla="*/ 74 h 1117"/>
              <a:gd name="T68" fmla="*/ 744 w 1116"/>
              <a:gd name="T69" fmla="*/ 110 h 1117"/>
              <a:gd name="T70" fmla="*/ 883 w 1116"/>
              <a:gd name="T71" fmla="*/ 198 h 1117"/>
              <a:gd name="T72" fmla="*/ 773 w 1116"/>
              <a:gd name="T73" fmla="*/ 282 h 1117"/>
              <a:gd name="T74" fmla="*/ 578 w 1116"/>
              <a:gd name="T75" fmla="*/ 74 h 1117"/>
              <a:gd name="T76" fmla="*/ 720 w 1116"/>
              <a:gd name="T77" fmla="*/ 301 h 1117"/>
              <a:gd name="T78" fmla="*/ 577 w 1116"/>
              <a:gd name="T79" fmla="*/ 74 h 1117"/>
              <a:gd name="T80" fmla="*/ 422 w 1116"/>
              <a:gd name="T81" fmla="*/ 909 h 1117"/>
              <a:gd name="T82" fmla="*/ 521 w 1116"/>
              <a:gd name="T83" fmla="*/ 831 h 1117"/>
              <a:gd name="T84" fmla="*/ 816 w 1116"/>
              <a:gd name="T85" fmla="*/ 424 h 1117"/>
              <a:gd name="T86" fmla="*/ 873 w 1116"/>
              <a:gd name="T87" fmla="*/ 269 h 1117"/>
              <a:gd name="T88" fmla="*/ 990 w 1116"/>
              <a:gd name="T89" fmla="*/ 337 h 1117"/>
              <a:gd name="T90" fmla="*/ 1041 w 1116"/>
              <a:gd name="T91" fmla="*/ 519 h 1117"/>
              <a:gd name="T92" fmla="*/ 392 w 1116"/>
              <a:gd name="T93" fmla="*/ 26 h 1117"/>
              <a:gd name="T94" fmla="*/ 183 w 1116"/>
              <a:gd name="T95" fmla="*/ 146 h 1117"/>
              <a:gd name="T96" fmla="*/ 44 w 1116"/>
              <a:gd name="T97" fmla="*/ 342 h 1117"/>
              <a:gd name="T98" fmla="*/ 0 w 1116"/>
              <a:gd name="T99" fmla="*/ 588 h 1117"/>
              <a:gd name="T100" fmla="*/ 67 w 1116"/>
              <a:gd name="T101" fmla="*/ 824 h 1117"/>
              <a:gd name="T102" fmla="*/ 224 w 1116"/>
              <a:gd name="T103" fmla="*/ 1006 h 1117"/>
              <a:gd name="T104" fmla="*/ 445 w 1116"/>
              <a:gd name="T105" fmla="*/ 1105 h 1117"/>
              <a:gd name="T106" fmla="*/ 697 w 1116"/>
              <a:gd name="T107" fmla="*/ 1099 h 1117"/>
              <a:gd name="T108" fmla="*/ 913 w 1116"/>
              <a:gd name="T109" fmla="*/ 990 h 1117"/>
              <a:gd name="T110" fmla="*/ 1061 w 1116"/>
              <a:gd name="T111" fmla="*/ 801 h 1117"/>
              <a:gd name="T112" fmla="*/ 1116 w 1116"/>
              <a:gd name="T113" fmla="*/ 559 h 1117"/>
              <a:gd name="T114" fmla="*/ 1061 w 1116"/>
              <a:gd name="T115" fmla="*/ 317 h 1117"/>
              <a:gd name="T116" fmla="*/ 913 w 1116"/>
              <a:gd name="T117" fmla="*/ 128 h 1117"/>
              <a:gd name="T118" fmla="*/ 697 w 1116"/>
              <a:gd name="T119" fmla="*/ 19 h 1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16" h="1117">
                <a:moveTo>
                  <a:pt x="900" y="903"/>
                </a:moveTo>
                <a:lnTo>
                  <a:pt x="871" y="883"/>
                </a:lnTo>
                <a:lnTo>
                  <a:pt x="840" y="864"/>
                </a:lnTo>
                <a:lnTo>
                  <a:pt x="823" y="856"/>
                </a:lnTo>
                <a:lnTo>
                  <a:pt x="807" y="848"/>
                </a:lnTo>
                <a:lnTo>
                  <a:pt x="790" y="841"/>
                </a:lnTo>
                <a:lnTo>
                  <a:pt x="774" y="834"/>
                </a:lnTo>
                <a:lnTo>
                  <a:pt x="784" y="804"/>
                </a:lnTo>
                <a:lnTo>
                  <a:pt x="795" y="774"/>
                </a:lnTo>
                <a:lnTo>
                  <a:pt x="804" y="742"/>
                </a:lnTo>
                <a:lnTo>
                  <a:pt x="811" y="710"/>
                </a:lnTo>
                <a:lnTo>
                  <a:pt x="818" y="677"/>
                </a:lnTo>
                <a:lnTo>
                  <a:pt x="822" y="645"/>
                </a:lnTo>
                <a:lnTo>
                  <a:pt x="825" y="610"/>
                </a:lnTo>
                <a:lnTo>
                  <a:pt x="828" y="577"/>
                </a:lnTo>
                <a:lnTo>
                  <a:pt x="1043" y="577"/>
                </a:lnTo>
                <a:lnTo>
                  <a:pt x="1041" y="601"/>
                </a:lnTo>
                <a:lnTo>
                  <a:pt x="1039" y="623"/>
                </a:lnTo>
                <a:lnTo>
                  <a:pt x="1035" y="647"/>
                </a:lnTo>
                <a:lnTo>
                  <a:pt x="1031" y="670"/>
                </a:lnTo>
                <a:lnTo>
                  <a:pt x="1025" y="691"/>
                </a:lnTo>
                <a:lnTo>
                  <a:pt x="1018" y="714"/>
                </a:lnTo>
                <a:lnTo>
                  <a:pt x="1010" y="735"/>
                </a:lnTo>
                <a:lnTo>
                  <a:pt x="1002" y="756"/>
                </a:lnTo>
                <a:lnTo>
                  <a:pt x="992" y="777"/>
                </a:lnTo>
                <a:lnTo>
                  <a:pt x="981" y="796"/>
                </a:lnTo>
                <a:lnTo>
                  <a:pt x="970" y="816"/>
                </a:lnTo>
                <a:lnTo>
                  <a:pt x="957" y="834"/>
                </a:lnTo>
                <a:lnTo>
                  <a:pt x="944" y="852"/>
                </a:lnTo>
                <a:lnTo>
                  <a:pt x="930" y="870"/>
                </a:lnTo>
                <a:lnTo>
                  <a:pt x="916" y="887"/>
                </a:lnTo>
                <a:lnTo>
                  <a:pt x="900" y="903"/>
                </a:lnTo>
                <a:lnTo>
                  <a:pt x="900" y="903"/>
                </a:lnTo>
                <a:close/>
                <a:moveTo>
                  <a:pt x="73" y="577"/>
                </a:moveTo>
                <a:lnTo>
                  <a:pt x="289" y="577"/>
                </a:lnTo>
                <a:lnTo>
                  <a:pt x="291" y="610"/>
                </a:lnTo>
                <a:lnTo>
                  <a:pt x="294" y="645"/>
                </a:lnTo>
                <a:lnTo>
                  <a:pt x="298" y="677"/>
                </a:lnTo>
                <a:lnTo>
                  <a:pt x="305" y="710"/>
                </a:lnTo>
                <a:lnTo>
                  <a:pt x="312" y="742"/>
                </a:lnTo>
                <a:lnTo>
                  <a:pt x="321" y="774"/>
                </a:lnTo>
                <a:lnTo>
                  <a:pt x="331" y="804"/>
                </a:lnTo>
                <a:lnTo>
                  <a:pt x="343" y="834"/>
                </a:lnTo>
                <a:lnTo>
                  <a:pt x="325" y="841"/>
                </a:lnTo>
                <a:lnTo>
                  <a:pt x="309" y="848"/>
                </a:lnTo>
                <a:lnTo>
                  <a:pt x="293" y="856"/>
                </a:lnTo>
                <a:lnTo>
                  <a:pt x="277" y="864"/>
                </a:lnTo>
                <a:lnTo>
                  <a:pt x="245" y="883"/>
                </a:lnTo>
                <a:lnTo>
                  <a:pt x="215" y="903"/>
                </a:lnTo>
                <a:lnTo>
                  <a:pt x="200" y="887"/>
                </a:lnTo>
                <a:lnTo>
                  <a:pt x="185" y="870"/>
                </a:lnTo>
                <a:lnTo>
                  <a:pt x="171" y="852"/>
                </a:lnTo>
                <a:lnTo>
                  <a:pt x="158" y="834"/>
                </a:lnTo>
                <a:lnTo>
                  <a:pt x="146" y="816"/>
                </a:lnTo>
                <a:lnTo>
                  <a:pt x="134" y="796"/>
                </a:lnTo>
                <a:lnTo>
                  <a:pt x="123" y="777"/>
                </a:lnTo>
                <a:lnTo>
                  <a:pt x="114" y="756"/>
                </a:lnTo>
                <a:lnTo>
                  <a:pt x="105" y="735"/>
                </a:lnTo>
                <a:lnTo>
                  <a:pt x="98" y="714"/>
                </a:lnTo>
                <a:lnTo>
                  <a:pt x="91" y="691"/>
                </a:lnTo>
                <a:lnTo>
                  <a:pt x="86" y="670"/>
                </a:lnTo>
                <a:lnTo>
                  <a:pt x="80" y="647"/>
                </a:lnTo>
                <a:lnTo>
                  <a:pt x="77" y="623"/>
                </a:lnTo>
                <a:lnTo>
                  <a:pt x="75" y="601"/>
                </a:lnTo>
                <a:lnTo>
                  <a:pt x="73" y="577"/>
                </a:lnTo>
                <a:lnTo>
                  <a:pt x="73" y="577"/>
                </a:lnTo>
                <a:close/>
                <a:moveTo>
                  <a:pt x="196" y="236"/>
                </a:moveTo>
                <a:lnTo>
                  <a:pt x="211" y="248"/>
                </a:lnTo>
                <a:lnTo>
                  <a:pt x="227" y="258"/>
                </a:lnTo>
                <a:lnTo>
                  <a:pt x="243" y="269"/>
                </a:lnTo>
                <a:lnTo>
                  <a:pt x="260" y="280"/>
                </a:lnTo>
                <a:lnTo>
                  <a:pt x="277" y="290"/>
                </a:lnTo>
                <a:lnTo>
                  <a:pt x="294" y="298"/>
                </a:lnTo>
                <a:lnTo>
                  <a:pt x="312" y="307"/>
                </a:lnTo>
                <a:lnTo>
                  <a:pt x="330" y="315"/>
                </a:lnTo>
                <a:lnTo>
                  <a:pt x="321" y="342"/>
                </a:lnTo>
                <a:lnTo>
                  <a:pt x="314" y="369"/>
                </a:lnTo>
                <a:lnTo>
                  <a:pt x="306" y="396"/>
                </a:lnTo>
                <a:lnTo>
                  <a:pt x="301" y="424"/>
                </a:lnTo>
                <a:lnTo>
                  <a:pt x="296" y="453"/>
                </a:lnTo>
                <a:lnTo>
                  <a:pt x="293" y="482"/>
                </a:lnTo>
                <a:lnTo>
                  <a:pt x="290" y="511"/>
                </a:lnTo>
                <a:lnTo>
                  <a:pt x="289" y="540"/>
                </a:lnTo>
                <a:lnTo>
                  <a:pt x="73" y="540"/>
                </a:lnTo>
                <a:lnTo>
                  <a:pt x="74" y="519"/>
                </a:lnTo>
                <a:lnTo>
                  <a:pt x="76" y="497"/>
                </a:lnTo>
                <a:lnTo>
                  <a:pt x="79" y="477"/>
                </a:lnTo>
                <a:lnTo>
                  <a:pt x="83" y="455"/>
                </a:lnTo>
                <a:lnTo>
                  <a:pt x="89" y="434"/>
                </a:lnTo>
                <a:lnTo>
                  <a:pt x="94" y="415"/>
                </a:lnTo>
                <a:lnTo>
                  <a:pt x="101" y="394"/>
                </a:lnTo>
                <a:lnTo>
                  <a:pt x="108" y="375"/>
                </a:lnTo>
                <a:lnTo>
                  <a:pt x="117" y="356"/>
                </a:lnTo>
                <a:lnTo>
                  <a:pt x="126" y="337"/>
                </a:lnTo>
                <a:lnTo>
                  <a:pt x="135" y="319"/>
                </a:lnTo>
                <a:lnTo>
                  <a:pt x="146" y="302"/>
                </a:lnTo>
                <a:lnTo>
                  <a:pt x="158" y="284"/>
                </a:lnTo>
                <a:lnTo>
                  <a:pt x="170" y="268"/>
                </a:lnTo>
                <a:lnTo>
                  <a:pt x="182" y="252"/>
                </a:lnTo>
                <a:lnTo>
                  <a:pt x="196" y="236"/>
                </a:lnTo>
                <a:close/>
                <a:moveTo>
                  <a:pt x="576" y="540"/>
                </a:moveTo>
                <a:lnTo>
                  <a:pt x="576" y="360"/>
                </a:lnTo>
                <a:lnTo>
                  <a:pt x="599" y="359"/>
                </a:lnTo>
                <a:lnTo>
                  <a:pt x="621" y="357"/>
                </a:lnTo>
                <a:lnTo>
                  <a:pt x="644" y="353"/>
                </a:lnTo>
                <a:lnTo>
                  <a:pt x="667" y="350"/>
                </a:lnTo>
                <a:lnTo>
                  <a:pt x="688" y="346"/>
                </a:lnTo>
                <a:lnTo>
                  <a:pt x="710" y="340"/>
                </a:lnTo>
                <a:lnTo>
                  <a:pt x="732" y="334"/>
                </a:lnTo>
                <a:lnTo>
                  <a:pt x="752" y="328"/>
                </a:lnTo>
                <a:lnTo>
                  <a:pt x="761" y="352"/>
                </a:lnTo>
                <a:lnTo>
                  <a:pt x="768" y="378"/>
                </a:lnTo>
                <a:lnTo>
                  <a:pt x="775" y="404"/>
                </a:lnTo>
                <a:lnTo>
                  <a:pt x="780" y="430"/>
                </a:lnTo>
                <a:lnTo>
                  <a:pt x="784" y="457"/>
                </a:lnTo>
                <a:lnTo>
                  <a:pt x="788" y="485"/>
                </a:lnTo>
                <a:lnTo>
                  <a:pt x="790" y="512"/>
                </a:lnTo>
                <a:lnTo>
                  <a:pt x="791" y="540"/>
                </a:lnTo>
                <a:lnTo>
                  <a:pt x="576" y="540"/>
                </a:lnTo>
                <a:close/>
                <a:moveTo>
                  <a:pt x="739" y="821"/>
                </a:moveTo>
                <a:lnTo>
                  <a:pt x="720" y="816"/>
                </a:lnTo>
                <a:lnTo>
                  <a:pt x="700" y="810"/>
                </a:lnTo>
                <a:lnTo>
                  <a:pt x="680" y="806"/>
                </a:lnTo>
                <a:lnTo>
                  <a:pt x="659" y="802"/>
                </a:lnTo>
                <a:lnTo>
                  <a:pt x="639" y="798"/>
                </a:lnTo>
                <a:lnTo>
                  <a:pt x="618" y="796"/>
                </a:lnTo>
                <a:lnTo>
                  <a:pt x="598" y="794"/>
                </a:lnTo>
                <a:lnTo>
                  <a:pt x="576" y="794"/>
                </a:lnTo>
                <a:lnTo>
                  <a:pt x="576" y="577"/>
                </a:lnTo>
                <a:lnTo>
                  <a:pt x="791" y="577"/>
                </a:lnTo>
                <a:lnTo>
                  <a:pt x="790" y="609"/>
                </a:lnTo>
                <a:lnTo>
                  <a:pt x="787" y="642"/>
                </a:lnTo>
                <a:lnTo>
                  <a:pt x="782" y="673"/>
                </a:lnTo>
                <a:lnTo>
                  <a:pt x="776" y="704"/>
                </a:lnTo>
                <a:lnTo>
                  <a:pt x="769" y="735"/>
                </a:lnTo>
                <a:lnTo>
                  <a:pt x="761" y="764"/>
                </a:lnTo>
                <a:lnTo>
                  <a:pt x="751" y="793"/>
                </a:lnTo>
                <a:lnTo>
                  <a:pt x="739" y="821"/>
                </a:lnTo>
                <a:close/>
                <a:moveTo>
                  <a:pt x="759" y="866"/>
                </a:moveTo>
                <a:lnTo>
                  <a:pt x="789" y="879"/>
                </a:lnTo>
                <a:lnTo>
                  <a:pt x="818" y="893"/>
                </a:lnTo>
                <a:lnTo>
                  <a:pt x="846" y="910"/>
                </a:lnTo>
                <a:lnTo>
                  <a:pt x="873" y="928"/>
                </a:lnTo>
                <a:lnTo>
                  <a:pt x="861" y="938"/>
                </a:lnTo>
                <a:lnTo>
                  <a:pt x="848" y="947"/>
                </a:lnTo>
                <a:lnTo>
                  <a:pt x="835" y="957"/>
                </a:lnTo>
                <a:lnTo>
                  <a:pt x="821" y="967"/>
                </a:lnTo>
                <a:lnTo>
                  <a:pt x="807" y="976"/>
                </a:lnTo>
                <a:lnTo>
                  <a:pt x="793" y="983"/>
                </a:lnTo>
                <a:lnTo>
                  <a:pt x="779" y="991"/>
                </a:lnTo>
                <a:lnTo>
                  <a:pt x="764" y="998"/>
                </a:lnTo>
                <a:lnTo>
                  <a:pt x="750" y="1005"/>
                </a:lnTo>
                <a:lnTo>
                  <a:pt x="734" y="1011"/>
                </a:lnTo>
                <a:lnTo>
                  <a:pt x="719" y="1017"/>
                </a:lnTo>
                <a:lnTo>
                  <a:pt x="703" y="1022"/>
                </a:lnTo>
                <a:lnTo>
                  <a:pt x="687" y="1026"/>
                </a:lnTo>
                <a:lnTo>
                  <a:pt x="671" y="1031"/>
                </a:lnTo>
                <a:lnTo>
                  <a:pt x="655" y="1035"/>
                </a:lnTo>
                <a:lnTo>
                  <a:pt x="638" y="1037"/>
                </a:lnTo>
                <a:lnTo>
                  <a:pt x="656" y="1019"/>
                </a:lnTo>
                <a:lnTo>
                  <a:pt x="673" y="999"/>
                </a:lnTo>
                <a:lnTo>
                  <a:pt x="689" y="980"/>
                </a:lnTo>
                <a:lnTo>
                  <a:pt x="705" y="958"/>
                </a:lnTo>
                <a:lnTo>
                  <a:pt x="720" y="937"/>
                </a:lnTo>
                <a:lnTo>
                  <a:pt x="734" y="914"/>
                </a:lnTo>
                <a:lnTo>
                  <a:pt x="747" y="890"/>
                </a:lnTo>
                <a:lnTo>
                  <a:pt x="759" y="866"/>
                </a:lnTo>
                <a:close/>
                <a:moveTo>
                  <a:pt x="576" y="1044"/>
                </a:moveTo>
                <a:lnTo>
                  <a:pt x="576" y="830"/>
                </a:lnTo>
                <a:lnTo>
                  <a:pt x="595" y="831"/>
                </a:lnTo>
                <a:lnTo>
                  <a:pt x="615" y="832"/>
                </a:lnTo>
                <a:lnTo>
                  <a:pt x="633" y="834"/>
                </a:lnTo>
                <a:lnTo>
                  <a:pt x="652" y="837"/>
                </a:lnTo>
                <a:lnTo>
                  <a:pt x="671" y="841"/>
                </a:lnTo>
                <a:lnTo>
                  <a:pt x="688" y="844"/>
                </a:lnTo>
                <a:lnTo>
                  <a:pt x="707" y="849"/>
                </a:lnTo>
                <a:lnTo>
                  <a:pt x="725" y="855"/>
                </a:lnTo>
                <a:lnTo>
                  <a:pt x="710" y="882"/>
                </a:lnTo>
                <a:lnTo>
                  <a:pt x="695" y="909"/>
                </a:lnTo>
                <a:lnTo>
                  <a:pt x="678" y="933"/>
                </a:lnTo>
                <a:lnTo>
                  <a:pt x="660" y="958"/>
                </a:lnTo>
                <a:lnTo>
                  <a:pt x="641" y="982"/>
                </a:lnTo>
                <a:lnTo>
                  <a:pt x="621" y="1004"/>
                </a:lnTo>
                <a:lnTo>
                  <a:pt x="600" y="1024"/>
                </a:lnTo>
                <a:lnTo>
                  <a:pt x="578" y="1044"/>
                </a:lnTo>
                <a:lnTo>
                  <a:pt x="576" y="1044"/>
                </a:lnTo>
                <a:close/>
                <a:moveTo>
                  <a:pt x="478" y="1037"/>
                </a:moveTo>
                <a:lnTo>
                  <a:pt x="462" y="1035"/>
                </a:lnTo>
                <a:lnTo>
                  <a:pt x="445" y="1031"/>
                </a:lnTo>
                <a:lnTo>
                  <a:pt x="429" y="1026"/>
                </a:lnTo>
                <a:lnTo>
                  <a:pt x="413" y="1022"/>
                </a:lnTo>
                <a:lnTo>
                  <a:pt x="398" y="1017"/>
                </a:lnTo>
                <a:lnTo>
                  <a:pt x="382" y="1011"/>
                </a:lnTo>
                <a:lnTo>
                  <a:pt x="366" y="1005"/>
                </a:lnTo>
                <a:lnTo>
                  <a:pt x="351" y="998"/>
                </a:lnTo>
                <a:lnTo>
                  <a:pt x="337" y="991"/>
                </a:lnTo>
                <a:lnTo>
                  <a:pt x="322" y="983"/>
                </a:lnTo>
                <a:lnTo>
                  <a:pt x="308" y="976"/>
                </a:lnTo>
                <a:lnTo>
                  <a:pt x="294" y="967"/>
                </a:lnTo>
                <a:lnTo>
                  <a:pt x="281" y="957"/>
                </a:lnTo>
                <a:lnTo>
                  <a:pt x="268" y="947"/>
                </a:lnTo>
                <a:lnTo>
                  <a:pt x="255" y="938"/>
                </a:lnTo>
                <a:lnTo>
                  <a:pt x="242" y="928"/>
                </a:lnTo>
                <a:lnTo>
                  <a:pt x="269" y="910"/>
                </a:lnTo>
                <a:lnTo>
                  <a:pt x="298" y="893"/>
                </a:lnTo>
                <a:lnTo>
                  <a:pt x="328" y="879"/>
                </a:lnTo>
                <a:lnTo>
                  <a:pt x="358" y="866"/>
                </a:lnTo>
                <a:lnTo>
                  <a:pt x="370" y="890"/>
                </a:lnTo>
                <a:lnTo>
                  <a:pt x="383" y="914"/>
                </a:lnTo>
                <a:lnTo>
                  <a:pt x="397" y="937"/>
                </a:lnTo>
                <a:lnTo>
                  <a:pt x="412" y="958"/>
                </a:lnTo>
                <a:lnTo>
                  <a:pt x="427" y="980"/>
                </a:lnTo>
                <a:lnTo>
                  <a:pt x="443" y="999"/>
                </a:lnTo>
                <a:lnTo>
                  <a:pt x="460" y="1019"/>
                </a:lnTo>
                <a:lnTo>
                  <a:pt x="478" y="1037"/>
                </a:lnTo>
                <a:close/>
                <a:moveTo>
                  <a:pt x="540" y="577"/>
                </a:moveTo>
                <a:lnTo>
                  <a:pt x="540" y="794"/>
                </a:lnTo>
                <a:lnTo>
                  <a:pt x="519" y="794"/>
                </a:lnTo>
                <a:lnTo>
                  <a:pt x="498" y="796"/>
                </a:lnTo>
                <a:lnTo>
                  <a:pt x="477" y="798"/>
                </a:lnTo>
                <a:lnTo>
                  <a:pt x="456" y="802"/>
                </a:lnTo>
                <a:lnTo>
                  <a:pt x="436" y="806"/>
                </a:lnTo>
                <a:lnTo>
                  <a:pt x="416" y="810"/>
                </a:lnTo>
                <a:lnTo>
                  <a:pt x="396" y="816"/>
                </a:lnTo>
                <a:lnTo>
                  <a:pt x="376" y="821"/>
                </a:lnTo>
                <a:lnTo>
                  <a:pt x="365" y="793"/>
                </a:lnTo>
                <a:lnTo>
                  <a:pt x="356" y="764"/>
                </a:lnTo>
                <a:lnTo>
                  <a:pt x="347" y="735"/>
                </a:lnTo>
                <a:lnTo>
                  <a:pt x="339" y="704"/>
                </a:lnTo>
                <a:lnTo>
                  <a:pt x="334" y="673"/>
                </a:lnTo>
                <a:lnTo>
                  <a:pt x="330" y="642"/>
                </a:lnTo>
                <a:lnTo>
                  <a:pt x="326" y="609"/>
                </a:lnTo>
                <a:lnTo>
                  <a:pt x="324" y="577"/>
                </a:lnTo>
                <a:lnTo>
                  <a:pt x="540" y="577"/>
                </a:lnTo>
                <a:close/>
                <a:moveTo>
                  <a:pt x="364" y="328"/>
                </a:moveTo>
                <a:lnTo>
                  <a:pt x="385" y="334"/>
                </a:lnTo>
                <a:lnTo>
                  <a:pt x="406" y="340"/>
                </a:lnTo>
                <a:lnTo>
                  <a:pt x="428" y="346"/>
                </a:lnTo>
                <a:lnTo>
                  <a:pt x="450" y="350"/>
                </a:lnTo>
                <a:lnTo>
                  <a:pt x="472" y="353"/>
                </a:lnTo>
                <a:lnTo>
                  <a:pt x="494" y="357"/>
                </a:lnTo>
                <a:lnTo>
                  <a:pt x="517" y="359"/>
                </a:lnTo>
                <a:lnTo>
                  <a:pt x="540" y="360"/>
                </a:lnTo>
                <a:lnTo>
                  <a:pt x="540" y="540"/>
                </a:lnTo>
                <a:lnTo>
                  <a:pt x="324" y="540"/>
                </a:lnTo>
                <a:lnTo>
                  <a:pt x="326" y="512"/>
                </a:lnTo>
                <a:lnTo>
                  <a:pt x="329" y="485"/>
                </a:lnTo>
                <a:lnTo>
                  <a:pt x="332" y="457"/>
                </a:lnTo>
                <a:lnTo>
                  <a:pt x="336" y="430"/>
                </a:lnTo>
                <a:lnTo>
                  <a:pt x="342" y="404"/>
                </a:lnTo>
                <a:lnTo>
                  <a:pt x="348" y="378"/>
                </a:lnTo>
                <a:lnTo>
                  <a:pt x="356" y="352"/>
                </a:lnTo>
                <a:lnTo>
                  <a:pt x="364" y="328"/>
                </a:lnTo>
                <a:lnTo>
                  <a:pt x="364" y="328"/>
                </a:lnTo>
                <a:close/>
                <a:moveTo>
                  <a:pt x="344" y="282"/>
                </a:moveTo>
                <a:lnTo>
                  <a:pt x="328" y="275"/>
                </a:lnTo>
                <a:lnTo>
                  <a:pt x="311" y="267"/>
                </a:lnTo>
                <a:lnTo>
                  <a:pt x="295" y="258"/>
                </a:lnTo>
                <a:lnTo>
                  <a:pt x="279" y="250"/>
                </a:lnTo>
                <a:lnTo>
                  <a:pt x="264" y="240"/>
                </a:lnTo>
                <a:lnTo>
                  <a:pt x="249" y="230"/>
                </a:lnTo>
                <a:lnTo>
                  <a:pt x="235" y="221"/>
                </a:lnTo>
                <a:lnTo>
                  <a:pt x="221" y="210"/>
                </a:lnTo>
                <a:lnTo>
                  <a:pt x="234" y="198"/>
                </a:lnTo>
                <a:lnTo>
                  <a:pt x="248" y="186"/>
                </a:lnTo>
                <a:lnTo>
                  <a:pt x="262" y="174"/>
                </a:lnTo>
                <a:lnTo>
                  <a:pt x="276" y="163"/>
                </a:lnTo>
                <a:lnTo>
                  <a:pt x="291" y="154"/>
                </a:lnTo>
                <a:lnTo>
                  <a:pt x="306" y="144"/>
                </a:lnTo>
                <a:lnTo>
                  <a:pt x="322" y="134"/>
                </a:lnTo>
                <a:lnTo>
                  <a:pt x="338" y="126"/>
                </a:lnTo>
                <a:lnTo>
                  <a:pt x="355" y="118"/>
                </a:lnTo>
                <a:lnTo>
                  <a:pt x="371" y="110"/>
                </a:lnTo>
                <a:lnTo>
                  <a:pt x="388" y="104"/>
                </a:lnTo>
                <a:lnTo>
                  <a:pt x="405" y="97"/>
                </a:lnTo>
                <a:lnTo>
                  <a:pt x="424" y="92"/>
                </a:lnTo>
                <a:lnTo>
                  <a:pt x="441" y="88"/>
                </a:lnTo>
                <a:lnTo>
                  <a:pt x="459" y="83"/>
                </a:lnTo>
                <a:lnTo>
                  <a:pt x="478" y="80"/>
                </a:lnTo>
                <a:lnTo>
                  <a:pt x="458" y="102"/>
                </a:lnTo>
                <a:lnTo>
                  <a:pt x="438" y="124"/>
                </a:lnTo>
                <a:lnTo>
                  <a:pt x="419" y="148"/>
                </a:lnTo>
                <a:lnTo>
                  <a:pt x="402" y="173"/>
                </a:lnTo>
                <a:lnTo>
                  <a:pt x="386" y="199"/>
                </a:lnTo>
                <a:lnTo>
                  <a:pt x="371" y="225"/>
                </a:lnTo>
                <a:lnTo>
                  <a:pt x="357" y="253"/>
                </a:lnTo>
                <a:lnTo>
                  <a:pt x="344" y="282"/>
                </a:lnTo>
                <a:close/>
                <a:moveTo>
                  <a:pt x="540" y="74"/>
                </a:moveTo>
                <a:lnTo>
                  <a:pt x="540" y="324"/>
                </a:lnTo>
                <a:lnTo>
                  <a:pt x="519" y="323"/>
                </a:lnTo>
                <a:lnTo>
                  <a:pt x="498" y="321"/>
                </a:lnTo>
                <a:lnTo>
                  <a:pt x="477" y="318"/>
                </a:lnTo>
                <a:lnTo>
                  <a:pt x="456" y="315"/>
                </a:lnTo>
                <a:lnTo>
                  <a:pt x="437" y="311"/>
                </a:lnTo>
                <a:lnTo>
                  <a:pt x="416" y="306"/>
                </a:lnTo>
                <a:lnTo>
                  <a:pt x="397" y="301"/>
                </a:lnTo>
                <a:lnTo>
                  <a:pt x="377" y="294"/>
                </a:lnTo>
                <a:lnTo>
                  <a:pt x="392" y="262"/>
                </a:lnTo>
                <a:lnTo>
                  <a:pt x="409" y="230"/>
                </a:lnTo>
                <a:lnTo>
                  <a:pt x="427" y="200"/>
                </a:lnTo>
                <a:lnTo>
                  <a:pt x="446" y="172"/>
                </a:lnTo>
                <a:lnTo>
                  <a:pt x="467" y="145"/>
                </a:lnTo>
                <a:lnTo>
                  <a:pt x="490" y="119"/>
                </a:lnTo>
                <a:lnTo>
                  <a:pt x="513" y="95"/>
                </a:lnTo>
                <a:lnTo>
                  <a:pt x="538" y="74"/>
                </a:lnTo>
                <a:lnTo>
                  <a:pt x="539" y="74"/>
                </a:lnTo>
                <a:lnTo>
                  <a:pt x="540" y="74"/>
                </a:lnTo>
                <a:lnTo>
                  <a:pt x="540" y="74"/>
                </a:lnTo>
                <a:close/>
                <a:moveTo>
                  <a:pt x="638" y="80"/>
                </a:moveTo>
                <a:lnTo>
                  <a:pt x="656" y="83"/>
                </a:lnTo>
                <a:lnTo>
                  <a:pt x="674" y="88"/>
                </a:lnTo>
                <a:lnTo>
                  <a:pt x="693" y="92"/>
                </a:lnTo>
                <a:lnTo>
                  <a:pt x="710" y="97"/>
                </a:lnTo>
                <a:lnTo>
                  <a:pt x="727" y="104"/>
                </a:lnTo>
                <a:lnTo>
                  <a:pt x="744" y="110"/>
                </a:lnTo>
                <a:lnTo>
                  <a:pt x="762" y="118"/>
                </a:lnTo>
                <a:lnTo>
                  <a:pt x="778" y="126"/>
                </a:lnTo>
                <a:lnTo>
                  <a:pt x="794" y="134"/>
                </a:lnTo>
                <a:lnTo>
                  <a:pt x="809" y="144"/>
                </a:lnTo>
                <a:lnTo>
                  <a:pt x="825" y="154"/>
                </a:lnTo>
                <a:lnTo>
                  <a:pt x="841" y="163"/>
                </a:lnTo>
                <a:lnTo>
                  <a:pt x="855" y="174"/>
                </a:lnTo>
                <a:lnTo>
                  <a:pt x="869" y="186"/>
                </a:lnTo>
                <a:lnTo>
                  <a:pt x="883" y="198"/>
                </a:lnTo>
                <a:lnTo>
                  <a:pt x="896" y="210"/>
                </a:lnTo>
                <a:lnTo>
                  <a:pt x="882" y="221"/>
                </a:lnTo>
                <a:lnTo>
                  <a:pt x="867" y="230"/>
                </a:lnTo>
                <a:lnTo>
                  <a:pt x="851" y="240"/>
                </a:lnTo>
                <a:lnTo>
                  <a:pt x="836" y="250"/>
                </a:lnTo>
                <a:lnTo>
                  <a:pt x="821" y="258"/>
                </a:lnTo>
                <a:lnTo>
                  <a:pt x="805" y="267"/>
                </a:lnTo>
                <a:lnTo>
                  <a:pt x="789" y="275"/>
                </a:lnTo>
                <a:lnTo>
                  <a:pt x="773" y="282"/>
                </a:lnTo>
                <a:lnTo>
                  <a:pt x="760" y="253"/>
                </a:lnTo>
                <a:lnTo>
                  <a:pt x="746" y="225"/>
                </a:lnTo>
                <a:lnTo>
                  <a:pt x="730" y="199"/>
                </a:lnTo>
                <a:lnTo>
                  <a:pt x="714" y="173"/>
                </a:lnTo>
                <a:lnTo>
                  <a:pt x="696" y="148"/>
                </a:lnTo>
                <a:lnTo>
                  <a:pt x="678" y="124"/>
                </a:lnTo>
                <a:lnTo>
                  <a:pt x="658" y="102"/>
                </a:lnTo>
                <a:lnTo>
                  <a:pt x="638" y="80"/>
                </a:lnTo>
                <a:close/>
                <a:moveTo>
                  <a:pt x="578" y="74"/>
                </a:moveTo>
                <a:lnTo>
                  <a:pt x="603" y="95"/>
                </a:lnTo>
                <a:lnTo>
                  <a:pt x="627" y="119"/>
                </a:lnTo>
                <a:lnTo>
                  <a:pt x="648" y="145"/>
                </a:lnTo>
                <a:lnTo>
                  <a:pt x="670" y="172"/>
                </a:lnTo>
                <a:lnTo>
                  <a:pt x="689" y="200"/>
                </a:lnTo>
                <a:lnTo>
                  <a:pt x="708" y="230"/>
                </a:lnTo>
                <a:lnTo>
                  <a:pt x="724" y="262"/>
                </a:lnTo>
                <a:lnTo>
                  <a:pt x="739" y="294"/>
                </a:lnTo>
                <a:lnTo>
                  <a:pt x="720" y="301"/>
                </a:lnTo>
                <a:lnTo>
                  <a:pt x="699" y="306"/>
                </a:lnTo>
                <a:lnTo>
                  <a:pt x="680" y="311"/>
                </a:lnTo>
                <a:lnTo>
                  <a:pt x="659" y="315"/>
                </a:lnTo>
                <a:lnTo>
                  <a:pt x="639" y="318"/>
                </a:lnTo>
                <a:lnTo>
                  <a:pt x="618" y="321"/>
                </a:lnTo>
                <a:lnTo>
                  <a:pt x="598" y="323"/>
                </a:lnTo>
                <a:lnTo>
                  <a:pt x="576" y="324"/>
                </a:lnTo>
                <a:lnTo>
                  <a:pt x="576" y="74"/>
                </a:lnTo>
                <a:lnTo>
                  <a:pt x="577" y="74"/>
                </a:lnTo>
                <a:lnTo>
                  <a:pt x="578" y="74"/>
                </a:lnTo>
                <a:lnTo>
                  <a:pt x="578" y="74"/>
                </a:lnTo>
                <a:close/>
                <a:moveTo>
                  <a:pt x="538" y="1044"/>
                </a:moveTo>
                <a:lnTo>
                  <a:pt x="517" y="1024"/>
                </a:lnTo>
                <a:lnTo>
                  <a:pt x="495" y="1004"/>
                </a:lnTo>
                <a:lnTo>
                  <a:pt x="476" y="982"/>
                </a:lnTo>
                <a:lnTo>
                  <a:pt x="456" y="958"/>
                </a:lnTo>
                <a:lnTo>
                  <a:pt x="438" y="933"/>
                </a:lnTo>
                <a:lnTo>
                  <a:pt x="422" y="909"/>
                </a:lnTo>
                <a:lnTo>
                  <a:pt x="405" y="882"/>
                </a:lnTo>
                <a:lnTo>
                  <a:pt x="391" y="855"/>
                </a:lnTo>
                <a:lnTo>
                  <a:pt x="410" y="849"/>
                </a:lnTo>
                <a:lnTo>
                  <a:pt x="427" y="844"/>
                </a:lnTo>
                <a:lnTo>
                  <a:pt x="445" y="841"/>
                </a:lnTo>
                <a:lnTo>
                  <a:pt x="464" y="837"/>
                </a:lnTo>
                <a:lnTo>
                  <a:pt x="483" y="834"/>
                </a:lnTo>
                <a:lnTo>
                  <a:pt x="501" y="832"/>
                </a:lnTo>
                <a:lnTo>
                  <a:pt x="521" y="831"/>
                </a:lnTo>
                <a:lnTo>
                  <a:pt x="540" y="830"/>
                </a:lnTo>
                <a:lnTo>
                  <a:pt x="540" y="1044"/>
                </a:lnTo>
                <a:lnTo>
                  <a:pt x="538" y="1044"/>
                </a:lnTo>
                <a:close/>
                <a:moveTo>
                  <a:pt x="1043" y="540"/>
                </a:moveTo>
                <a:lnTo>
                  <a:pt x="828" y="540"/>
                </a:lnTo>
                <a:lnTo>
                  <a:pt x="825" y="511"/>
                </a:lnTo>
                <a:lnTo>
                  <a:pt x="823" y="482"/>
                </a:lnTo>
                <a:lnTo>
                  <a:pt x="820" y="453"/>
                </a:lnTo>
                <a:lnTo>
                  <a:pt x="816" y="424"/>
                </a:lnTo>
                <a:lnTo>
                  <a:pt x="809" y="396"/>
                </a:lnTo>
                <a:lnTo>
                  <a:pt x="803" y="369"/>
                </a:lnTo>
                <a:lnTo>
                  <a:pt x="795" y="342"/>
                </a:lnTo>
                <a:lnTo>
                  <a:pt x="786" y="315"/>
                </a:lnTo>
                <a:lnTo>
                  <a:pt x="804" y="307"/>
                </a:lnTo>
                <a:lnTo>
                  <a:pt x="821" y="298"/>
                </a:lnTo>
                <a:lnTo>
                  <a:pt x="840" y="290"/>
                </a:lnTo>
                <a:lnTo>
                  <a:pt x="856" y="280"/>
                </a:lnTo>
                <a:lnTo>
                  <a:pt x="873" y="269"/>
                </a:lnTo>
                <a:lnTo>
                  <a:pt x="889" y="258"/>
                </a:lnTo>
                <a:lnTo>
                  <a:pt x="904" y="248"/>
                </a:lnTo>
                <a:lnTo>
                  <a:pt x="921" y="236"/>
                </a:lnTo>
                <a:lnTo>
                  <a:pt x="933" y="252"/>
                </a:lnTo>
                <a:lnTo>
                  <a:pt x="946" y="268"/>
                </a:lnTo>
                <a:lnTo>
                  <a:pt x="958" y="284"/>
                </a:lnTo>
                <a:lnTo>
                  <a:pt x="970" y="302"/>
                </a:lnTo>
                <a:lnTo>
                  <a:pt x="980" y="319"/>
                </a:lnTo>
                <a:lnTo>
                  <a:pt x="990" y="337"/>
                </a:lnTo>
                <a:lnTo>
                  <a:pt x="999" y="356"/>
                </a:lnTo>
                <a:lnTo>
                  <a:pt x="1007" y="375"/>
                </a:lnTo>
                <a:lnTo>
                  <a:pt x="1014" y="394"/>
                </a:lnTo>
                <a:lnTo>
                  <a:pt x="1022" y="415"/>
                </a:lnTo>
                <a:lnTo>
                  <a:pt x="1027" y="434"/>
                </a:lnTo>
                <a:lnTo>
                  <a:pt x="1033" y="455"/>
                </a:lnTo>
                <a:lnTo>
                  <a:pt x="1036" y="477"/>
                </a:lnTo>
                <a:lnTo>
                  <a:pt x="1039" y="497"/>
                </a:lnTo>
                <a:lnTo>
                  <a:pt x="1041" y="519"/>
                </a:lnTo>
                <a:lnTo>
                  <a:pt x="1043" y="540"/>
                </a:lnTo>
                <a:lnTo>
                  <a:pt x="1043" y="540"/>
                </a:lnTo>
                <a:close/>
                <a:moveTo>
                  <a:pt x="558" y="0"/>
                </a:moveTo>
                <a:lnTo>
                  <a:pt x="530" y="1"/>
                </a:lnTo>
                <a:lnTo>
                  <a:pt x="501" y="4"/>
                </a:lnTo>
                <a:lnTo>
                  <a:pt x="473" y="7"/>
                </a:lnTo>
                <a:lnTo>
                  <a:pt x="445" y="12"/>
                </a:lnTo>
                <a:lnTo>
                  <a:pt x="418" y="19"/>
                </a:lnTo>
                <a:lnTo>
                  <a:pt x="392" y="26"/>
                </a:lnTo>
                <a:lnTo>
                  <a:pt x="366" y="35"/>
                </a:lnTo>
                <a:lnTo>
                  <a:pt x="341" y="45"/>
                </a:lnTo>
                <a:lnTo>
                  <a:pt x="316" y="55"/>
                </a:lnTo>
                <a:lnTo>
                  <a:pt x="292" y="68"/>
                </a:lnTo>
                <a:lnTo>
                  <a:pt x="268" y="81"/>
                </a:lnTo>
                <a:lnTo>
                  <a:pt x="245" y="96"/>
                </a:lnTo>
                <a:lnTo>
                  <a:pt x="224" y="112"/>
                </a:lnTo>
                <a:lnTo>
                  <a:pt x="203" y="128"/>
                </a:lnTo>
                <a:lnTo>
                  <a:pt x="183" y="146"/>
                </a:lnTo>
                <a:lnTo>
                  <a:pt x="163" y="164"/>
                </a:lnTo>
                <a:lnTo>
                  <a:pt x="145" y="184"/>
                </a:lnTo>
                <a:lnTo>
                  <a:pt x="128" y="203"/>
                </a:lnTo>
                <a:lnTo>
                  <a:pt x="110" y="225"/>
                </a:lnTo>
                <a:lnTo>
                  <a:pt x="95" y="247"/>
                </a:lnTo>
                <a:lnTo>
                  <a:pt x="80" y="269"/>
                </a:lnTo>
                <a:lnTo>
                  <a:pt x="67" y="293"/>
                </a:lnTo>
                <a:lnTo>
                  <a:pt x="55" y="317"/>
                </a:lnTo>
                <a:lnTo>
                  <a:pt x="44" y="342"/>
                </a:lnTo>
                <a:lnTo>
                  <a:pt x="34" y="366"/>
                </a:lnTo>
                <a:lnTo>
                  <a:pt x="25" y="392"/>
                </a:lnTo>
                <a:lnTo>
                  <a:pt x="18" y="419"/>
                </a:lnTo>
                <a:lnTo>
                  <a:pt x="11" y="446"/>
                </a:lnTo>
                <a:lnTo>
                  <a:pt x="7" y="473"/>
                </a:lnTo>
                <a:lnTo>
                  <a:pt x="2" y="501"/>
                </a:lnTo>
                <a:lnTo>
                  <a:pt x="0" y="529"/>
                </a:lnTo>
                <a:lnTo>
                  <a:pt x="0" y="559"/>
                </a:lnTo>
                <a:lnTo>
                  <a:pt x="0" y="588"/>
                </a:lnTo>
                <a:lnTo>
                  <a:pt x="2" y="616"/>
                </a:lnTo>
                <a:lnTo>
                  <a:pt x="7" y="644"/>
                </a:lnTo>
                <a:lnTo>
                  <a:pt x="11" y="671"/>
                </a:lnTo>
                <a:lnTo>
                  <a:pt x="18" y="698"/>
                </a:lnTo>
                <a:lnTo>
                  <a:pt x="25" y="725"/>
                </a:lnTo>
                <a:lnTo>
                  <a:pt x="34" y="751"/>
                </a:lnTo>
                <a:lnTo>
                  <a:pt x="44" y="776"/>
                </a:lnTo>
                <a:lnTo>
                  <a:pt x="55" y="801"/>
                </a:lnTo>
                <a:lnTo>
                  <a:pt x="67" y="824"/>
                </a:lnTo>
                <a:lnTo>
                  <a:pt x="80" y="848"/>
                </a:lnTo>
                <a:lnTo>
                  <a:pt x="95" y="871"/>
                </a:lnTo>
                <a:lnTo>
                  <a:pt x="110" y="892"/>
                </a:lnTo>
                <a:lnTo>
                  <a:pt x="128" y="914"/>
                </a:lnTo>
                <a:lnTo>
                  <a:pt x="145" y="933"/>
                </a:lnTo>
                <a:lnTo>
                  <a:pt x="163" y="953"/>
                </a:lnTo>
                <a:lnTo>
                  <a:pt x="183" y="972"/>
                </a:lnTo>
                <a:lnTo>
                  <a:pt x="203" y="990"/>
                </a:lnTo>
                <a:lnTo>
                  <a:pt x="224" y="1006"/>
                </a:lnTo>
                <a:lnTo>
                  <a:pt x="245" y="1021"/>
                </a:lnTo>
                <a:lnTo>
                  <a:pt x="268" y="1036"/>
                </a:lnTo>
                <a:lnTo>
                  <a:pt x="292" y="1049"/>
                </a:lnTo>
                <a:lnTo>
                  <a:pt x="316" y="1062"/>
                </a:lnTo>
                <a:lnTo>
                  <a:pt x="341" y="1073"/>
                </a:lnTo>
                <a:lnTo>
                  <a:pt x="366" y="1082"/>
                </a:lnTo>
                <a:lnTo>
                  <a:pt x="392" y="1091"/>
                </a:lnTo>
                <a:lnTo>
                  <a:pt x="418" y="1099"/>
                </a:lnTo>
                <a:lnTo>
                  <a:pt x="445" y="1105"/>
                </a:lnTo>
                <a:lnTo>
                  <a:pt x="473" y="1111"/>
                </a:lnTo>
                <a:lnTo>
                  <a:pt x="501" y="1114"/>
                </a:lnTo>
                <a:lnTo>
                  <a:pt x="530" y="1116"/>
                </a:lnTo>
                <a:lnTo>
                  <a:pt x="558" y="1117"/>
                </a:lnTo>
                <a:lnTo>
                  <a:pt x="587" y="1116"/>
                </a:lnTo>
                <a:lnTo>
                  <a:pt x="615" y="1114"/>
                </a:lnTo>
                <a:lnTo>
                  <a:pt x="643" y="1111"/>
                </a:lnTo>
                <a:lnTo>
                  <a:pt x="670" y="1105"/>
                </a:lnTo>
                <a:lnTo>
                  <a:pt x="697" y="1099"/>
                </a:lnTo>
                <a:lnTo>
                  <a:pt x="724" y="1091"/>
                </a:lnTo>
                <a:lnTo>
                  <a:pt x="750" y="1082"/>
                </a:lnTo>
                <a:lnTo>
                  <a:pt x="775" y="1073"/>
                </a:lnTo>
                <a:lnTo>
                  <a:pt x="800" y="1062"/>
                </a:lnTo>
                <a:lnTo>
                  <a:pt x="824" y="1049"/>
                </a:lnTo>
                <a:lnTo>
                  <a:pt x="847" y="1036"/>
                </a:lnTo>
                <a:lnTo>
                  <a:pt x="870" y="1021"/>
                </a:lnTo>
                <a:lnTo>
                  <a:pt x="891" y="1006"/>
                </a:lnTo>
                <a:lnTo>
                  <a:pt x="913" y="990"/>
                </a:lnTo>
                <a:lnTo>
                  <a:pt x="933" y="972"/>
                </a:lnTo>
                <a:lnTo>
                  <a:pt x="953" y="953"/>
                </a:lnTo>
                <a:lnTo>
                  <a:pt x="971" y="933"/>
                </a:lnTo>
                <a:lnTo>
                  <a:pt x="989" y="914"/>
                </a:lnTo>
                <a:lnTo>
                  <a:pt x="1005" y="892"/>
                </a:lnTo>
                <a:lnTo>
                  <a:pt x="1021" y="871"/>
                </a:lnTo>
                <a:lnTo>
                  <a:pt x="1035" y="848"/>
                </a:lnTo>
                <a:lnTo>
                  <a:pt x="1049" y="824"/>
                </a:lnTo>
                <a:lnTo>
                  <a:pt x="1061" y="801"/>
                </a:lnTo>
                <a:lnTo>
                  <a:pt x="1072" y="776"/>
                </a:lnTo>
                <a:lnTo>
                  <a:pt x="1083" y="751"/>
                </a:lnTo>
                <a:lnTo>
                  <a:pt x="1091" y="725"/>
                </a:lnTo>
                <a:lnTo>
                  <a:pt x="1099" y="698"/>
                </a:lnTo>
                <a:lnTo>
                  <a:pt x="1104" y="671"/>
                </a:lnTo>
                <a:lnTo>
                  <a:pt x="1110" y="644"/>
                </a:lnTo>
                <a:lnTo>
                  <a:pt x="1113" y="616"/>
                </a:lnTo>
                <a:lnTo>
                  <a:pt x="1115" y="588"/>
                </a:lnTo>
                <a:lnTo>
                  <a:pt x="1116" y="559"/>
                </a:lnTo>
                <a:lnTo>
                  <a:pt x="1115" y="529"/>
                </a:lnTo>
                <a:lnTo>
                  <a:pt x="1113" y="501"/>
                </a:lnTo>
                <a:lnTo>
                  <a:pt x="1110" y="473"/>
                </a:lnTo>
                <a:lnTo>
                  <a:pt x="1104" y="446"/>
                </a:lnTo>
                <a:lnTo>
                  <a:pt x="1099" y="419"/>
                </a:lnTo>
                <a:lnTo>
                  <a:pt x="1091" y="392"/>
                </a:lnTo>
                <a:lnTo>
                  <a:pt x="1083" y="366"/>
                </a:lnTo>
                <a:lnTo>
                  <a:pt x="1072" y="342"/>
                </a:lnTo>
                <a:lnTo>
                  <a:pt x="1061" y="317"/>
                </a:lnTo>
                <a:lnTo>
                  <a:pt x="1049" y="293"/>
                </a:lnTo>
                <a:lnTo>
                  <a:pt x="1035" y="269"/>
                </a:lnTo>
                <a:lnTo>
                  <a:pt x="1021" y="247"/>
                </a:lnTo>
                <a:lnTo>
                  <a:pt x="1005" y="225"/>
                </a:lnTo>
                <a:lnTo>
                  <a:pt x="989" y="203"/>
                </a:lnTo>
                <a:lnTo>
                  <a:pt x="971" y="184"/>
                </a:lnTo>
                <a:lnTo>
                  <a:pt x="953" y="164"/>
                </a:lnTo>
                <a:lnTo>
                  <a:pt x="933" y="146"/>
                </a:lnTo>
                <a:lnTo>
                  <a:pt x="913" y="128"/>
                </a:lnTo>
                <a:lnTo>
                  <a:pt x="891" y="112"/>
                </a:lnTo>
                <a:lnTo>
                  <a:pt x="870" y="96"/>
                </a:lnTo>
                <a:lnTo>
                  <a:pt x="847" y="81"/>
                </a:lnTo>
                <a:lnTo>
                  <a:pt x="824" y="68"/>
                </a:lnTo>
                <a:lnTo>
                  <a:pt x="800" y="55"/>
                </a:lnTo>
                <a:lnTo>
                  <a:pt x="775" y="45"/>
                </a:lnTo>
                <a:lnTo>
                  <a:pt x="750" y="35"/>
                </a:lnTo>
                <a:lnTo>
                  <a:pt x="724" y="26"/>
                </a:lnTo>
                <a:lnTo>
                  <a:pt x="697" y="19"/>
                </a:lnTo>
                <a:lnTo>
                  <a:pt x="670" y="12"/>
                </a:lnTo>
                <a:lnTo>
                  <a:pt x="643" y="7"/>
                </a:lnTo>
                <a:lnTo>
                  <a:pt x="615" y="4"/>
                </a:lnTo>
                <a:lnTo>
                  <a:pt x="587" y="1"/>
                </a:lnTo>
                <a:lnTo>
                  <a:pt x="558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algn="l" defTabSz="1828800" rtl="0"/>
            <a:endParaRPr lang="en-US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19" name="Freeform 404">
            <a:extLst>
              <a:ext uri="{FF2B5EF4-FFF2-40B4-BE49-F238E27FC236}">
                <a16:creationId xmlns:a16="http://schemas.microsoft.com/office/drawing/2014/main" id="{BA1F95D1-2B63-473D-B302-91D38077B82C}"/>
              </a:ext>
            </a:extLst>
          </p:cNvPr>
          <p:cNvSpPr>
            <a:spLocks/>
          </p:cNvSpPr>
          <p:nvPr/>
        </p:nvSpPr>
        <p:spPr bwMode="auto">
          <a:xfrm>
            <a:off x="10606251" y="280641"/>
            <a:ext cx="1158540" cy="1566542"/>
          </a:xfrm>
          <a:custGeom>
            <a:avLst/>
            <a:gdLst>
              <a:gd name="T0" fmla="*/ 132 w 948"/>
              <a:gd name="T1" fmla="*/ 133 h 1541"/>
              <a:gd name="T2" fmla="*/ 239 w 948"/>
              <a:gd name="T3" fmla="*/ 62 h 1541"/>
              <a:gd name="T4" fmla="*/ 341 w 948"/>
              <a:gd name="T5" fmla="*/ 22 h 1541"/>
              <a:gd name="T6" fmla="*/ 493 w 948"/>
              <a:gd name="T7" fmla="*/ 2 h 1541"/>
              <a:gd name="T8" fmla="*/ 563 w 948"/>
              <a:gd name="T9" fmla="*/ 8 h 1541"/>
              <a:gd name="T10" fmla="*/ 619 w 948"/>
              <a:gd name="T11" fmla="*/ 0 h 1541"/>
              <a:gd name="T12" fmla="*/ 708 w 948"/>
              <a:gd name="T13" fmla="*/ 17 h 1541"/>
              <a:gd name="T14" fmla="*/ 780 w 948"/>
              <a:gd name="T15" fmla="*/ 45 h 1541"/>
              <a:gd name="T16" fmla="*/ 838 w 948"/>
              <a:gd name="T17" fmla="*/ 95 h 1541"/>
              <a:gd name="T18" fmla="*/ 892 w 948"/>
              <a:gd name="T19" fmla="*/ 193 h 1541"/>
              <a:gd name="T20" fmla="*/ 829 w 948"/>
              <a:gd name="T21" fmla="*/ 307 h 1541"/>
              <a:gd name="T22" fmla="*/ 830 w 948"/>
              <a:gd name="T23" fmla="*/ 357 h 1541"/>
              <a:gd name="T24" fmla="*/ 837 w 948"/>
              <a:gd name="T25" fmla="*/ 379 h 1541"/>
              <a:gd name="T26" fmla="*/ 867 w 948"/>
              <a:gd name="T27" fmla="*/ 360 h 1541"/>
              <a:gd name="T28" fmla="*/ 876 w 948"/>
              <a:gd name="T29" fmla="*/ 364 h 1541"/>
              <a:gd name="T30" fmla="*/ 861 w 948"/>
              <a:gd name="T31" fmla="*/ 392 h 1541"/>
              <a:gd name="T32" fmla="*/ 842 w 948"/>
              <a:gd name="T33" fmla="*/ 412 h 1541"/>
              <a:gd name="T34" fmla="*/ 908 w 948"/>
              <a:gd name="T35" fmla="*/ 477 h 1541"/>
              <a:gd name="T36" fmla="*/ 948 w 948"/>
              <a:gd name="T37" fmla="*/ 522 h 1541"/>
              <a:gd name="T38" fmla="*/ 908 w 948"/>
              <a:gd name="T39" fmla="*/ 551 h 1541"/>
              <a:gd name="T40" fmla="*/ 887 w 948"/>
              <a:gd name="T41" fmla="*/ 574 h 1541"/>
              <a:gd name="T42" fmla="*/ 892 w 948"/>
              <a:gd name="T43" fmla="*/ 586 h 1541"/>
              <a:gd name="T44" fmla="*/ 916 w 948"/>
              <a:gd name="T45" fmla="*/ 586 h 1541"/>
              <a:gd name="T46" fmla="*/ 919 w 948"/>
              <a:gd name="T47" fmla="*/ 599 h 1541"/>
              <a:gd name="T48" fmla="*/ 907 w 948"/>
              <a:gd name="T49" fmla="*/ 646 h 1541"/>
              <a:gd name="T50" fmla="*/ 911 w 948"/>
              <a:gd name="T51" fmla="*/ 673 h 1541"/>
              <a:gd name="T52" fmla="*/ 894 w 948"/>
              <a:gd name="T53" fmla="*/ 698 h 1541"/>
              <a:gd name="T54" fmla="*/ 894 w 948"/>
              <a:gd name="T55" fmla="*/ 739 h 1541"/>
              <a:gd name="T56" fmla="*/ 906 w 948"/>
              <a:gd name="T57" fmla="*/ 778 h 1541"/>
              <a:gd name="T58" fmla="*/ 896 w 948"/>
              <a:gd name="T59" fmla="*/ 826 h 1541"/>
              <a:gd name="T60" fmla="*/ 872 w 948"/>
              <a:gd name="T61" fmla="*/ 844 h 1541"/>
              <a:gd name="T62" fmla="*/ 760 w 948"/>
              <a:gd name="T63" fmla="*/ 851 h 1541"/>
              <a:gd name="T64" fmla="*/ 628 w 948"/>
              <a:gd name="T65" fmla="*/ 853 h 1541"/>
              <a:gd name="T66" fmla="*/ 588 w 948"/>
              <a:gd name="T67" fmla="*/ 894 h 1541"/>
              <a:gd name="T68" fmla="*/ 541 w 948"/>
              <a:gd name="T69" fmla="*/ 1008 h 1541"/>
              <a:gd name="T70" fmla="*/ 500 w 948"/>
              <a:gd name="T71" fmla="*/ 1180 h 1541"/>
              <a:gd name="T72" fmla="*/ 486 w 948"/>
              <a:gd name="T73" fmla="*/ 1331 h 1541"/>
              <a:gd name="T74" fmla="*/ 515 w 948"/>
              <a:gd name="T75" fmla="*/ 1462 h 1541"/>
              <a:gd name="T76" fmla="*/ 561 w 948"/>
              <a:gd name="T77" fmla="*/ 1533 h 1541"/>
              <a:gd name="T78" fmla="*/ 514 w 948"/>
              <a:gd name="T79" fmla="*/ 1539 h 1541"/>
              <a:gd name="T80" fmla="*/ 443 w 948"/>
              <a:gd name="T81" fmla="*/ 1502 h 1541"/>
              <a:gd name="T82" fmla="*/ 389 w 948"/>
              <a:gd name="T83" fmla="*/ 1427 h 1541"/>
              <a:gd name="T84" fmla="*/ 331 w 948"/>
              <a:gd name="T85" fmla="*/ 1356 h 1541"/>
              <a:gd name="T86" fmla="*/ 265 w 948"/>
              <a:gd name="T87" fmla="*/ 1283 h 1541"/>
              <a:gd name="T88" fmla="*/ 240 w 948"/>
              <a:gd name="T89" fmla="*/ 1222 h 1541"/>
              <a:gd name="T90" fmla="*/ 199 w 948"/>
              <a:gd name="T91" fmla="*/ 1160 h 1541"/>
              <a:gd name="T92" fmla="*/ 160 w 948"/>
              <a:gd name="T93" fmla="*/ 1148 h 1541"/>
              <a:gd name="T94" fmla="*/ 68 w 948"/>
              <a:gd name="T95" fmla="*/ 1133 h 1541"/>
              <a:gd name="T96" fmla="*/ 20 w 948"/>
              <a:gd name="T97" fmla="*/ 1087 h 1541"/>
              <a:gd name="T98" fmla="*/ 23 w 948"/>
              <a:gd name="T99" fmla="*/ 1032 h 1541"/>
              <a:gd name="T100" fmla="*/ 66 w 948"/>
              <a:gd name="T101" fmla="*/ 962 h 1541"/>
              <a:gd name="T102" fmla="*/ 95 w 948"/>
              <a:gd name="T103" fmla="*/ 834 h 1541"/>
              <a:gd name="T104" fmla="*/ 78 w 948"/>
              <a:gd name="T105" fmla="*/ 693 h 1541"/>
              <a:gd name="T106" fmla="*/ 16 w 948"/>
              <a:gd name="T107" fmla="*/ 470 h 1541"/>
              <a:gd name="T108" fmla="*/ 5 w 948"/>
              <a:gd name="T109" fmla="*/ 340 h 1541"/>
              <a:gd name="T110" fmla="*/ 35 w 948"/>
              <a:gd name="T111" fmla="*/ 241 h 1541"/>
              <a:gd name="T112" fmla="*/ 68 w 948"/>
              <a:gd name="T113" fmla="*/ 193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48" h="1541">
                <a:moveTo>
                  <a:pt x="68" y="193"/>
                </a:moveTo>
                <a:lnTo>
                  <a:pt x="68" y="193"/>
                </a:lnTo>
                <a:lnTo>
                  <a:pt x="90" y="172"/>
                </a:lnTo>
                <a:lnTo>
                  <a:pt x="111" y="152"/>
                </a:lnTo>
                <a:lnTo>
                  <a:pt x="132" y="133"/>
                </a:lnTo>
                <a:lnTo>
                  <a:pt x="154" y="116"/>
                </a:lnTo>
                <a:lnTo>
                  <a:pt x="175" y="100"/>
                </a:lnTo>
                <a:lnTo>
                  <a:pt x="196" y="86"/>
                </a:lnTo>
                <a:lnTo>
                  <a:pt x="217" y="73"/>
                </a:lnTo>
                <a:lnTo>
                  <a:pt x="239" y="62"/>
                </a:lnTo>
                <a:lnTo>
                  <a:pt x="260" y="51"/>
                </a:lnTo>
                <a:lnTo>
                  <a:pt x="281" y="42"/>
                </a:lnTo>
                <a:lnTo>
                  <a:pt x="301" y="35"/>
                </a:lnTo>
                <a:lnTo>
                  <a:pt x="321" y="27"/>
                </a:lnTo>
                <a:lnTo>
                  <a:pt x="341" y="22"/>
                </a:lnTo>
                <a:lnTo>
                  <a:pt x="361" y="17"/>
                </a:lnTo>
                <a:lnTo>
                  <a:pt x="398" y="10"/>
                </a:lnTo>
                <a:lnTo>
                  <a:pt x="433" y="5"/>
                </a:lnTo>
                <a:lnTo>
                  <a:pt x="464" y="2"/>
                </a:lnTo>
                <a:lnTo>
                  <a:pt x="493" y="2"/>
                </a:lnTo>
                <a:lnTo>
                  <a:pt x="516" y="2"/>
                </a:lnTo>
                <a:lnTo>
                  <a:pt x="535" y="5"/>
                </a:lnTo>
                <a:lnTo>
                  <a:pt x="550" y="6"/>
                </a:lnTo>
                <a:lnTo>
                  <a:pt x="563" y="8"/>
                </a:lnTo>
                <a:lnTo>
                  <a:pt x="563" y="8"/>
                </a:lnTo>
                <a:lnTo>
                  <a:pt x="565" y="7"/>
                </a:lnTo>
                <a:lnTo>
                  <a:pt x="573" y="5"/>
                </a:lnTo>
                <a:lnTo>
                  <a:pt x="586" y="1"/>
                </a:lnTo>
                <a:lnTo>
                  <a:pt x="606" y="0"/>
                </a:lnTo>
                <a:lnTo>
                  <a:pt x="619" y="0"/>
                </a:lnTo>
                <a:lnTo>
                  <a:pt x="634" y="1"/>
                </a:lnTo>
                <a:lnTo>
                  <a:pt x="649" y="3"/>
                </a:lnTo>
                <a:lnTo>
                  <a:pt x="667" y="6"/>
                </a:lnTo>
                <a:lnTo>
                  <a:pt x="687" y="11"/>
                </a:lnTo>
                <a:lnTo>
                  <a:pt x="708" y="17"/>
                </a:lnTo>
                <a:lnTo>
                  <a:pt x="730" y="25"/>
                </a:lnTo>
                <a:lnTo>
                  <a:pt x="755" y="33"/>
                </a:lnTo>
                <a:lnTo>
                  <a:pt x="755" y="33"/>
                </a:lnTo>
                <a:lnTo>
                  <a:pt x="769" y="38"/>
                </a:lnTo>
                <a:lnTo>
                  <a:pt x="780" y="45"/>
                </a:lnTo>
                <a:lnTo>
                  <a:pt x="792" y="52"/>
                </a:lnTo>
                <a:lnTo>
                  <a:pt x="803" y="60"/>
                </a:lnTo>
                <a:lnTo>
                  <a:pt x="812" y="67"/>
                </a:lnTo>
                <a:lnTo>
                  <a:pt x="822" y="76"/>
                </a:lnTo>
                <a:lnTo>
                  <a:pt x="838" y="95"/>
                </a:lnTo>
                <a:lnTo>
                  <a:pt x="853" y="113"/>
                </a:lnTo>
                <a:lnTo>
                  <a:pt x="866" y="133"/>
                </a:lnTo>
                <a:lnTo>
                  <a:pt x="876" y="155"/>
                </a:lnTo>
                <a:lnTo>
                  <a:pt x="884" y="175"/>
                </a:lnTo>
                <a:lnTo>
                  <a:pt x="892" y="193"/>
                </a:lnTo>
                <a:lnTo>
                  <a:pt x="897" y="212"/>
                </a:lnTo>
                <a:lnTo>
                  <a:pt x="904" y="245"/>
                </a:lnTo>
                <a:lnTo>
                  <a:pt x="908" y="266"/>
                </a:lnTo>
                <a:lnTo>
                  <a:pt x="909" y="275"/>
                </a:lnTo>
                <a:lnTo>
                  <a:pt x="829" y="307"/>
                </a:lnTo>
                <a:lnTo>
                  <a:pt x="829" y="307"/>
                </a:lnTo>
                <a:lnTo>
                  <a:pt x="832" y="322"/>
                </a:lnTo>
                <a:lnTo>
                  <a:pt x="832" y="335"/>
                </a:lnTo>
                <a:lnTo>
                  <a:pt x="832" y="347"/>
                </a:lnTo>
                <a:lnTo>
                  <a:pt x="830" y="357"/>
                </a:lnTo>
                <a:lnTo>
                  <a:pt x="827" y="371"/>
                </a:lnTo>
                <a:lnTo>
                  <a:pt x="825" y="376"/>
                </a:lnTo>
                <a:lnTo>
                  <a:pt x="825" y="376"/>
                </a:lnTo>
                <a:lnTo>
                  <a:pt x="832" y="379"/>
                </a:lnTo>
                <a:lnTo>
                  <a:pt x="837" y="379"/>
                </a:lnTo>
                <a:lnTo>
                  <a:pt x="842" y="379"/>
                </a:lnTo>
                <a:lnTo>
                  <a:pt x="847" y="376"/>
                </a:lnTo>
                <a:lnTo>
                  <a:pt x="854" y="372"/>
                </a:lnTo>
                <a:lnTo>
                  <a:pt x="862" y="366"/>
                </a:lnTo>
                <a:lnTo>
                  <a:pt x="867" y="360"/>
                </a:lnTo>
                <a:lnTo>
                  <a:pt x="871" y="354"/>
                </a:lnTo>
                <a:lnTo>
                  <a:pt x="873" y="347"/>
                </a:lnTo>
                <a:lnTo>
                  <a:pt x="873" y="347"/>
                </a:lnTo>
                <a:lnTo>
                  <a:pt x="874" y="356"/>
                </a:lnTo>
                <a:lnTo>
                  <a:pt x="876" y="364"/>
                </a:lnTo>
                <a:lnTo>
                  <a:pt x="874" y="370"/>
                </a:lnTo>
                <a:lnTo>
                  <a:pt x="873" y="376"/>
                </a:lnTo>
                <a:lnTo>
                  <a:pt x="871" y="381"/>
                </a:lnTo>
                <a:lnTo>
                  <a:pt x="868" y="386"/>
                </a:lnTo>
                <a:lnTo>
                  <a:pt x="861" y="392"/>
                </a:lnTo>
                <a:lnTo>
                  <a:pt x="852" y="397"/>
                </a:lnTo>
                <a:lnTo>
                  <a:pt x="844" y="400"/>
                </a:lnTo>
                <a:lnTo>
                  <a:pt x="837" y="402"/>
                </a:lnTo>
                <a:lnTo>
                  <a:pt x="837" y="402"/>
                </a:lnTo>
                <a:lnTo>
                  <a:pt x="842" y="412"/>
                </a:lnTo>
                <a:lnTo>
                  <a:pt x="849" y="422"/>
                </a:lnTo>
                <a:lnTo>
                  <a:pt x="858" y="432"/>
                </a:lnTo>
                <a:lnTo>
                  <a:pt x="867" y="442"/>
                </a:lnTo>
                <a:lnTo>
                  <a:pt x="887" y="461"/>
                </a:lnTo>
                <a:lnTo>
                  <a:pt x="908" y="477"/>
                </a:lnTo>
                <a:lnTo>
                  <a:pt x="926" y="494"/>
                </a:lnTo>
                <a:lnTo>
                  <a:pt x="941" y="507"/>
                </a:lnTo>
                <a:lnTo>
                  <a:pt x="944" y="512"/>
                </a:lnTo>
                <a:lnTo>
                  <a:pt x="947" y="519"/>
                </a:lnTo>
                <a:lnTo>
                  <a:pt x="948" y="522"/>
                </a:lnTo>
                <a:lnTo>
                  <a:pt x="946" y="526"/>
                </a:lnTo>
                <a:lnTo>
                  <a:pt x="946" y="526"/>
                </a:lnTo>
                <a:lnTo>
                  <a:pt x="938" y="532"/>
                </a:lnTo>
                <a:lnTo>
                  <a:pt x="928" y="539"/>
                </a:lnTo>
                <a:lnTo>
                  <a:pt x="908" y="551"/>
                </a:lnTo>
                <a:lnTo>
                  <a:pt x="899" y="556"/>
                </a:lnTo>
                <a:lnTo>
                  <a:pt x="893" y="562"/>
                </a:lnTo>
                <a:lnTo>
                  <a:pt x="889" y="566"/>
                </a:lnTo>
                <a:lnTo>
                  <a:pt x="888" y="570"/>
                </a:lnTo>
                <a:lnTo>
                  <a:pt x="887" y="574"/>
                </a:lnTo>
                <a:lnTo>
                  <a:pt x="888" y="577"/>
                </a:lnTo>
                <a:lnTo>
                  <a:pt x="888" y="577"/>
                </a:lnTo>
                <a:lnTo>
                  <a:pt x="888" y="581"/>
                </a:lnTo>
                <a:lnTo>
                  <a:pt x="889" y="584"/>
                </a:lnTo>
                <a:lnTo>
                  <a:pt x="892" y="586"/>
                </a:lnTo>
                <a:lnTo>
                  <a:pt x="894" y="587"/>
                </a:lnTo>
                <a:lnTo>
                  <a:pt x="899" y="587"/>
                </a:lnTo>
                <a:lnTo>
                  <a:pt x="906" y="587"/>
                </a:lnTo>
                <a:lnTo>
                  <a:pt x="911" y="587"/>
                </a:lnTo>
                <a:lnTo>
                  <a:pt x="916" y="586"/>
                </a:lnTo>
                <a:lnTo>
                  <a:pt x="919" y="589"/>
                </a:lnTo>
                <a:lnTo>
                  <a:pt x="921" y="590"/>
                </a:lnTo>
                <a:lnTo>
                  <a:pt x="921" y="592"/>
                </a:lnTo>
                <a:lnTo>
                  <a:pt x="921" y="592"/>
                </a:lnTo>
                <a:lnTo>
                  <a:pt x="919" y="599"/>
                </a:lnTo>
                <a:lnTo>
                  <a:pt x="918" y="606"/>
                </a:lnTo>
                <a:lnTo>
                  <a:pt x="911" y="624"/>
                </a:lnTo>
                <a:lnTo>
                  <a:pt x="902" y="644"/>
                </a:lnTo>
                <a:lnTo>
                  <a:pt x="902" y="644"/>
                </a:lnTo>
                <a:lnTo>
                  <a:pt x="907" y="646"/>
                </a:lnTo>
                <a:lnTo>
                  <a:pt x="911" y="650"/>
                </a:lnTo>
                <a:lnTo>
                  <a:pt x="912" y="655"/>
                </a:lnTo>
                <a:lnTo>
                  <a:pt x="913" y="660"/>
                </a:lnTo>
                <a:lnTo>
                  <a:pt x="912" y="666"/>
                </a:lnTo>
                <a:lnTo>
                  <a:pt x="911" y="673"/>
                </a:lnTo>
                <a:lnTo>
                  <a:pt x="907" y="678"/>
                </a:lnTo>
                <a:lnTo>
                  <a:pt x="902" y="684"/>
                </a:lnTo>
                <a:lnTo>
                  <a:pt x="902" y="684"/>
                </a:lnTo>
                <a:lnTo>
                  <a:pt x="897" y="690"/>
                </a:lnTo>
                <a:lnTo>
                  <a:pt x="894" y="698"/>
                </a:lnTo>
                <a:lnTo>
                  <a:pt x="892" y="705"/>
                </a:lnTo>
                <a:lnTo>
                  <a:pt x="891" y="715"/>
                </a:lnTo>
                <a:lnTo>
                  <a:pt x="891" y="724"/>
                </a:lnTo>
                <a:lnTo>
                  <a:pt x="892" y="731"/>
                </a:lnTo>
                <a:lnTo>
                  <a:pt x="894" y="739"/>
                </a:lnTo>
                <a:lnTo>
                  <a:pt x="898" y="745"/>
                </a:lnTo>
                <a:lnTo>
                  <a:pt x="898" y="745"/>
                </a:lnTo>
                <a:lnTo>
                  <a:pt x="902" y="753"/>
                </a:lnTo>
                <a:lnTo>
                  <a:pt x="904" y="764"/>
                </a:lnTo>
                <a:lnTo>
                  <a:pt x="906" y="778"/>
                </a:lnTo>
                <a:lnTo>
                  <a:pt x="906" y="791"/>
                </a:lnTo>
                <a:lnTo>
                  <a:pt x="903" y="806"/>
                </a:lnTo>
                <a:lnTo>
                  <a:pt x="901" y="814"/>
                </a:lnTo>
                <a:lnTo>
                  <a:pt x="898" y="820"/>
                </a:lnTo>
                <a:lnTo>
                  <a:pt x="896" y="826"/>
                </a:lnTo>
                <a:lnTo>
                  <a:pt x="891" y="831"/>
                </a:lnTo>
                <a:lnTo>
                  <a:pt x="886" y="836"/>
                </a:lnTo>
                <a:lnTo>
                  <a:pt x="881" y="840"/>
                </a:lnTo>
                <a:lnTo>
                  <a:pt x="881" y="840"/>
                </a:lnTo>
                <a:lnTo>
                  <a:pt x="872" y="844"/>
                </a:lnTo>
                <a:lnTo>
                  <a:pt x="862" y="846"/>
                </a:lnTo>
                <a:lnTo>
                  <a:pt x="849" y="848"/>
                </a:lnTo>
                <a:lnTo>
                  <a:pt x="833" y="849"/>
                </a:lnTo>
                <a:lnTo>
                  <a:pt x="799" y="851"/>
                </a:lnTo>
                <a:lnTo>
                  <a:pt x="760" y="851"/>
                </a:lnTo>
                <a:lnTo>
                  <a:pt x="684" y="850"/>
                </a:lnTo>
                <a:lnTo>
                  <a:pt x="654" y="850"/>
                </a:lnTo>
                <a:lnTo>
                  <a:pt x="632" y="851"/>
                </a:lnTo>
                <a:lnTo>
                  <a:pt x="632" y="851"/>
                </a:lnTo>
                <a:lnTo>
                  <a:pt x="628" y="853"/>
                </a:lnTo>
                <a:lnTo>
                  <a:pt x="623" y="854"/>
                </a:lnTo>
                <a:lnTo>
                  <a:pt x="614" y="859"/>
                </a:lnTo>
                <a:lnTo>
                  <a:pt x="605" y="868"/>
                </a:lnTo>
                <a:lnTo>
                  <a:pt x="596" y="880"/>
                </a:lnTo>
                <a:lnTo>
                  <a:pt x="588" y="894"/>
                </a:lnTo>
                <a:lnTo>
                  <a:pt x="578" y="911"/>
                </a:lnTo>
                <a:lnTo>
                  <a:pt x="569" y="933"/>
                </a:lnTo>
                <a:lnTo>
                  <a:pt x="559" y="955"/>
                </a:lnTo>
                <a:lnTo>
                  <a:pt x="550" y="980"/>
                </a:lnTo>
                <a:lnTo>
                  <a:pt x="541" y="1008"/>
                </a:lnTo>
                <a:lnTo>
                  <a:pt x="533" y="1038"/>
                </a:lnTo>
                <a:lnTo>
                  <a:pt x="524" y="1070"/>
                </a:lnTo>
                <a:lnTo>
                  <a:pt x="515" y="1105"/>
                </a:lnTo>
                <a:lnTo>
                  <a:pt x="508" y="1142"/>
                </a:lnTo>
                <a:lnTo>
                  <a:pt x="500" y="1180"/>
                </a:lnTo>
                <a:lnTo>
                  <a:pt x="493" y="1220"/>
                </a:lnTo>
                <a:lnTo>
                  <a:pt x="493" y="1220"/>
                </a:lnTo>
                <a:lnTo>
                  <a:pt x="488" y="1261"/>
                </a:lnTo>
                <a:lnTo>
                  <a:pt x="485" y="1297"/>
                </a:lnTo>
                <a:lnTo>
                  <a:pt x="486" y="1331"/>
                </a:lnTo>
                <a:lnTo>
                  <a:pt x="489" y="1363"/>
                </a:lnTo>
                <a:lnTo>
                  <a:pt x="494" y="1391"/>
                </a:lnTo>
                <a:lnTo>
                  <a:pt x="500" y="1417"/>
                </a:lnTo>
                <a:lnTo>
                  <a:pt x="508" y="1441"/>
                </a:lnTo>
                <a:lnTo>
                  <a:pt x="515" y="1462"/>
                </a:lnTo>
                <a:lnTo>
                  <a:pt x="524" y="1479"/>
                </a:lnTo>
                <a:lnTo>
                  <a:pt x="533" y="1496"/>
                </a:lnTo>
                <a:lnTo>
                  <a:pt x="541" y="1508"/>
                </a:lnTo>
                <a:lnTo>
                  <a:pt x="549" y="1519"/>
                </a:lnTo>
                <a:lnTo>
                  <a:pt x="561" y="1533"/>
                </a:lnTo>
                <a:lnTo>
                  <a:pt x="566" y="1538"/>
                </a:lnTo>
                <a:lnTo>
                  <a:pt x="566" y="1538"/>
                </a:lnTo>
                <a:lnTo>
                  <a:pt x="548" y="1541"/>
                </a:lnTo>
                <a:lnTo>
                  <a:pt x="530" y="1541"/>
                </a:lnTo>
                <a:lnTo>
                  <a:pt x="514" y="1539"/>
                </a:lnTo>
                <a:lnTo>
                  <a:pt x="498" y="1536"/>
                </a:lnTo>
                <a:lnTo>
                  <a:pt x="483" y="1529"/>
                </a:lnTo>
                <a:lnTo>
                  <a:pt x="469" y="1522"/>
                </a:lnTo>
                <a:lnTo>
                  <a:pt x="455" y="1513"/>
                </a:lnTo>
                <a:lnTo>
                  <a:pt x="443" y="1502"/>
                </a:lnTo>
                <a:lnTo>
                  <a:pt x="430" y="1489"/>
                </a:lnTo>
                <a:lnTo>
                  <a:pt x="419" y="1476"/>
                </a:lnTo>
                <a:lnTo>
                  <a:pt x="409" y="1461"/>
                </a:lnTo>
                <a:lnTo>
                  <a:pt x="398" y="1444"/>
                </a:lnTo>
                <a:lnTo>
                  <a:pt x="389" y="1427"/>
                </a:lnTo>
                <a:lnTo>
                  <a:pt x="379" y="1408"/>
                </a:lnTo>
                <a:lnTo>
                  <a:pt x="361" y="1369"/>
                </a:lnTo>
                <a:lnTo>
                  <a:pt x="361" y="1369"/>
                </a:lnTo>
                <a:lnTo>
                  <a:pt x="346" y="1364"/>
                </a:lnTo>
                <a:lnTo>
                  <a:pt x="331" y="1356"/>
                </a:lnTo>
                <a:lnTo>
                  <a:pt x="315" y="1346"/>
                </a:lnTo>
                <a:lnTo>
                  <a:pt x="300" y="1332"/>
                </a:lnTo>
                <a:lnTo>
                  <a:pt x="285" y="1316"/>
                </a:lnTo>
                <a:lnTo>
                  <a:pt x="271" y="1294"/>
                </a:lnTo>
                <a:lnTo>
                  <a:pt x="265" y="1283"/>
                </a:lnTo>
                <a:lnTo>
                  <a:pt x="259" y="1271"/>
                </a:lnTo>
                <a:lnTo>
                  <a:pt x="254" y="1257"/>
                </a:lnTo>
                <a:lnTo>
                  <a:pt x="249" y="1242"/>
                </a:lnTo>
                <a:lnTo>
                  <a:pt x="249" y="1242"/>
                </a:lnTo>
                <a:lnTo>
                  <a:pt x="240" y="1222"/>
                </a:lnTo>
                <a:lnTo>
                  <a:pt x="232" y="1204"/>
                </a:lnTo>
                <a:lnTo>
                  <a:pt x="224" y="1189"/>
                </a:lnTo>
                <a:lnTo>
                  <a:pt x="216" y="1177"/>
                </a:lnTo>
                <a:lnTo>
                  <a:pt x="207" y="1168"/>
                </a:lnTo>
                <a:lnTo>
                  <a:pt x="199" y="1160"/>
                </a:lnTo>
                <a:lnTo>
                  <a:pt x="191" y="1155"/>
                </a:lnTo>
                <a:lnTo>
                  <a:pt x="184" y="1152"/>
                </a:lnTo>
                <a:lnTo>
                  <a:pt x="176" y="1149"/>
                </a:lnTo>
                <a:lnTo>
                  <a:pt x="170" y="1148"/>
                </a:lnTo>
                <a:lnTo>
                  <a:pt x="160" y="1148"/>
                </a:lnTo>
                <a:lnTo>
                  <a:pt x="152" y="1150"/>
                </a:lnTo>
                <a:lnTo>
                  <a:pt x="150" y="1150"/>
                </a:lnTo>
                <a:lnTo>
                  <a:pt x="106" y="1150"/>
                </a:lnTo>
                <a:lnTo>
                  <a:pt x="150" y="1002"/>
                </a:lnTo>
                <a:lnTo>
                  <a:pt x="68" y="1133"/>
                </a:lnTo>
                <a:lnTo>
                  <a:pt x="68" y="1133"/>
                </a:lnTo>
                <a:lnTo>
                  <a:pt x="55" y="1122"/>
                </a:lnTo>
                <a:lnTo>
                  <a:pt x="41" y="1110"/>
                </a:lnTo>
                <a:lnTo>
                  <a:pt x="30" y="1098"/>
                </a:lnTo>
                <a:lnTo>
                  <a:pt x="20" y="1087"/>
                </a:lnTo>
                <a:lnTo>
                  <a:pt x="5" y="1068"/>
                </a:lnTo>
                <a:lnTo>
                  <a:pt x="0" y="1059"/>
                </a:lnTo>
                <a:lnTo>
                  <a:pt x="0" y="1059"/>
                </a:lnTo>
                <a:lnTo>
                  <a:pt x="12" y="1045"/>
                </a:lnTo>
                <a:lnTo>
                  <a:pt x="23" y="1032"/>
                </a:lnTo>
                <a:lnTo>
                  <a:pt x="33" y="1018"/>
                </a:lnTo>
                <a:lnTo>
                  <a:pt x="43" y="1004"/>
                </a:lnTo>
                <a:lnTo>
                  <a:pt x="52" y="990"/>
                </a:lnTo>
                <a:lnTo>
                  <a:pt x="60" y="975"/>
                </a:lnTo>
                <a:lnTo>
                  <a:pt x="66" y="962"/>
                </a:lnTo>
                <a:lnTo>
                  <a:pt x="72" y="948"/>
                </a:lnTo>
                <a:lnTo>
                  <a:pt x="82" y="919"/>
                </a:lnTo>
                <a:lnTo>
                  <a:pt x="88" y="891"/>
                </a:lnTo>
                <a:lnTo>
                  <a:pt x="93" y="863"/>
                </a:lnTo>
                <a:lnTo>
                  <a:pt x="95" y="834"/>
                </a:lnTo>
                <a:lnTo>
                  <a:pt x="95" y="805"/>
                </a:lnTo>
                <a:lnTo>
                  <a:pt x="93" y="778"/>
                </a:lnTo>
                <a:lnTo>
                  <a:pt x="90" y="749"/>
                </a:lnTo>
                <a:lnTo>
                  <a:pt x="85" y="720"/>
                </a:lnTo>
                <a:lnTo>
                  <a:pt x="78" y="693"/>
                </a:lnTo>
                <a:lnTo>
                  <a:pt x="71" y="664"/>
                </a:lnTo>
                <a:lnTo>
                  <a:pt x="55" y="607"/>
                </a:lnTo>
                <a:lnTo>
                  <a:pt x="38" y="552"/>
                </a:lnTo>
                <a:lnTo>
                  <a:pt x="23" y="497"/>
                </a:lnTo>
                <a:lnTo>
                  <a:pt x="16" y="470"/>
                </a:lnTo>
                <a:lnTo>
                  <a:pt x="11" y="444"/>
                </a:lnTo>
                <a:lnTo>
                  <a:pt x="7" y="417"/>
                </a:lnTo>
                <a:lnTo>
                  <a:pt x="5" y="391"/>
                </a:lnTo>
                <a:lnTo>
                  <a:pt x="3" y="365"/>
                </a:lnTo>
                <a:lnTo>
                  <a:pt x="5" y="340"/>
                </a:lnTo>
                <a:lnTo>
                  <a:pt x="8" y="315"/>
                </a:lnTo>
                <a:lnTo>
                  <a:pt x="15" y="290"/>
                </a:lnTo>
                <a:lnTo>
                  <a:pt x="23" y="265"/>
                </a:lnTo>
                <a:lnTo>
                  <a:pt x="28" y="252"/>
                </a:lnTo>
                <a:lnTo>
                  <a:pt x="35" y="241"/>
                </a:lnTo>
                <a:lnTo>
                  <a:pt x="42" y="228"/>
                </a:lnTo>
                <a:lnTo>
                  <a:pt x="51" y="217"/>
                </a:lnTo>
                <a:lnTo>
                  <a:pt x="60" y="206"/>
                </a:lnTo>
                <a:lnTo>
                  <a:pt x="68" y="193"/>
                </a:lnTo>
                <a:lnTo>
                  <a:pt x="68" y="193"/>
                </a:lnTo>
                <a:close/>
              </a:path>
            </a:pathLst>
          </a:custGeom>
          <a:solidFill>
            <a:srgbClr val="ECCEC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algn="l" defTabSz="1828800" rtl="0"/>
            <a:endParaRPr lang="en-US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grpSp>
        <p:nvGrpSpPr>
          <p:cNvPr id="20" name="Group 72">
            <a:extLst>
              <a:ext uri="{FF2B5EF4-FFF2-40B4-BE49-F238E27FC236}">
                <a16:creationId xmlns:a16="http://schemas.microsoft.com/office/drawing/2014/main" id="{A96806F7-0E6A-4D5A-98DC-69C0EF189C74}"/>
              </a:ext>
            </a:extLst>
          </p:cNvPr>
          <p:cNvGrpSpPr/>
          <p:nvPr/>
        </p:nvGrpSpPr>
        <p:grpSpPr>
          <a:xfrm>
            <a:off x="3410080" y="3723248"/>
            <a:ext cx="820710" cy="825238"/>
            <a:chOff x="5009830" y="3762422"/>
            <a:chExt cx="449901" cy="451357"/>
          </a:xfrm>
          <a:solidFill>
            <a:schemeClr val="bg1"/>
          </a:solidFill>
        </p:grpSpPr>
        <p:sp>
          <p:nvSpPr>
            <p:cNvPr id="35" name="Freeform 467">
              <a:extLst>
                <a:ext uri="{FF2B5EF4-FFF2-40B4-BE49-F238E27FC236}">
                  <a16:creationId xmlns:a16="http://schemas.microsoft.com/office/drawing/2014/main" id="{DACE82F7-58A5-43E6-8EFE-D1343A92BA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9830" y="3762422"/>
              <a:ext cx="449901" cy="451357"/>
            </a:xfrm>
            <a:custGeom>
              <a:avLst/>
              <a:gdLst>
                <a:gd name="T0" fmla="*/ 390 w 928"/>
                <a:gd name="T1" fmla="*/ 764 h 928"/>
                <a:gd name="T2" fmla="*/ 408 w 928"/>
                <a:gd name="T3" fmla="*/ 878 h 928"/>
                <a:gd name="T4" fmla="*/ 503 w 928"/>
                <a:gd name="T5" fmla="*/ 889 h 928"/>
                <a:gd name="T6" fmla="*/ 522 w 928"/>
                <a:gd name="T7" fmla="*/ 873 h 928"/>
                <a:gd name="T8" fmla="*/ 559 w 928"/>
                <a:gd name="T9" fmla="*/ 758 h 928"/>
                <a:gd name="T10" fmla="*/ 648 w 928"/>
                <a:gd name="T11" fmla="*/ 731 h 928"/>
                <a:gd name="T12" fmla="*/ 730 w 928"/>
                <a:gd name="T13" fmla="*/ 796 h 928"/>
                <a:gd name="T14" fmla="*/ 797 w 928"/>
                <a:gd name="T15" fmla="*/ 724 h 928"/>
                <a:gd name="T16" fmla="*/ 725 w 928"/>
                <a:gd name="T17" fmla="*/ 637 h 928"/>
                <a:gd name="T18" fmla="*/ 766 w 928"/>
                <a:gd name="T19" fmla="*/ 531 h 928"/>
                <a:gd name="T20" fmla="*/ 880 w 928"/>
                <a:gd name="T21" fmla="*/ 519 h 928"/>
                <a:gd name="T22" fmla="*/ 887 w 928"/>
                <a:gd name="T23" fmla="*/ 423 h 928"/>
                <a:gd name="T24" fmla="*/ 869 w 928"/>
                <a:gd name="T25" fmla="*/ 407 h 928"/>
                <a:gd name="T26" fmla="*/ 749 w 928"/>
                <a:gd name="T27" fmla="*/ 346 h 928"/>
                <a:gd name="T28" fmla="*/ 791 w 928"/>
                <a:gd name="T29" fmla="*/ 218 h 928"/>
                <a:gd name="T30" fmla="*/ 794 w 928"/>
                <a:gd name="T31" fmla="*/ 193 h 928"/>
                <a:gd name="T32" fmla="*/ 719 w 928"/>
                <a:gd name="T33" fmla="*/ 132 h 928"/>
                <a:gd name="T34" fmla="*/ 630 w 928"/>
                <a:gd name="T35" fmla="*/ 204 h 928"/>
                <a:gd name="T36" fmla="*/ 526 w 928"/>
                <a:gd name="T37" fmla="*/ 157 h 928"/>
                <a:gd name="T38" fmla="*/ 516 w 928"/>
                <a:gd name="T39" fmla="*/ 45 h 928"/>
                <a:gd name="T40" fmla="*/ 418 w 928"/>
                <a:gd name="T41" fmla="*/ 41 h 928"/>
                <a:gd name="T42" fmla="*/ 406 w 928"/>
                <a:gd name="T43" fmla="*/ 146 h 928"/>
                <a:gd name="T44" fmla="*/ 324 w 928"/>
                <a:gd name="T45" fmla="*/ 189 h 928"/>
                <a:gd name="T46" fmla="*/ 215 w 928"/>
                <a:gd name="T47" fmla="*/ 134 h 928"/>
                <a:gd name="T48" fmla="*/ 190 w 928"/>
                <a:gd name="T49" fmla="*/ 137 h 928"/>
                <a:gd name="T50" fmla="*/ 131 w 928"/>
                <a:gd name="T51" fmla="*/ 212 h 928"/>
                <a:gd name="T52" fmla="*/ 200 w 928"/>
                <a:gd name="T53" fmla="*/ 304 h 928"/>
                <a:gd name="T54" fmla="*/ 151 w 928"/>
                <a:gd name="T55" fmla="*/ 405 h 928"/>
                <a:gd name="T56" fmla="*/ 42 w 928"/>
                <a:gd name="T57" fmla="*/ 415 h 928"/>
                <a:gd name="T58" fmla="*/ 42 w 928"/>
                <a:gd name="T59" fmla="*/ 513 h 928"/>
                <a:gd name="T60" fmla="*/ 151 w 928"/>
                <a:gd name="T61" fmla="*/ 523 h 928"/>
                <a:gd name="T62" fmla="*/ 200 w 928"/>
                <a:gd name="T63" fmla="*/ 626 h 928"/>
                <a:gd name="T64" fmla="*/ 131 w 928"/>
                <a:gd name="T65" fmla="*/ 716 h 928"/>
                <a:gd name="T66" fmla="*/ 190 w 928"/>
                <a:gd name="T67" fmla="*/ 793 h 928"/>
                <a:gd name="T68" fmla="*/ 215 w 928"/>
                <a:gd name="T69" fmla="*/ 794 h 928"/>
                <a:gd name="T70" fmla="*/ 503 w 928"/>
                <a:gd name="T71" fmla="*/ 928 h 928"/>
                <a:gd name="T72" fmla="*/ 372 w 928"/>
                <a:gd name="T73" fmla="*/ 892 h 928"/>
                <a:gd name="T74" fmla="*/ 295 w 928"/>
                <a:gd name="T75" fmla="*/ 768 h 928"/>
                <a:gd name="T76" fmla="*/ 182 w 928"/>
                <a:gd name="T77" fmla="*/ 832 h 928"/>
                <a:gd name="T78" fmla="*/ 91 w 928"/>
                <a:gd name="T79" fmla="*/ 724 h 928"/>
                <a:gd name="T80" fmla="*/ 143 w 928"/>
                <a:gd name="T81" fmla="*/ 597 h 928"/>
                <a:gd name="T82" fmla="*/ 18 w 928"/>
                <a:gd name="T83" fmla="*/ 543 h 928"/>
                <a:gd name="T84" fmla="*/ 5 w 928"/>
                <a:gd name="T85" fmla="*/ 404 h 928"/>
                <a:gd name="T86" fmla="*/ 130 w 928"/>
                <a:gd name="T87" fmla="*/ 368 h 928"/>
                <a:gd name="T88" fmla="*/ 95 w 928"/>
                <a:gd name="T89" fmla="*/ 227 h 928"/>
                <a:gd name="T90" fmla="*/ 163 w 928"/>
                <a:gd name="T91" fmla="*/ 110 h 928"/>
                <a:gd name="T92" fmla="*/ 236 w 928"/>
                <a:gd name="T93" fmla="*/ 103 h 928"/>
                <a:gd name="T94" fmla="*/ 367 w 928"/>
                <a:gd name="T95" fmla="*/ 58 h 928"/>
                <a:gd name="T96" fmla="*/ 414 w 928"/>
                <a:gd name="T97" fmla="*/ 2 h 928"/>
                <a:gd name="T98" fmla="*/ 550 w 928"/>
                <a:gd name="T99" fmla="*/ 26 h 928"/>
                <a:gd name="T100" fmla="*/ 614 w 928"/>
                <a:gd name="T101" fmla="*/ 152 h 928"/>
                <a:gd name="T102" fmla="*/ 735 w 928"/>
                <a:gd name="T103" fmla="*/ 94 h 928"/>
                <a:gd name="T104" fmla="*/ 834 w 928"/>
                <a:gd name="T105" fmla="*/ 193 h 928"/>
                <a:gd name="T106" fmla="*/ 776 w 928"/>
                <a:gd name="T107" fmla="*/ 314 h 928"/>
                <a:gd name="T108" fmla="*/ 902 w 928"/>
                <a:gd name="T109" fmla="*/ 378 h 928"/>
                <a:gd name="T110" fmla="*/ 926 w 928"/>
                <a:gd name="T111" fmla="*/ 515 h 928"/>
                <a:gd name="T112" fmla="*/ 869 w 928"/>
                <a:gd name="T113" fmla="*/ 561 h 928"/>
                <a:gd name="T114" fmla="*/ 825 w 928"/>
                <a:gd name="T115" fmla="*/ 692 h 928"/>
                <a:gd name="T116" fmla="*/ 818 w 928"/>
                <a:gd name="T117" fmla="*/ 765 h 928"/>
                <a:gd name="T118" fmla="*/ 702 w 928"/>
                <a:gd name="T119" fmla="*/ 832 h 928"/>
                <a:gd name="T120" fmla="*/ 560 w 928"/>
                <a:gd name="T121" fmla="*/ 798 h 928"/>
                <a:gd name="T122" fmla="*/ 524 w 928"/>
                <a:gd name="T123" fmla="*/ 924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8" h="928">
                  <a:moveTo>
                    <a:pt x="293" y="725"/>
                  </a:moveTo>
                  <a:lnTo>
                    <a:pt x="298" y="726"/>
                  </a:lnTo>
                  <a:lnTo>
                    <a:pt x="303" y="728"/>
                  </a:lnTo>
                  <a:lnTo>
                    <a:pt x="324" y="739"/>
                  </a:lnTo>
                  <a:lnTo>
                    <a:pt x="346" y="749"/>
                  </a:lnTo>
                  <a:lnTo>
                    <a:pt x="367" y="758"/>
                  </a:lnTo>
                  <a:lnTo>
                    <a:pt x="390" y="764"/>
                  </a:lnTo>
                  <a:lnTo>
                    <a:pt x="396" y="767"/>
                  </a:lnTo>
                  <a:lnTo>
                    <a:pt x="402" y="771"/>
                  </a:lnTo>
                  <a:lnTo>
                    <a:pt x="405" y="777"/>
                  </a:lnTo>
                  <a:lnTo>
                    <a:pt x="406" y="783"/>
                  </a:lnTo>
                  <a:lnTo>
                    <a:pt x="406" y="870"/>
                  </a:lnTo>
                  <a:lnTo>
                    <a:pt x="406" y="873"/>
                  </a:lnTo>
                  <a:lnTo>
                    <a:pt x="408" y="878"/>
                  </a:lnTo>
                  <a:lnTo>
                    <a:pt x="409" y="881"/>
                  </a:lnTo>
                  <a:lnTo>
                    <a:pt x="411" y="883"/>
                  </a:lnTo>
                  <a:lnTo>
                    <a:pt x="414" y="886"/>
                  </a:lnTo>
                  <a:lnTo>
                    <a:pt x="418" y="888"/>
                  </a:lnTo>
                  <a:lnTo>
                    <a:pt x="421" y="889"/>
                  </a:lnTo>
                  <a:lnTo>
                    <a:pt x="425" y="889"/>
                  </a:lnTo>
                  <a:lnTo>
                    <a:pt x="503" y="889"/>
                  </a:lnTo>
                  <a:lnTo>
                    <a:pt x="506" y="889"/>
                  </a:lnTo>
                  <a:lnTo>
                    <a:pt x="510" y="888"/>
                  </a:lnTo>
                  <a:lnTo>
                    <a:pt x="513" y="886"/>
                  </a:lnTo>
                  <a:lnTo>
                    <a:pt x="516" y="883"/>
                  </a:lnTo>
                  <a:lnTo>
                    <a:pt x="519" y="881"/>
                  </a:lnTo>
                  <a:lnTo>
                    <a:pt x="520" y="878"/>
                  </a:lnTo>
                  <a:lnTo>
                    <a:pt x="522" y="873"/>
                  </a:lnTo>
                  <a:lnTo>
                    <a:pt x="522" y="870"/>
                  </a:lnTo>
                  <a:lnTo>
                    <a:pt x="522" y="783"/>
                  </a:lnTo>
                  <a:lnTo>
                    <a:pt x="523" y="777"/>
                  </a:lnTo>
                  <a:lnTo>
                    <a:pt x="526" y="771"/>
                  </a:lnTo>
                  <a:lnTo>
                    <a:pt x="530" y="767"/>
                  </a:lnTo>
                  <a:lnTo>
                    <a:pt x="536" y="764"/>
                  </a:lnTo>
                  <a:lnTo>
                    <a:pt x="559" y="758"/>
                  </a:lnTo>
                  <a:lnTo>
                    <a:pt x="582" y="749"/>
                  </a:lnTo>
                  <a:lnTo>
                    <a:pt x="604" y="739"/>
                  </a:lnTo>
                  <a:lnTo>
                    <a:pt x="624" y="728"/>
                  </a:lnTo>
                  <a:lnTo>
                    <a:pt x="631" y="725"/>
                  </a:lnTo>
                  <a:lnTo>
                    <a:pt x="637" y="725"/>
                  </a:lnTo>
                  <a:lnTo>
                    <a:pt x="642" y="726"/>
                  </a:lnTo>
                  <a:lnTo>
                    <a:pt x="648" y="731"/>
                  </a:lnTo>
                  <a:lnTo>
                    <a:pt x="709" y="793"/>
                  </a:lnTo>
                  <a:lnTo>
                    <a:pt x="712" y="794"/>
                  </a:lnTo>
                  <a:lnTo>
                    <a:pt x="716" y="796"/>
                  </a:lnTo>
                  <a:lnTo>
                    <a:pt x="719" y="797"/>
                  </a:lnTo>
                  <a:lnTo>
                    <a:pt x="723" y="797"/>
                  </a:lnTo>
                  <a:lnTo>
                    <a:pt x="726" y="797"/>
                  </a:lnTo>
                  <a:lnTo>
                    <a:pt x="730" y="796"/>
                  </a:lnTo>
                  <a:lnTo>
                    <a:pt x="733" y="794"/>
                  </a:lnTo>
                  <a:lnTo>
                    <a:pt x="736" y="793"/>
                  </a:lnTo>
                  <a:lnTo>
                    <a:pt x="791" y="738"/>
                  </a:lnTo>
                  <a:lnTo>
                    <a:pt x="794" y="735"/>
                  </a:lnTo>
                  <a:lnTo>
                    <a:pt x="795" y="731"/>
                  </a:lnTo>
                  <a:lnTo>
                    <a:pt x="797" y="728"/>
                  </a:lnTo>
                  <a:lnTo>
                    <a:pt x="797" y="724"/>
                  </a:lnTo>
                  <a:lnTo>
                    <a:pt x="797" y="721"/>
                  </a:lnTo>
                  <a:lnTo>
                    <a:pt x="795" y="716"/>
                  </a:lnTo>
                  <a:lnTo>
                    <a:pt x="794" y="713"/>
                  </a:lnTo>
                  <a:lnTo>
                    <a:pt x="791" y="711"/>
                  </a:lnTo>
                  <a:lnTo>
                    <a:pt x="730" y="649"/>
                  </a:lnTo>
                  <a:lnTo>
                    <a:pt x="726" y="643"/>
                  </a:lnTo>
                  <a:lnTo>
                    <a:pt x="725" y="637"/>
                  </a:lnTo>
                  <a:lnTo>
                    <a:pt x="725" y="631"/>
                  </a:lnTo>
                  <a:lnTo>
                    <a:pt x="727" y="626"/>
                  </a:lnTo>
                  <a:lnTo>
                    <a:pt x="739" y="604"/>
                  </a:lnTo>
                  <a:lnTo>
                    <a:pt x="749" y="582"/>
                  </a:lnTo>
                  <a:lnTo>
                    <a:pt x="758" y="561"/>
                  </a:lnTo>
                  <a:lnTo>
                    <a:pt x="763" y="538"/>
                  </a:lnTo>
                  <a:lnTo>
                    <a:pt x="766" y="531"/>
                  </a:lnTo>
                  <a:lnTo>
                    <a:pt x="771" y="526"/>
                  </a:lnTo>
                  <a:lnTo>
                    <a:pt x="776" y="523"/>
                  </a:lnTo>
                  <a:lnTo>
                    <a:pt x="782" y="522"/>
                  </a:lnTo>
                  <a:lnTo>
                    <a:pt x="869" y="522"/>
                  </a:lnTo>
                  <a:lnTo>
                    <a:pt x="873" y="522"/>
                  </a:lnTo>
                  <a:lnTo>
                    <a:pt x="876" y="520"/>
                  </a:lnTo>
                  <a:lnTo>
                    <a:pt x="880" y="519"/>
                  </a:lnTo>
                  <a:lnTo>
                    <a:pt x="883" y="516"/>
                  </a:lnTo>
                  <a:lnTo>
                    <a:pt x="886" y="513"/>
                  </a:lnTo>
                  <a:lnTo>
                    <a:pt x="887" y="510"/>
                  </a:lnTo>
                  <a:lnTo>
                    <a:pt x="887" y="507"/>
                  </a:lnTo>
                  <a:lnTo>
                    <a:pt x="889" y="503"/>
                  </a:lnTo>
                  <a:lnTo>
                    <a:pt x="889" y="425"/>
                  </a:lnTo>
                  <a:lnTo>
                    <a:pt x="887" y="423"/>
                  </a:lnTo>
                  <a:lnTo>
                    <a:pt x="887" y="418"/>
                  </a:lnTo>
                  <a:lnTo>
                    <a:pt x="884" y="415"/>
                  </a:lnTo>
                  <a:lnTo>
                    <a:pt x="883" y="412"/>
                  </a:lnTo>
                  <a:lnTo>
                    <a:pt x="880" y="410"/>
                  </a:lnTo>
                  <a:lnTo>
                    <a:pt x="877" y="408"/>
                  </a:lnTo>
                  <a:lnTo>
                    <a:pt x="873" y="407"/>
                  </a:lnTo>
                  <a:lnTo>
                    <a:pt x="869" y="407"/>
                  </a:lnTo>
                  <a:lnTo>
                    <a:pt x="782" y="407"/>
                  </a:lnTo>
                  <a:lnTo>
                    <a:pt x="776" y="405"/>
                  </a:lnTo>
                  <a:lnTo>
                    <a:pt x="771" y="402"/>
                  </a:lnTo>
                  <a:lnTo>
                    <a:pt x="766" y="398"/>
                  </a:lnTo>
                  <a:lnTo>
                    <a:pt x="763" y="392"/>
                  </a:lnTo>
                  <a:lnTo>
                    <a:pt x="758" y="369"/>
                  </a:lnTo>
                  <a:lnTo>
                    <a:pt x="749" y="346"/>
                  </a:lnTo>
                  <a:lnTo>
                    <a:pt x="739" y="325"/>
                  </a:lnTo>
                  <a:lnTo>
                    <a:pt x="727" y="303"/>
                  </a:lnTo>
                  <a:lnTo>
                    <a:pt x="725" y="297"/>
                  </a:lnTo>
                  <a:lnTo>
                    <a:pt x="725" y="291"/>
                  </a:lnTo>
                  <a:lnTo>
                    <a:pt x="726" y="286"/>
                  </a:lnTo>
                  <a:lnTo>
                    <a:pt x="730" y="280"/>
                  </a:lnTo>
                  <a:lnTo>
                    <a:pt x="791" y="218"/>
                  </a:lnTo>
                  <a:lnTo>
                    <a:pt x="794" y="215"/>
                  </a:lnTo>
                  <a:lnTo>
                    <a:pt x="795" y="212"/>
                  </a:lnTo>
                  <a:lnTo>
                    <a:pt x="797" y="209"/>
                  </a:lnTo>
                  <a:lnTo>
                    <a:pt x="797" y="205"/>
                  </a:lnTo>
                  <a:lnTo>
                    <a:pt x="797" y="201"/>
                  </a:lnTo>
                  <a:lnTo>
                    <a:pt x="795" y="198"/>
                  </a:lnTo>
                  <a:lnTo>
                    <a:pt x="794" y="193"/>
                  </a:lnTo>
                  <a:lnTo>
                    <a:pt x="791" y="191"/>
                  </a:lnTo>
                  <a:lnTo>
                    <a:pt x="736" y="136"/>
                  </a:lnTo>
                  <a:lnTo>
                    <a:pt x="733" y="134"/>
                  </a:lnTo>
                  <a:lnTo>
                    <a:pt x="730" y="133"/>
                  </a:lnTo>
                  <a:lnTo>
                    <a:pt x="726" y="132"/>
                  </a:lnTo>
                  <a:lnTo>
                    <a:pt x="723" y="132"/>
                  </a:lnTo>
                  <a:lnTo>
                    <a:pt x="719" y="132"/>
                  </a:lnTo>
                  <a:lnTo>
                    <a:pt x="716" y="133"/>
                  </a:lnTo>
                  <a:lnTo>
                    <a:pt x="712" y="134"/>
                  </a:lnTo>
                  <a:lnTo>
                    <a:pt x="709" y="136"/>
                  </a:lnTo>
                  <a:lnTo>
                    <a:pt x="648" y="198"/>
                  </a:lnTo>
                  <a:lnTo>
                    <a:pt x="642" y="202"/>
                  </a:lnTo>
                  <a:lnTo>
                    <a:pt x="637" y="204"/>
                  </a:lnTo>
                  <a:lnTo>
                    <a:pt x="630" y="204"/>
                  </a:lnTo>
                  <a:lnTo>
                    <a:pt x="624" y="201"/>
                  </a:lnTo>
                  <a:lnTo>
                    <a:pt x="604" y="189"/>
                  </a:lnTo>
                  <a:lnTo>
                    <a:pt x="582" y="179"/>
                  </a:lnTo>
                  <a:lnTo>
                    <a:pt x="559" y="170"/>
                  </a:lnTo>
                  <a:lnTo>
                    <a:pt x="536" y="165"/>
                  </a:lnTo>
                  <a:lnTo>
                    <a:pt x="530" y="162"/>
                  </a:lnTo>
                  <a:lnTo>
                    <a:pt x="526" y="157"/>
                  </a:lnTo>
                  <a:lnTo>
                    <a:pt x="523" y="152"/>
                  </a:lnTo>
                  <a:lnTo>
                    <a:pt x="522" y="146"/>
                  </a:lnTo>
                  <a:lnTo>
                    <a:pt x="522" y="58"/>
                  </a:lnTo>
                  <a:lnTo>
                    <a:pt x="522" y="55"/>
                  </a:lnTo>
                  <a:lnTo>
                    <a:pt x="520" y="51"/>
                  </a:lnTo>
                  <a:lnTo>
                    <a:pt x="519" y="48"/>
                  </a:lnTo>
                  <a:lnTo>
                    <a:pt x="516" y="45"/>
                  </a:lnTo>
                  <a:lnTo>
                    <a:pt x="513" y="42"/>
                  </a:lnTo>
                  <a:lnTo>
                    <a:pt x="510" y="41"/>
                  </a:lnTo>
                  <a:lnTo>
                    <a:pt x="506" y="39"/>
                  </a:lnTo>
                  <a:lnTo>
                    <a:pt x="503" y="39"/>
                  </a:lnTo>
                  <a:lnTo>
                    <a:pt x="425" y="39"/>
                  </a:lnTo>
                  <a:lnTo>
                    <a:pt x="421" y="39"/>
                  </a:lnTo>
                  <a:lnTo>
                    <a:pt x="418" y="41"/>
                  </a:lnTo>
                  <a:lnTo>
                    <a:pt x="414" y="42"/>
                  </a:lnTo>
                  <a:lnTo>
                    <a:pt x="411" y="45"/>
                  </a:lnTo>
                  <a:lnTo>
                    <a:pt x="409" y="48"/>
                  </a:lnTo>
                  <a:lnTo>
                    <a:pt x="408" y="51"/>
                  </a:lnTo>
                  <a:lnTo>
                    <a:pt x="406" y="55"/>
                  </a:lnTo>
                  <a:lnTo>
                    <a:pt x="406" y="58"/>
                  </a:lnTo>
                  <a:lnTo>
                    <a:pt x="406" y="146"/>
                  </a:lnTo>
                  <a:lnTo>
                    <a:pt x="405" y="152"/>
                  </a:lnTo>
                  <a:lnTo>
                    <a:pt x="402" y="157"/>
                  </a:lnTo>
                  <a:lnTo>
                    <a:pt x="396" y="162"/>
                  </a:lnTo>
                  <a:lnTo>
                    <a:pt x="390" y="165"/>
                  </a:lnTo>
                  <a:lnTo>
                    <a:pt x="367" y="170"/>
                  </a:lnTo>
                  <a:lnTo>
                    <a:pt x="346" y="179"/>
                  </a:lnTo>
                  <a:lnTo>
                    <a:pt x="324" y="189"/>
                  </a:lnTo>
                  <a:lnTo>
                    <a:pt x="303" y="201"/>
                  </a:lnTo>
                  <a:lnTo>
                    <a:pt x="297" y="204"/>
                  </a:lnTo>
                  <a:lnTo>
                    <a:pt x="291" y="204"/>
                  </a:lnTo>
                  <a:lnTo>
                    <a:pt x="284" y="202"/>
                  </a:lnTo>
                  <a:lnTo>
                    <a:pt x="280" y="198"/>
                  </a:lnTo>
                  <a:lnTo>
                    <a:pt x="218" y="137"/>
                  </a:lnTo>
                  <a:lnTo>
                    <a:pt x="215" y="134"/>
                  </a:lnTo>
                  <a:lnTo>
                    <a:pt x="212" y="133"/>
                  </a:lnTo>
                  <a:lnTo>
                    <a:pt x="208" y="132"/>
                  </a:lnTo>
                  <a:lnTo>
                    <a:pt x="205" y="132"/>
                  </a:lnTo>
                  <a:lnTo>
                    <a:pt x="200" y="132"/>
                  </a:lnTo>
                  <a:lnTo>
                    <a:pt x="196" y="133"/>
                  </a:lnTo>
                  <a:lnTo>
                    <a:pt x="193" y="134"/>
                  </a:lnTo>
                  <a:lnTo>
                    <a:pt x="190" y="137"/>
                  </a:lnTo>
                  <a:lnTo>
                    <a:pt x="136" y="191"/>
                  </a:lnTo>
                  <a:lnTo>
                    <a:pt x="133" y="195"/>
                  </a:lnTo>
                  <a:lnTo>
                    <a:pt x="131" y="198"/>
                  </a:lnTo>
                  <a:lnTo>
                    <a:pt x="131" y="201"/>
                  </a:lnTo>
                  <a:lnTo>
                    <a:pt x="130" y="205"/>
                  </a:lnTo>
                  <a:lnTo>
                    <a:pt x="131" y="208"/>
                  </a:lnTo>
                  <a:lnTo>
                    <a:pt x="131" y="212"/>
                  </a:lnTo>
                  <a:lnTo>
                    <a:pt x="133" y="215"/>
                  </a:lnTo>
                  <a:lnTo>
                    <a:pt x="136" y="218"/>
                  </a:lnTo>
                  <a:lnTo>
                    <a:pt x="198" y="280"/>
                  </a:lnTo>
                  <a:lnTo>
                    <a:pt x="200" y="286"/>
                  </a:lnTo>
                  <a:lnTo>
                    <a:pt x="203" y="291"/>
                  </a:lnTo>
                  <a:lnTo>
                    <a:pt x="202" y="297"/>
                  </a:lnTo>
                  <a:lnTo>
                    <a:pt x="200" y="304"/>
                  </a:lnTo>
                  <a:lnTo>
                    <a:pt x="189" y="325"/>
                  </a:lnTo>
                  <a:lnTo>
                    <a:pt x="179" y="346"/>
                  </a:lnTo>
                  <a:lnTo>
                    <a:pt x="170" y="369"/>
                  </a:lnTo>
                  <a:lnTo>
                    <a:pt x="163" y="392"/>
                  </a:lnTo>
                  <a:lnTo>
                    <a:pt x="162" y="398"/>
                  </a:lnTo>
                  <a:lnTo>
                    <a:pt x="157" y="402"/>
                  </a:lnTo>
                  <a:lnTo>
                    <a:pt x="151" y="405"/>
                  </a:lnTo>
                  <a:lnTo>
                    <a:pt x="144" y="407"/>
                  </a:lnTo>
                  <a:lnTo>
                    <a:pt x="58" y="407"/>
                  </a:lnTo>
                  <a:lnTo>
                    <a:pt x="54" y="407"/>
                  </a:lnTo>
                  <a:lnTo>
                    <a:pt x="51" y="408"/>
                  </a:lnTo>
                  <a:lnTo>
                    <a:pt x="48" y="410"/>
                  </a:lnTo>
                  <a:lnTo>
                    <a:pt x="45" y="412"/>
                  </a:lnTo>
                  <a:lnTo>
                    <a:pt x="42" y="415"/>
                  </a:lnTo>
                  <a:lnTo>
                    <a:pt x="41" y="418"/>
                  </a:lnTo>
                  <a:lnTo>
                    <a:pt x="39" y="423"/>
                  </a:lnTo>
                  <a:lnTo>
                    <a:pt x="39" y="425"/>
                  </a:lnTo>
                  <a:lnTo>
                    <a:pt x="39" y="503"/>
                  </a:lnTo>
                  <a:lnTo>
                    <a:pt x="39" y="507"/>
                  </a:lnTo>
                  <a:lnTo>
                    <a:pt x="41" y="510"/>
                  </a:lnTo>
                  <a:lnTo>
                    <a:pt x="42" y="513"/>
                  </a:lnTo>
                  <a:lnTo>
                    <a:pt x="45" y="516"/>
                  </a:lnTo>
                  <a:lnTo>
                    <a:pt x="48" y="519"/>
                  </a:lnTo>
                  <a:lnTo>
                    <a:pt x="51" y="520"/>
                  </a:lnTo>
                  <a:lnTo>
                    <a:pt x="54" y="522"/>
                  </a:lnTo>
                  <a:lnTo>
                    <a:pt x="58" y="522"/>
                  </a:lnTo>
                  <a:lnTo>
                    <a:pt x="144" y="522"/>
                  </a:lnTo>
                  <a:lnTo>
                    <a:pt x="151" y="523"/>
                  </a:lnTo>
                  <a:lnTo>
                    <a:pt x="157" y="526"/>
                  </a:lnTo>
                  <a:lnTo>
                    <a:pt x="162" y="531"/>
                  </a:lnTo>
                  <a:lnTo>
                    <a:pt x="163" y="538"/>
                  </a:lnTo>
                  <a:lnTo>
                    <a:pt x="170" y="561"/>
                  </a:lnTo>
                  <a:lnTo>
                    <a:pt x="179" y="582"/>
                  </a:lnTo>
                  <a:lnTo>
                    <a:pt x="189" y="604"/>
                  </a:lnTo>
                  <a:lnTo>
                    <a:pt x="200" y="626"/>
                  </a:lnTo>
                  <a:lnTo>
                    <a:pt x="202" y="631"/>
                  </a:lnTo>
                  <a:lnTo>
                    <a:pt x="203" y="637"/>
                  </a:lnTo>
                  <a:lnTo>
                    <a:pt x="200" y="643"/>
                  </a:lnTo>
                  <a:lnTo>
                    <a:pt x="198" y="649"/>
                  </a:lnTo>
                  <a:lnTo>
                    <a:pt x="136" y="711"/>
                  </a:lnTo>
                  <a:lnTo>
                    <a:pt x="134" y="713"/>
                  </a:lnTo>
                  <a:lnTo>
                    <a:pt x="131" y="716"/>
                  </a:lnTo>
                  <a:lnTo>
                    <a:pt x="131" y="721"/>
                  </a:lnTo>
                  <a:lnTo>
                    <a:pt x="130" y="724"/>
                  </a:lnTo>
                  <a:lnTo>
                    <a:pt x="131" y="728"/>
                  </a:lnTo>
                  <a:lnTo>
                    <a:pt x="131" y="731"/>
                  </a:lnTo>
                  <a:lnTo>
                    <a:pt x="134" y="735"/>
                  </a:lnTo>
                  <a:lnTo>
                    <a:pt x="136" y="738"/>
                  </a:lnTo>
                  <a:lnTo>
                    <a:pt x="190" y="793"/>
                  </a:lnTo>
                  <a:lnTo>
                    <a:pt x="193" y="794"/>
                  </a:lnTo>
                  <a:lnTo>
                    <a:pt x="196" y="796"/>
                  </a:lnTo>
                  <a:lnTo>
                    <a:pt x="200" y="797"/>
                  </a:lnTo>
                  <a:lnTo>
                    <a:pt x="205" y="797"/>
                  </a:lnTo>
                  <a:lnTo>
                    <a:pt x="208" y="797"/>
                  </a:lnTo>
                  <a:lnTo>
                    <a:pt x="212" y="796"/>
                  </a:lnTo>
                  <a:lnTo>
                    <a:pt x="215" y="794"/>
                  </a:lnTo>
                  <a:lnTo>
                    <a:pt x="218" y="793"/>
                  </a:lnTo>
                  <a:lnTo>
                    <a:pt x="280" y="731"/>
                  </a:lnTo>
                  <a:lnTo>
                    <a:pt x="282" y="728"/>
                  </a:lnTo>
                  <a:lnTo>
                    <a:pt x="285" y="726"/>
                  </a:lnTo>
                  <a:lnTo>
                    <a:pt x="290" y="725"/>
                  </a:lnTo>
                  <a:lnTo>
                    <a:pt x="293" y="725"/>
                  </a:lnTo>
                  <a:close/>
                  <a:moveTo>
                    <a:pt x="503" y="928"/>
                  </a:moveTo>
                  <a:lnTo>
                    <a:pt x="425" y="928"/>
                  </a:lnTo>
                  <a:lnTo>
                    <a:pt x="414" y="927"/>
                  </a:lnTo>
                  <a:lnTo>
                    <a:pt x="402" y="924"/>
                  </a:lnTo>
                  <a:lnTo>
                    <a:pt x="392" y="918"/>
                  </a:lnTo>
                  <a:lnTo>
                    <a:pt x="383" y="911"/>
                  </a:lnTo>
                  <a:lnTo>
                    <a:pt x="378" y="902"/>
                  </a:lnTo>
                  <a:lnTo>
                    <a:pt x="372" y="892"/>
                  </a:lnTo>
                  <a:lnTo>
                    <a:pt x="369" y="882"/>
                  </a:lnTo>
                  <a:lnTo>
                    <a:pt x="367" y="870"/>
                  </a:lnTo>
                  <a:lnTo>
                    <a:pt x="367" y="798"/>
                  </a:lnTo>
                  <a:lnTo>
                    <a:pt x="349" y="793"/>
                  </a:lnTo>
                  <a:lnTo>
                    <a:pt x="330" y="785"/>
                  </a:lnTo>
                  <a:lnTo>
                    <a:pt x="313" y="777"/>
                  </a:lnTo>
                  <a:lnTo>
                    <a:pt x="295" y="768"/>
                  </a:lnTo>
                  <a:lnTo>
                    <a:pt x="245" y="820"/>
                  </a:lnTo>
                  <a:lnTo>
                    <a:pt x="236" y="827"/>
                  </a:lnTo>
                  <a:lnTo>
                    <a:pt x="226" y="832"/>
                  </a:lnTo>
                  <a:lnTo>
                    <a:pt x="215" y="834"/>
                  </a:lnTo>
                  <a:lnTo>
                    <a:pt x="205" y="836"/>
                  </a:lnTo>
                  <a:lnTo>
                    <a:pt x="193" y="834"/>
                  </a:lnTo>
                  <a:lnTo>
                    <a:pt x="182" y="832"/>
                  </a:lnTo>
                  <a:lnTo>
                    <a:pt x="172" y="827"/>
                  </a:lnTo>
                  <a:lnTo>
                    <a:pt x="163" y="820"/>
                  </a:lnTo>
                  <a:lnTo>
                    <a:pt x="108" y="765"/>
                  </a:lnTo>
                  <a:lnTo>
                    <a:pt x="101" y="757"/>
                  </a:lnTo>
                  <a:lnTo>
                    <a:pt x="95" y="747"/>
                  </a:lnTo>
                  <a:lnTo>
                    <a:pt x="92" y="735"/>
                  </a:lnTo>
                  <a:lnTo>
                    <a:pt x="91" y="724"/>
                  </a:lnTo>
                  <a:lnTo>
                    <a:pt x="92" y="712"/>
                  </a:lnTo>
                  <a:lnTo>
                    <a:pt x="95" y="702"/>
                  </a:lnTo>
                  <a:lnTo>
                    <a:pt x="101" y="692"/>
                  </a:lnTo>
                  <a:lnTo>
                    <a:pt x="108" y="683"/>
                  </a:lnTo>
                  <a:lnTo>
                    <a:pt x="160" y="631"/>
                  </a:lnTo>
                  <a:lnTo>
                    <a:pt x="150" y="616"/>
                  </a:lnTo>
                  <a:lnTo>
                    <a:pt x="143" y="597"/>
                  </a:lnTo>
                  <a:lnTo>
                    <a:pt x="136" y="580"/>
                  </a:lnTo>
                  <a:lnTo>
                    <a:pt x="130" y="561"/>
                  </a:lnTo>
                  <a:lnTo>
                    <a:pt x="58" y="561"/>
                  </a:lnTo>
                  <a:lnTo>
                    <a:pt x="46" y="559"/>
                  </a:lnTo>
                  <a:lnTo>
                    <a:pt x="36" y="556"/>
                  </a:lnTo>
                  <a:lnTo>
                    <a:pt x="26" y="551"/>
                  </a:lnTo>
                  <a:lnTo>
                    <a:pt x="18" y="543"/>
                  </a:lnTo>
                  <a:lnTo>
                    <a:pt x="10" y="535"/>
                  </a:lnTo>
                  <a:lnTo>
                    <a:pt x="5" y="526"/>
                  </a:lnTo>
                  <a:lnTo>
                    <a:pt x="2" y="515"/>
                  </a:lnTo>
                  <a:lnTo>
                    <a:pt x="0" y="503"/>
                  </a:lnTo>
                  <a:lnTo>
                    <a:pt x="0" y="425"/>
                  </a:lnTo>
                  <a:lnTo>
                    <a:pt x="2" y="414"/>
                  </a:lnTo>
                  <a:lnTo>
                    <a:pt x="5" y="404"/>
                  </a:lnTo>
                  <a:lnTo>
                    <a:pt x="10" y="394"/>
                  </a:lnTo>
                  <a:lnTo>
                    <a:pt x="18" y="385"/>
                  </a:lnTo>
                  <a:lnTo>
                    <a:pt x="26" y="378"/>
                  </a:lnTo>
                  <a:lnTo>
                    <a:pt x="36" y="372"/>
                  </a:lnTo>
                  <a:lnTo>
                    <a:pt x="46" y="369"/>
                  </a:lnTo>
                  <a:lnTo>
                    <a:pt x="58" y="368"/>
                  </a:lnTo>
                  <a:lnTo>
                    <a:pt x="130" y="368"/>
                  </a:lnTo>
                  <a:lnTo>
                    <a:pt x="136" y="349"/>
                  </a:lnTo>
                  <a:lnTo>
                    <a:pt x="143" y="332"/>
                  </a:lnTo>
                  <a:lnTo>
                    <a:pt x="150" y="314"/>
                  </a:lnTo>
                  <a:lnTo>
                    <a:pt x="160" y="297"/>
                  </a:lnTo>
                  <a:lnTo>
                    <a:pt x="108" y="245"/>
                  </a:lnTo>
                  <a:lnTo>
                    <a:pt x="101" y="237"/>
                  </a:lnTo>
                  <a:lnTo>
                    <a:pt x="95" y="227"/>
                  </a:lnTo>
                  <a:lnTo>
                    <a:pt x="92" y="217"/>
                  </a:lnTo>
                  <a:lnTo>
                    <a:pt x="91" y="205"/>
                  </a:lnTo>
                  <a:lnTo>
                    <a:pt x="92" y="193"/>
                  </a:lnTo>
                  <a:lnTo>
                    <a:pt x="95" y="183"/>
                  </a:lnTo>
                  <a:lnTo>
                    <a:pt x="101" y="173"/>
                  </a:lnTo>
                  <a:lnTo>
                    <a:pt x="108" y="163"/>
                  </a:lnTo>
                  <a:lnTo>
                    <a:pt x="163" y="110"/>
                  </a:lnTo>
                  <a:lnTo>
                    <a:pt x="172" y="103"/>
                  </a:lnTo>
                  <a:lnTo>
                    <a:pt x="182" y="97"/>
                  </a:lnTo>
                  <a:lnTo>
                    <a:pt x="193" y="94"/>
                  </a:lnTo>
                  <a:lnTo>
                    <a:pt x="205" y="93"/>
                  </a:lnTo>
                  <a:lnTo>
                    <a:pt x="215" y="94"/>
                  </a:lnTo>
                  <a:lnTo>
                    <a:pt x="226" y="97"/>
                  </a:lnTo>
                  <a:lnTo>
                    <a:pt x="236" y="103"/>
                  </a:lnTo>
                  <a:lnTo>
                    <a:pt x="245" y="110"/>
                  </a:lnTo>
                  <a:lnTo>
                    <a:pt x="295" y="160"/>
                  </a:lnTo>
                  <a:lnTo>
                    <a:pt x="313" y="152"/>
                  </a:lnTo>
                  <a:lnTo>
                    <a:pt x="330" y="143"/>
                  </a:lnTo>
                  <a:lnTo>
                    <a:pt x="349" y="136"/>
                  </a:lnTo>
                  <a:lnTo>
                    <a:pt x="367" y="130"/>
                  </a:lnTo>
                  <a:lnTo>
                    <a:pt x="367" y="58"/>
                  </a:lnTo>
                  <a:lnTo>
                    <a:pt x="369" y="47"/>
                  </a:lnTo>
                  <a:lnTo>
                    <a:pt x="372" y="36"/>
                  </a:lnTo>
                  <a:lnTo>
                    <a:pt x="378" y="26"/>
                  </a:lnTo>
                  <a:lnTo>
                    <a:pt x="383" y="18"/>
                  </a:lnTo>
                  <a:lnTo>
                    <a:pt x="392" y="11"/>
                  </a:lnTo>
                  <a:lnTo>
                    <a:pt x="402" y="5"/>
                  </a:lnTo>
                  <a:lnTo>
                    <a:pt x="414" y="2"/>
                  </a:lnTo>
                  <a:lnTo>
                    <a:pt x="425" y="0"/>
                  </a:lnTo>
                  <a:lnTo>
                    <a:pt x="503" y="0"/>
                  </a:lnTo>
                  <a:lnTo>
                    <a:pt x="514" y="2"/>
                  </a:lnTo>
                  <a:lnTo>
                    <a:pt x="524" y="5"/>
                  </a:lnTo>
                  <a:lnTo>
                    <a:pt x="534" y="11"/>
                  </a:lnTo>
                  <a:lnTo>
                    <a:pt x="543" y="18"/>
                  </a:lnTo>
                  <a:lnTo>
                    <a:pt x="550" y="26"/>
                  </a:lnTo>
                  <a:lnTo>
                    <a:pt x="556" y="36"/>
                  </a:lnTo>
                  <a:lnTo>
                    <a:pt x="559" y="47"/>
                  </a:lnTo>
                  <a:lnTo>
                    <a:pt x="560" y="58"/>
                  </a:lnTo>
                  <a:lnTo>
                    <a:pt x="560" y="130"/>
                  </a:lnTo>
                  <a:lnTo>
                    <a:pt x="579" y="137"/>
                  </a:lnTo>
                  <a:lnTo>
                    <a:pt x="596" y="143"/>
                  </a:lnTo>
                  <a:lnTo>
                    <a:pt x="614" y="152"/>
                  </a:lnTo>
                  <a:lnTo>
                    <a:pt x="631" y="160"/>
                  </a:lnTo>
                  <a:lnTo>
                    <a:pt x="681" y="110"/>
                  </a:lnTo>
                  <a:lnTo>
                    <a:pt x="691" y="103"/>
                  </a:lnTo>
                  <a:lnTo>
                    <a:pt x="702" y="97"/>
                  </a:lnTo>
                  <a:lnTo>
                    <a:pt x="712" y="94"/>
                  </a:lnTo>
                  <a:lnTo>
                    <a:pt x="723" y="93"/>
                  </a:lnTo>
                  <a:lnTo>
                    <a:pt x="735" y="94"/>
                  </a:lnTo>
                  <a:lnTo>
                    <a:pt x="745" y="97"/>
                  </a:lnTo>
                  <a:lnTo>
                    <a:pt x="755" y="103"/>
                  </a:lnTo>
                  <a:lnTo>
                    <a:pt x="763" y="110"/>
                  </a:lnTo>
                  <a:lnTo>
                    <a:pt x="818" y="163"/>
                  </a:lnTo>
                  <a:lnTo>
                    <a:pt x="825" y="173"/>
                  </a:lnTo>
                  <a:lnTo>
                    <a:pt x="831" y="182"/>
                  </a:lnTo>
                  <a:lnTo>
                    <a:pt x="834" y="193"/>
                  </a:lnTo>
                  <a:lnTo>
                    <a:pt x="835" y="205"/>
                  </a:lnTo>
                  <a:lnTo>
                    <a:pt x="834" y="217"/>
                  </a:lnTo>
                  <a:lnTo>
                    <a:pt x="831" y="227"/>
                  </a:lnTo>
                  <a:lnTo>
                    <a:pt x="825" y="237"/>
                  </a:lnTo>
                  <a:lnTo>
                    <a:pt x="818" y="245"/>
                  </a:lnTo>
                  <a:lnTo>
                    <a:pt x="768" y="297"/>
                  </a:lnTo>
                  <a:lnTo>
                    <a:pt x="776" y="314"/>
                  </a:lnTo>
                  <a:lnTo>
                    <a:pt x="785" y="332"/>
                  </a:lnTo>
                  <a:lnTo>
                    <a:pt x="791" y="349"/>
                  </a:lnTo>
                  <a:lnTo>
                    <a:pt x="797" y="368"/>
                  </a:lnTo>
                  <a:lnTo>
                    <a:pt x="869" y="368"/>
                  </a:lnTo>
                  <a:lnTo>
                    <a:pt x="880" y="369"/>
                  </a:lnTo>
                  <a:lnTo>
                    <a:pt x="892" y="372"/>
                  </a:lnTo>
                  <a:lnTo>
                    <a:pt x="902" y="378"/>
                  </a:lnTo>
                  <a:lnTo>
                    <a:pt x="910" y="385"/>
                  </a:lnTo>
                  <a:lnTo>
                    <a:pt x="918" y="394"/>
                  </a:lnTo>
                  <a:lnTo>
                    <a:pt x="922" y="404"/>
                  </a:lnTo>
                  <a:lnTo>
                    <a:pt x="926" y="414"/>
                  </a:lnTo>
                  <a:lnTo>
                    <a:pt x="928" y="425"/>
                  </a:lnTo>
                  <a:lnTo>
                    <a:pt x="928" y="503"/>
                  </a:lnTo>
                  <a:lnTo>
                    <a:pt x="926" y="515"/>
                  </a:lnTo>
                  <a:lnTo>
                    <a:pt x="923" y="525"/>
                  </a:lnTo>
                  <a:lnTo>
                    <a:pt x="918" y="535"/>
                  </a:lnTo>
                  <a:lnTo>
                    <a:pt x="910" y="543"/>
                  </a:lnTo>
                  <a:lnTo>
                    <a:pt x="902" y="551"/>
                  </a:lnTo>
                  <a:lnTo>
                    <a:pt x="892" y="556"/>
                  </a:lnTo>
                  <a:lnTo>
                    <a:pt x="880" y="559"/>
                  </a:lnTo>
                  <a:lnTo>
                    <a:pt x="869" y="561"/>
                  </a:lnTo>
                  <a:lnTo>
                    <a:pt x="797" y="561"/>
                  </a:lnTo>
                  <a:lnTo>
                    <a:pt x="791" y="580"/>
                  </a:lnTo>
                  <a:lnTo>
                    <a:pt x="785" y="597"/>
                  </a:lnTo>
                  <a:lnTo>
                    <a:pt x="776" y="616"/>
                  </a:lnTo>
                  <a:lnTo>
                    <a:pt x="768" y="631"/>
                  </a:lnTo>
                  <a:lnTo>
                    <a:pt x="818" y="683"/>
                  </a:lnTo>
                  <a:lnTo>
                    <a:pt x="825" y="692"/>
                  </a:lnTo>
                  <a:lnTo>
                    <a:pt x="831" y="702"/>
                  </a:lnTo>
                  <a:lnTo>
                    <a:pt x="834" y="713"/>
                  </a:lnTo>
                  <a:lnTo>
                    <a:pt x="835" y="724"/>
                  </a:lnTo>
                  <a:lnTo>
                    <a:pt x="834" y="735"/>
                  </a:lnTo>
                  <a:lnTo>
                    <a:pt x="831" y="745"/>
                  </a:lnTo>
                  <a:lnTo>
                    <a:pt x="825" y="755"/>
                  </a:lnTo>
                  <a:lnTo>
                    <a:pt x="818" y="765"/>
                  </a:lnTo>
                  <a:lnTo>
                    <a:pt x="763" y="820"/>
                  </a:lnTo>
                  <a:lnTo>
                    <a:pt x="755" y="827"/>
                  </a:lnTo>
                  <a:lnTo>
                    <a:pt x="745" y="832"/>
                  </a:lnTo>
                  <a:lnTo>
                    <a:pt x="735" y="834"/>
                  </a:lnTo>
                  <a:lnTo>
                    <a:pt x="723" y="836"/>
                  </a:lnTo>
                  <a:lnTo>
                    <a:pt x="712" y="834"/>
                  </a:lnTo>
                  <a:lnTo>
                    <a:pt x="702" y="832"/>
                  </a:lnTo>
                  <a:lnTo>
                    <a:pt x="691" y="827"/>
                  </a:lnTo>
                  <a:lnTo>
                    <a:pt x="681" y="820"/>
                  </a:lnTo>
                  <a:lnTo>
                    <a:pt x="631" y="768"/>
                  </a:lnTo>
                  <a:lnTo>
                    <a:pt x="614" y="777"/>
                  </a:lnTo>
                  <a:lnTo>
                    <a:pt x="596" y="785"/>
                  </a:lnTo>
                  <a:lnTo>
                    <a:pt x="579" y="793"/>
                  </a:lnTo>
                  <a:lnTo>
                    <a:pt x="560" y="798"/>
                  </a:lnTo>
                  <a:lnTo>
                    <a:pt x="560" y="870"/>
                  </a:lnTo>
                  <a:lnTo>
                    <a:pt x="559" y="882"/>
                  </a:lnTo>
                  <a:lnTo>
                    <a:pt x="556" y="892"/>
                  </a:lnTo>
                  <a:lnTo>
                    <a:pt x="550" y="902"/>
                  </a:lnTo>
                  <a:lnTo>
                    <a:pt x="543" y="911"/>
                  </a:lnTo>
                  <a:lnTo>
                    <a:pt x="534" y="918"/>
                  </a:lnTo>
                  <a:lnTo>
                    <a:pt x="524" y="924"/>
                  </a:lnTo>
                  <a:lnTo>
                    <a:pt x="514" y="927"/>
                  </a:lnTo>
                  <a:lnTo>
                    <a:pt x="503" y="9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36" name="Freeform 468">
              <a:extLst>
                <a:ext uri="{FF2B5EF4-FFF2-40B4-BE49-F238E27FC236}">
                  <a16:creationId xmlns:a16="http://schemas.microsoft.com/office/drawing/2014/main" id="{736DDFAA-A544-4EBB-A93A-258F521101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0870" y="3894917"/>
              <a:ext cx="187823" cy="186367"/>
            </a:xfrm>
            <a:custGeom>
              <a:avLst/>
              <a:gdLst>
                <a:gd name="T0" fmla="*/ 161 w 386"/>
                <a:gd name="T1" fmla="*/ 42 h 386"/>
                <a:gd name="T2" fmla="*/ 119 w 386"/>
                <a:gd name="T3" fmla="*/ 58 h 386"/>
                <a:gd name="T4" fmla="*/ 83 w 386"/>
                <a:gd name="T5" fmla="*/ 84 h 386"/>
                <a:gd name="T6" fmla="*/ 56 w 386"/>
                <a:gd name="T7" fmla="*/ 120 h 386"/>
                <a:gd name="T8" fmla="*/ 42 w 386"/>
                <a:gd name="T9" fmla="*/ 162 h 386"/>
                <a:gd name="T10" fmla="*/ 39 w 386"/>
                <a:gd name="T11" fmla="*/ 209 h 386"/>
                <a:gd name="T12" fmla="*/ 50 w 386"/>
                <a:gd name="T13" fmla="*/ 254 h 386"/>
                <a:gd name="T14" fmla="*/ 73 w 386"/>
                <a:gd name="T15" fmla="*/ 291 h 386"/>
                <a:gd name="T16" fmla="*/ 107 w 386"/>
                <a:gd name="T17" fmla="*/ 321 h 386"/>
                <a:gd name="T18" fmla="*/ 147 w 386"/>
                <a:gd name="T19" fmla="*/ 342 h 386"/>
                <a:gd name="T20" fmla="*/ 193 w 386"/>
                <a:gd name="T21" fmla="*/ 347 h 386"/>
                <a:gd name="T22" fmla="*/ 239 w 386"/>
                <a:gd name="T23" fmla="*/ 342 h 386"/>
                <a:gd name="T24" fmla="*/ 279 w 386"/>
                <a:gd name="T25" fmla="*/ 321 h 386"/>
                <a:gd name="T26" fmla="*/ 311 w 386"/>
                <a:gd name="T27" fmla="*/ 291 h 386"/>
                <a:gd name="T28" fmla="*/ 335 w 386"/>
                <a:gd name="T29" fmla="*/ 254 h 386"/>
                <a:gd name="T30" fmla="*/ 346 w 386"/>
                <a:gd name="T31" fmla="*/ 209 h 386"/>
                <a:gd name="T32" fmla="*/ 344 w 386"/>
                <a:gd name="T33" fmla="*/ 162 h 386"/>
                <a:gd name="T34" fmla="*/ 328 w 386"/>
                <a:gd name="T35" fmla="*/ 120 h 386"/>
                <a:gd name="T36" fmla="*/ 302 w 386"/>
                <a:gd name="T37" fmla="*/ 84 h 386"/>
                <a:gd name="T38" fmla="*/ 266 w 386"/>
                <a:gd name="T39" fmla="*/ 58 h 386"/>
                <a:gd name="T40" fmla="*/ 223 w 386"/>
                <a:gd name="T41" fmla="*/ 42 h 386"/>
                <a:gd name="T42" fmla="*/ 193 w 386"/>
                <a:gd name="T43" fmla="*/ 386 h 386"/>
                <a:gd name="T44" fmla="*/ 135 w 386"/>
                <a:gd name="T45" fmla="*/ 378 h 386"/>
                <a:gd name="T46" fmla="*/ 85 w 386"/>
                <a:gd name="T47" fmla="*/ 353 h 386"/>
                <a:gd name="T48" fmla="*/ 43 w 386"/>
                <a:gd name="T49" fmla="*/ 316 h 386"/>
                <a:gd name="T50" fmla="*/ 14 w 386"/>
                <a:gd name="T51" fmla="*/ 268 h 386"/>
                <a:gd name="T52" fmla="*/ 0 w 386"/>
                <a:gd name="T53" fmla="*/ 213 h 386"/>
                <a:gd name="T54" fmla="*/ 3 w 386"/>
                <a:gd name="T55" fmla="*/ 154 h 386"/>
                <a:gd name="T56" fmla="*/ 23 w 386"/>
                <a:gd name="T57" fmla="*/ 101 h 386"/>
                <a:gd name="T58" fmla="*/ 56 w 386"/>
                <a:gd name="T59" fmla="*/ 56 h 386"/>
                <a:gd name="T60" fmla="*/ 101 w 386"/>
                <a:gd name="T61" fmla="*/ 23 h 386"/>
                <a:gd name="T62" fmla="*/ 154 w 386"/>
                <a:gd name="T63" fmla="*/ 5 h 386"/>
                <a:gd name="T64" fmla="*/ 212 w 386"/>
                <a:gd name="T65" fmla="*/ 2 h 386"/>
                <a:gd name="T66" fmla="*/ 268 w 386"/>
                <a:gd name="T67" fmla="*/ 16 h 386"/>
                <a:gd name="T68" fmla="*/ 315 w 386"/>
                <a:gd name="T69" fmla="*/ 45 h 386"/>
                <a:gd name="T70" fmla="*/ 353 w 386"/>
                <a:gd name="T71" fmla="*/ 85 h 386"/>
                <a:gd name="T72" fmla="*/ 377 w 386"/>
                <a:gd name="T73" fmla="*/ 136 h 386"/>
                <a:gd name="T74" fmla="*/ 386 w 386"/>
                <a:gd name="T75" fmla="*/ 193 h 386"/>
                <a:gd name="T76" fmla="*/ 377 w 386"/>
                <a:gd name="T77" fmla="*/ 251 h 386"/>
                <a:gd name="T78" fmla="*/ 353 w 386"/>
                <a:gd name="T79" fmla="*/ 301 h 386"/>
                <a:gd name="T80" fmla="*/ 315 w 386"/>
                <a:gd name="T81" fmla="*/ 343 h 386"/>
                <a:gd name="T82" fmla="*/ 268 w 386"/>
                <a:gd name="T83" fmla="*/ 372 h 386"/>
                <a:gd name="T84" fmla="*/ 212 w 386"/>
                <a:gd name="T85" fmla="*/ 3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6" h="386">
                  <a:moveTo>
                    <a:pt x="193" y="39"/>
                  </a:moveTo>
                  <a:lnTo>
                    <a:pt x="177" y="39"/>
                  </a:lnTo>
                  <a:lnTo>
                    <a:pt x="161" y="42"/>
                  </a:lnTo>
                  <a:lnTo>
                    <a:pt x="147" y="46"/>
                  </a:lnTo>
                  <a:lnTo>
                    <a:pt x="132" y="51"/>
                  </a:lnTo>
                  <a:lnTo>
                    <a:pt x="119" y="58"/>
                  </a:lnTo>
                  <a:lnTo>
                    <a:pt x="107" y="65"/>
                  </a:lnTo>
                  <a:lnTo>
                    <a:pt x="95" y="74"/>
                  </a:lnTo>
                  <a:lnTo>
                    <a:pt x="83" y="84"/>
                  </a:lnTo>
                  <a:lnTo>
                    <a:pt x="73" y="95"/>
                  </a:lnTo>
                  <a:lnTo>
                    <a:pt x="65" y="107"/>
                  </a:lnTo>
                  <a:lnTo>
                    <a:pt x="56" y="120"/>
                  </a:lnTo>
                  <a:lnTo>
                    <a:pt x="50" y="133"/>
                  </a:lnTo>
                  <a:lnTo>
                    <a:pt x="45" y="147"/>
                  </a:lnTo>
                  <a:lnTo>
                    <a:pt x="42" y="162"/>
                  </a:lnTo>
                  <a:lnTo>
                    <a:pt x="39" y="177"/>
                  </a:lnTo>
                  <a:lnTo>
                    <a:pt x="37" y="193"/>
                  </a:lnTo>
                  <a:lnTo>
                    <a:pt x="39" y="209"/>
                  </a:lnTo>
                  <a:lnTo>
                    <a:pt x="42" y="225"/>
                  </a:lnTo>
                  <a:lnTo>
                    <a:pt x="45" y="239"/>
                  </a:lnTo>
                  <a:lnTo>
                    <a:pt x="50" y="254"/>
                  </a:lnTo>
                  <a:lnTo>
                    <a:pt x="56" y="267"/>
                  </a:lnTo>
                  <a:lnTo>
                    <a:pt x="65" y="280"/>
                  </a:lnTo>
                  <a:lnTo>
                    <a:pt x="73" y="291"/>
                  </a:lnTo>
                  <a:lnTo>
                    <a:pt x="83" y="303"/>
                  </a:lnTo>
                  <a:lnTo>
                    <a:pt x="95" y="313"/>
                  </a:lnTo>
                  <a:lnTo>
                    <a:pt x="107" y="321"/>
                  </a:lnTo>
                  <a:lnTo>
                    <a:pt x="119" y="329"/>
                  </a:lnTo>
                  <a:lnTo>
                    <a:pt x="132" y="336"/>
                  </a:lnTo>
                  <a:lnTo>
                    <a:pt x="147" y="342"/>
                  </a:lnTo>
                  <a:lnTo>
                    <a:pt x="161" y="345"/>
                  </a:lnTo>
                  <a:lnTo>
                    <a:pt x="177" y="347"/>
                  </a:lnTo>
                  <a:lnTo>
                    <a:pt x="193" y="347"/>
                  </a:lnTo>
                  <a:lnTo>
                    <a:pt x="209" y="347"/>
                  </a:lnTo>
                  <a:lnTo>
                    <a:pt x="223" y="345"/>
                  </a:lnTo>
                  <a:lnTo>
                    <a:pt x="239" y="342"/>
                  </a:lnTo>
                  <a:lnTo>
                    <a:pt x="252" y="336"/>
                  </a:lnTo>
                  <a:lnTo>
                    <a:pt x="266" y="329"/>
                  </a:lnTo>
                  <a:lnTo>
                    <a:pt x="279" y="321"/>
                  </a:lnTo>
                  <a:lnTo>
                    <a:pt x="291" y="313"/>
                  </a:lnTo>
                  <a:lnTo>
                    <a:pt x="302" y="303"/>
                  </a:lnTo>
                  <a:lnTo>
                    <a:pt x="311" y="291"/>
                  </a:lnTo>
                  <a:lnTo>
                    <a:pt x="321" y="280"/>
                  </a:lnTo>
                  <a:lnTo>
                    <a:pt x="328" y="267"/>
                  </a:lnTo>
                  <a:lnTo>
                    <a:pt x="335" y="254"/>
                  </a:lnTo>
                  <a:lnTo>
                    <a:pt x="340" y="239"/>
                  </a:lnTo>
                  <a:lnTo>
                    <a:pt x="344" y="225"/>
                  </a:lnTo>
                  <a:lnTo>
                    <a:pt x="346" y="209"/>
                  </a:lnTo>
                  <a:lnTo>
                    <a:pt x="347" y="193"/>
                  </a:lnTo>
                  <a:lnTo>
                    <a:pt x="346" y="177"/>
                  </a:lnTo>
                  <a:lnTo>
                    <a:pt x="344" y="162"/>
                  </a:lnTo>
                  <a:lnTo>
                    <a:pt x="340" y="147"/>
                  </a:lnTo>
                  <a:lnTo>
                    <a:pt x="335" y="133"/>
                  </a:lnTo>
                  <a:lnTo>
                    <a:pt x="328" y="120"/>
                  </a:lnTo>
                  <a:lnTo>
                    <a:pt x="321" y="107"/>
                  </a:lnTo>
                  <a:lnTo>
                    <a:pt x="311" y="95"/>
                  </a:lnTo>
                  <a:lnTo>
                    <a:pt x="302" y="84"/>
                  </a:lnTo>
                  <a:lnTo>
                    <a:pt x="291" y="74"/>
                  </a:lnTo>
                  <a:lnTo>
                    <a:pt x="279" y="65"/>
                  </a:lnTo>
                  <a:lnTo>
                    <a:pt x="266" y="58"/>
                  </a:lnTo>
                  <a:lnTo>
                    <a:pt x="252" y="51"/>
                  </a:lnTo>
                  <a:lnTo>
                    <a:pt x="239" y="46"/>
                  </a:lnTo>
                  <a:lnTo>
                    <a:pt x="223" y="42"/>
                  </a:lnTo>
                  <a:lnTo>
                    <a:pt x="209" y="39"/>
                  </a:lnTo>
                  <a:lnTo>
                    <a:pt x="193" y="39"/>
                  </a:lnTo>
                  <a:close/>
                  <a:moveTo>
                    <a:pt x="193" y="386"/>
                  </a:moveTo>
                  <a:lnTo>
                    <a:pt x="173" y="385"/>
                  </a:lnTo>
                  <a:lnTo>
                    <a:pt x="154" y="382"/>
                  </a:lnTo>
                  <a:lnTo>
                    <a:pt x="135" y="378"/>
                  </a:lnTo>
                  <a:lnTo>
                    <a:pt x="118" y="372"/>
                  </a:lnTo>
                  <a:lnTo>
                    <a:pt x="101" y="363"/>
                  </a:lnTo>
                  <a:lnTo>
                    <a:pt x="85" y="353"/>
                  </a:lnTo>
                  <a:lnTo>
                    <a:pt x="69" y="343"/>
                  </a:lnTo>
                  <a:lnTo>
                    <a:pt x="56" y="330"/>
                  </a:lnTo>
                  <a:lnTo>
                    <a:pt x="43" y="316"/>
                  </a:lnTo>
                  <a:lnTo>
                    <a:pt x="33" y="301"/>
                  </a:lnTo>
                  <a:lnTo>
                    <a:pt x="23" y="285"/>
                  </a:lnTo>
                  <a:lnTo>
                    <a:pt x="14" y="268"/>
                  </a:lnTo>
                  <a:lnTo>
                    <a:pt x="9" y="251"/>
                  </a:lnTo>
                  <a:lnTo>
                    <a:pt x="3" y="232"/>
                  </a:lnTo>
                  <a:lnTo>
                    <a:pt x="0" y="213"/>
                  </a:lnTo>
                  <a:lnTo>
                    <a:pt x="0" y="193"/>
                  </a:lnTo>
                  <a:lnTo>
                    <a:pt x="0" y="173"/>
                  </a:lnTo>
                  <a:lnTo>
                    <a:pt x="3" y="154"/>
                  </a:lnTo>
                  <a:lnTo>
                    <a:pt x="9" y="136"/>
                  </a:lnTo>
                  <a:lnTo>
                    <a:pt x="14" y="118"/>
                  </a:lnTo>
                  <a:lnTo>
                    <a:pt x="23" y="101"/>
                  </a:lnTo>
                  <a:lnTo>
                    <a:pt x="33" y="85"/>
                  </a:lnTo>
                  <a:lnTo>
                    <a:pt x="43" y="71"/>
                  </a:lnTo>
                  <a:lnTo>
                    <a:pt x="56" y="56"/>
                  </a:lnTo>
                  <a:lnTo>
                    <a:pt x="69" y="45"/>
                  </a:lnTo>
                  <a:lnTo>
                    <a:pt x="85" y="33"/>
                  </a:lnTo>
                  <a:lnTo>
                    <a:pt x="101" y="23"/>
                  </a:lnTo>
                  <a:lnTo>
                    <a:pt x="118" y="16"/>
                  </a:lnTo>
                  <a:lnTo>
                    <a:pt x="135" y="9"/>
                  </a:lnTo>
                  <a:lnTo>
                    <a:pt x="154" y="5"/>
                  </a:lnTo>
                  <a:lnTo>
                    <a:pt x="173" y="2"/>
                  </a:lnTo>
                  <a:lnTo>
                    <a:pt x="193" y="0"/>
                  </a:lnTo>
                  <a:lnTo>
                    <a:pt x="212" y="2"/>
                  </a:lnTo>
                  <a:lnTo>
                    <a:pt x="232" y="5"/>
                  </a:lnTo>
                  <a:lnTo>
                    <a:pt x="251" y="9"/>
                  </a:lnTo>
                  <a:lnTo>
                    <a:pt x="268" y="16"/>
                  </a:lnTo>
                  <a:lnTo>
                    <a:pt x="285" y="23"/>
                  </a:lnTo>
                  <a:lnTo>
                    <a:pt x="301" y="33"/>
                  </a:lnTo>
                  <a:lnTo>
                    <a:pt x="315" y="45"/>
                  </a:lnTo>
                  <a:lnTo>
                    <a:pt x="330" y="56"/>
                  </a:lnTo>
                  <a:lnTo>
                    <a:pt x="341" y="71"/>
                  </a:lnTo>
                  <a:lnTo>
                    <a:pt x="353" y="85"/>
                  </a:lnTo>
                  <a:lnTo>
                    <a:pt x="363" y="101"/>
                  </a:lnTo>
                  <a:lnTo>
                    <a:pt x="370" y="118"/>
                  </a:lnTo>
                  <a:lnTo>
                    <a:pt x="377" y="136"/>
                  </a:lnTo>
                  <a:lnTo>
                    <a:pt x="382" y="154"/>
                  </a:lnTo>
                  <a:lnTo>
                    <a:pt x="384" y="173"/>
                  </a:lnTo>
                  <a:lnTo>
                    <a:pt x="386" y="193"/>
                  </a:lnTo>
                  <a:lnTo>
                    <a:pt x="384" y="213"/>
                  </a:lnTo>
                  <a:lnTo>
                    <a:pt x="382" y="232"/>
                  </a:lnTo>
                  <a:lnTo>
                    <a:pt x="377" y="251"/>
                  </a:lnTo>
                  <a:lnTo>
                    <a:pt x="370" y="268"/>
                  </a:lnTo>
                  <a:lnTo>
                    <a:pt x="363" y="285"/>
                  </a:lnTo>
                  <a:lnTo>
                    <a:pt x="353" y="301"/>
                  </a:lnTo>
                  <a:lnTo>
                    <a:pt x="341" y="316"/>
                  </a:lnTo>
                  <a:lnTo>
                    <a:pt x="330" y="330"/>
                  </a:lnTo>
                  <a:lnTo>
                    <a:pt x="315" y="343"/>
                  </a:lnTo>
                  <a:lnTo>
                    <a:pt x="301" y="353"/>
                  </a:lnTo>
                  <a:lnTo>
                    <a:pt x="285" y="363"/>
                  </a:lnTo>
                  <a:lnTo>
                    <a:pt x="268" y="372"/>
                  </a:lnTo>
                  <a:lnTo>
                    <a:pt x="251" y="378"/>
                  </a:lnTo>
                  <a:lnTo>
                    <a:pt x="232" y="382"/>
                  </a:lnTo>
                  <a:lnTo>
                    <a:pt x="212" y="385"/>
                  </a:lnTo>
                  <a:lnTo>
                    <a:pt x="193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21" name="Group 75">
            <a:extLst>
              <a:ext uri="{FF2B5EF4-FFF2-40B4-BE49-F238E27FC236}">
                <a16:creationId xmlns:a16="http://schemas.microsoft.com/office/drawing/2014/main" id="{5879E2DB-97CF-4AA6-A275-85EDCA218C86}"/>
              </a:ext>
            </a:extLst>
          </p:cNvPr>
          <p:cNvGrpSpPr/>
          <p:nvPr/>
        </p:nvGrpSpPr>
        <p:grpSpPr>
          <a:xfrm>
            <a:off x="2014353" y="2490651"/>
            <a:ext cx="312151" cy="313873"/>
            <a:chOff x="5009830" y="3762422"/>
            <a:chExt cx="449901" cy="451357"/>
          </a:xfrm>
          <a:solidFill>
            <a:schemeClr val="bg1"/>
          </a:solidFill>
        </p:grpSpPr>
        <p:sp>
          <p:nvSpPr>
            <p:cNvPr id="33" name="Freeform 467">
              <a:extLst>
                <a:ext uri="{FF2B5EF4-FFF2-40B4-BE49-F238E27FC236}">
                  <a16:creationId xmlns:a16="http://schemas.microsoft.com/office/drawing/2014/main" id="{1B5846F3-127D-45DB-A604-6368E038EF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9830" y="3762422"/>
              <a:ext cx="449901" cy="451357"/>
            </a:xfrm>
            <a:custGeom>
              <a:avLst/>
              <a:gdLst>
                <a:gd name="T0" fmla="*/ 390 w 928"/>
                <a:gd name="T1" fmla="*/ 764 h 928"/>
                <a:gd name="T2" fmla="*/ 408 w 928"/>
                <a:gd name="T3" fmla="*/ 878 h 928"/>
                <a:gd name="T4" fmla="*/ 503 w 928"/>
                <a:gd name="T5" fmla="*/ 889 h 928"/>
                <a:gd name="T6" fmla="*/ 522 w 928"/>
                <a:gd name="T7" fmla="*/ 873 h 928"/>
                <a:gd name="T8" fmla="*/ 559 w 928"/>
                <a:gd name="T9" fmla="*/ 758 h 928"/>
                <a:gd name="T10" fmla="*/ 648 w 928"/>
                <a:gd name="T11" fmla="*/ 731 h 928"/>
                <a:gd name="T12" fmla="*/ 730 w 928"/>
                <a:gd name="T13" fmla="*/ 796 h 928"/>
                <a:gd name="T14" fmla="*/ 797 w 928"/>
                <a:gd name="T15" fmla="*/ 724 h 928"/>
                <a:gd name="T16" fmla="*/ 725 w 928"/>
                <a:gd name="T17" fmla="*/ 637 h 928"/>
                <a:gd name="T18" fmla="*/ 766 w 928"/>
                <a:gd name="T19" fmla="*/ 531 h 928"/>
                <a:gd name="T20" fmla="*/ 880 w 928"/>
                <a:gd name="T21" fmla="*/ 519 h 928"/>
                <a:gd name="T22" fmla="*/ 887 w 928"/>
                <a:gd name="T23" fmla="*/ 423 h 928"/>
                <a:gd name="T24" fmla="*/ 869 w 928"/>
                <a:gd name="T25" fmla="*/ 407 h 928"/>
                <a:gd name="T26" fmla="*/ 749 w 928"/>
                <a:gd name="T27" fmla="*/ 346 h 928"/>
                <a:gd name="T28" fmla="*/ 791 w 928"/>
                <a:gd name="T29" fmla="*/ 218 h 928"/>
                <a:gd name="T30" fmla="*/ 794 w 928"/>
                <a:gd name="T31" fmla="*/ 193 h 928"/>
                <a:gd name="T32" fmla="*/ 719 w 928"/>
                <a:gd name="T33" fmla="*/ 132 h 928"/>
                <a:gd name="T34" fmla="*/ 630 w 928"/>
                <a:gd name="T35" fmla="*/ 204 h 928"/>
                <a:gd name="T36" fmla="*/ 526 w 928"/>
                <a:gd name="T37" fmla="*/ 157 h 928"/>
                <a:gd name="T38" fmla="*/ 516 w 928"/>
                <a:gd name="T39" fmla="*/ 45 h 928"/>
                <a:gd name="T40" fmla="*/ 418 w 928"/>
                <a:gd name="T41" fmla="*/ 41 h 928"/>
                <a:gd name="T42" fmla="*/ 406 w 928"/>
                <a:gd name="T43" fmla="*/ 146 h 928"/>
                <a:gd name="T44" fmla="*/ 324 w 928"/>
                <a:gd name="T45" fmla="*/ 189 h 928"/>
                <a:gd name="T46" fmla="*/ 215 w 928"/>
                <a:gd name="T47" fmla="*/ 134 h 928"/>
                <a:gd name="T48" fmla="*/ 190 w 928"/>
                <a:gd name="T49" fmla="*/ 137 h 928"/>
                <a:gd name="T50" fmla="*/ 131 w 928"/>
                <a:gd name="T51" fmla="*/ 212 h 928"/>
                <a:gd name="T52" fmla="*/ 200 w 928"/>
                <a:gd name="T53" fmla="*/ 304 h 928"/>
                <a:gd name="T54" fmla="*/ 151 w 928"/>
                <a:gd name="T55" fmla="*/ 405 h 928"/>
                <a:gd name="T56" fmla="*/ 42 w 928"/>
                <a:gd name="T57" fmla="*/ 415 h 928"/>
                <a:gd name="T58" fmla="*/ 42 w 928"/>
                <a:gd name="T59" fmla="*/ 513 h 928"/>
                <a:gd name="T60" fmla="*/ 151 w 928"/>
                <a:gd name="T61" fmla="*/ 523 h 928"/>
                <a:gd name="T62" fmla="*/ 200 w 928"/>
                <a:gd name="T63" fmla="*/ 626 h 928"/>
                <a:gd name="T64" fmla="*/ 131 w 928"/>
                <a:gd name="T65" fmla="*/ 716 h 928"/>
                <a:gd name="T66" fmla="*/ 190 w 928"/>
                <a:gd name="T67" fmla="*/ 793 h 928"/>
                <a:gd name="T68" fmla="*/ 215 w 928"/>
                <a:gd name="T69" fmla="*/ 794 h 928"/>
                <a:gd name="T70" fmla="*/ 503 w 928"/>
                <a:gd name="T71" fmla="*/ 928 h 928"/>
                <a:gd name="T72" fmla="*/ 372 w 928"/>
                <a:gd name="T73" fmla="*/ 892 h 928"/>
                <a:gd name="T74" fmla="*/ 295 w 928"/>
                <a:gd name="T75" fmla="*/ 768 h 928"/>
                <a:gd name="T76" fmla="*/ 182 w 928"/>
                <a:gd name="T77" fmla="*/ 832 h 928"/>
                <a:gd name="T78" fmla="*/ 91 w 928"/>
                <a:gd name="T79" fmla="*/ 724 h 928"/>
                <a:gd name="T80" fmla="*/ 143 w 928"/>
                <a:gd name="T81" fmla="*/ 597 h 928"/>
                <a:gd name="T82" fmla="*/ 18 w 928"/>
                <a:gd name="T83" fmla="*/ 543 h 928"/>
                <a:gd name="T84" fmla="*/ 5 w 928"/>
                <a:gd name="T85" fmla="*/ 404 h 928"/>
                <a:gd name="T86" fmla="*/ 130 w 928"/>
                <a:gd name="T87" fmla="*/ 368 h 928"/>
                <a:gd name="T88" fmla="*/ 95 w 928"/>
                <a:gd name="T89" fmla="*/ 227 h 928"/>
                <a:gd name="T90" fmla="*/ 163 w 928"/>
                <a:gd name="T91" fmla="*/ 110 h 928"/>
                <a:gd name="T92" fmla="*/ 236 w 928"/>
                <a:gd name="T93" fmla="*/ 103 h 928"/>
                <a:gd name="T94" fmla="*/ 367 w 928"/>
                <a:gd name="T95" fmla="*/ 58 h 928"/>
                <a:gd name="T96" fmla="*/ 414 w 928"/>
                <a:gd name="T97" fmla="*/ 2 h 928"/>
                <a:gd name="T98" fmla="*/ 550 w 928"/>
                <a:gd name="T99" fmla="*/ 26 h 928"/>
                <a:gd name="T100" fmla="*/ 614 w 928"/>
                <a:gd name="T101" fmla="*/ 152 h 928"/>
                <a:gd name="T102" fmla="*/ 735 w 928"/>
                <a:gd name="T103" fmla="*/ 94 h 928"/>
                <a:gd name="T104" fmla="*/ 834 w 928"/>
                <a:gd name="T105" fmla="*/ 193 h 928"/>
                <a:gd name="T106" fmla="*/ 776 w 928"/>
                <a:gd name="T107" fmla="*/ 314 h 928"/>
                <a:gd name="T108" fmla="*/ 902 w 928"/>
                <a:gd name="T109" fmla="*/ 378 h 928"/>
                <a:gd name="T110" fmla="*/ 926 w 928"/>
                <a:gd name="T111" fmla="*/ 515 h 928"/>
                <a:gd name="T112" fmla="*/ 869 w 928"/>
                <a:gd name="T113" fmla="*/ 561 h 928"/>
                <a:gd name="T114" fmla="*/ 825 w 928"/>
                <a:gd name="T115" fmla="*/ 692 h 928"/>
                <a:gd name="T116" fmla="*/ 818 w 928"/>
                <a:gd name="T117" fmla="*/ 765 h 928"/>
                <a:gd name="T118" fmla="*/ 702 w 928"/>
                <a:gd name="T119" fmla="*/ 832 h 928"/>
                <a:gd name="T120" fmla="*/ 560 w 928"/>
                <a:gd name="T121" fmla="*/ 798 h 928"/>
                <a:gd name="T122" fmla="*/ 524 w 928"/>
                <a:gd name="T123" fmla="*/ 924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8" h="928">
                  <a:moveTo>
                    <a:pt x="293" y="725"/>
                  </a:moveTo>
                  <a:lnTo>
                    <a:pt x="298" y="726"/>
                  </a:lnTo>
                  <a:lnTo>
                    <a:pt x="303" y="728"/>
                  </a:lnTo>
                  <a:lnTo>
                    <a:pt x="324" y="739"/>
                  </a:lnTo>
                  <a:lnTo>
                    <a:pt x="346" y="749"/>
                  </a:lnTo>
                  <a:lnTo>
                    <a:pt x="367" y="758"/>
                  </a:lnTo>
                  <a:lnTo>
                    <a:pt x="390" y="764"/>
                  </a:lnTo>
                  <a:lnTo>
                    <a:pt x="396" y="767"/>
                  </a:lnTo>
                  <a:lnTo>
                    <a:pt x="402" y="771"/>
                  </a:lnTo>
                  <a:lnTo>
                    <a:pt x="405" y="777"/>
                  </a:lnTo>
                  <a:lnTo>
                    <a:pt x="406" y="783"/>
                  </a:lnTo>
                  <a:lnTo>
                    <a:pt x="406" y="870"/>
                  </a:lnTo>
                  <a:lnTo>
                    <a:pt x="406" y="873"/>
                  </a:lnTo>
                  <a:lnTo>
                    <a:pt x="408" y="878"/>
                  </a:lnTo>
                  <a:lnTo>
                    <a:pt x="409" y="881"/>
                  </a:lnTo>
                  <a:lnTo>
                    <a:pt x="411" y="883"/>
                  </a:lnTo>
                  <a:lnTo>
                    <a:pt x="414" y="886"/>
                  </a:lnTo>
                  <a:lnTo>
                    <a:pt x="418" y="888"/>
                  </a:lnTo>
                  <a:lnTo>
                    <a:pt x="421" y="889"/>
                  </a:lnTo>
                  <a:lnTo>
                    <a:pt x="425" y="889"/>
                  </a:lnTo>
                  <a:lnTo>
                    <a:pt x="503" y="889"/>
                  </a:lnTo>
                  <a:lnTo>
                    <a:pt x="506" y="889"/>
                  </a:lnTo>
                  <a:lnTo>
                    <a:pt x="510" y="888"/>
                  </a:lnTo>
                  <a:lnTo>
                    <a:pt x="513" y="886"/>
                  </a:lnTo>
                  <a:lnTo>
                    <a:pt x="516" y="883"/>
                  </a:lnTo>
                  <a:lnTo>
                    <a:pt x="519" y="881"/>
                  </a:lnTo>
                  <a:lnTo>
                    <a:pt x="520" y="878"/>
                  </a:lnTo>
                  <a:lnTo>
                    <a:pt x="522" y="873"/>
                  </a:lnTo>
                  <a:lnTo>
                    <a:pt x="522" y="870"/>
                  </a:lnTo>
                  <a:lnTo>
                    <a:pt x="522" y="783"/>
                  </a:lnTo>
                  <a:lnTo>
                    <a:pt x="523" y="777"/>
                  </a:lnTo>
                  <a:lnTo>
                    <a:pt x="526" y="771"/>
                  </a:lnTo>
                  <a:lnTo>
                    <a:pt x="530" y="767"/>
                  </a:lnTo>
                  <a:lnTo>
                    <a:pt x="536" y="764"/>
                  </a:lnTo>
                  <a:lnTo>
                    <a:pt x="559" y="758"/>
                  </a:lnTo>
                  <a:lnTo>
                    <a:pt x="582" y="749"/>
                  </a:lnTo>
                  <a:lnTo>
                    <a:pt x="604" y="739"/>
                  </a:lnTo>
                  <a:lnTo>
                    <a:pt x="624" y="728"/>
                  </a:lnTo>
                  <a:lnTo>
                    <a:pt x="631" y="725"/>
                  </a:lnTo>
                  <a:lnTo>
                    <a:pt x="637" y="725"/>
                  </a:lnTo>
                  <a:lnTo>
                    <a:pt x="642" y="726"/>
                  </a:lnTo>
                  <a:lnTo>
                    <a:pt x="648" y="731"/>
                  </a:lnTo>
                  <a:lnTo>
                    <a:pt x="709" y="793"/>
                  </a:lnTo>
                  <a:lnTo>
                    <a:pt x="712" y="794"/>
                  </a:lnTo>
                  <a:lnTo>
                    <a:pt x="716" y="796"/>
                  </a:lnTo>
                  <a:lnTo>
                    <a:pt x="719" y="797"/>
                  </a:lnTo>
                  <a:lnTo>
                    <a:pt x="723" y="797"/>
                  </a:lnTo>
                  <a:lnTo>
                    <a:pt x="726" y="797"/>
                  </a:lnTo>
                  <a:lnTo>
                    <a:pt x="730" y="796"/>
                  </a:lnTo>
                  <a:lnTo>
                    <a:pt x="733" y="794"/>
                  </a:lnTo>
                  <a:lnTo>
                    <a:pt x="736" y="793"/>
                  </a:lnTo>
                  <a:lnTo>
                    <a:pt x="791" y="738"/>
                  </a:lnTo>
                  <a:lnTo>
                    <a:pt x="794" y="735"/>
                  </a:lnTo>
                  <a:lnTo>
                    <a:pt x="795" y="731"/>
                  </a:lnTo>
                  <a:lnTo>
                    <a:pt x="797" y="728"/>
                  </a:lnTo>
                  <a:lnTo>
                    <a:pt x="797" y="724"/>
                  </a:lnTo>
                  <a:lnTo>
                    <a:pt x="797" y="721"/>
                  </a:lnTo>
                  <a:lnTo>
                    <a:pt x="795" y="716"/>
                  </a:lnTo>
                  <a:lnTo>
                    <a:pt x="794" y="713"/>
                  </a:lnTo>
                  <a:lnTo>
                    <a:pt x="791" y="711"/>
                  </a:lnTo>
                  <a:lnTo>
                    <a:pt x="730" y="649"/>
                  </a:lnTo>
                  <a:lnTo>
                    <a:pt x="726" y="643"/>
                  </a:lnTo>
                  <a:lnTo>
                    <a:pt x="725" y="637"/>
                  </a:lnTo>
                  <a:lnTo>
                    <a:pt x="725" y="631"/>
                  </a:lnTo>
                  <a:lnTo>
                    <a:pt x="727" y="626"/>
                  </a:lnTo>
                  <a:lnTo>
                    <a:pt x="739" y="604"/>
                  </a:lnTo>
                  <a:lnTo>
                    <a:pt x="749" y="582"/>
                  </a:lnTo>
                  <a:lnTo>
                    <a:pt x="758" y="561"/>
                  </a:lnTo>
                  <a:lnTo>
                    <a:pt x="763" y="538"/>
                  </a:lnTo>
                  <a:lnTo>
                    <a:pt x="766" y="531"/>
                  </a:lnTo>
                  <a:lnTo>
                    <a:pt x="771" y="526"/>
                  </a:lnTo>
                  <a:lnTo>
                    <a:pt x="776" y="523"/>
                  </a:lnTo>
                  <a:lnTo>
                    <a:pt x="782" y="522"/>
                  </a:lnTo>
                  <a:lnTo>
                    <a:pt x="869" y="522"/>
                  </a:lnTo>
                  <a:lnTo>
                    <a:pt x="873" y="522"/>
                  </a:lnTo>
                  <a:lnTo>
                    <a:pt x="876" y="520"/>
                  </a:lnTo>
                  <a:lnTo>
                    <a:pt x="880" y="519"/>
                  </a:lnTo>
                  <a:lnTo>
                    <a:pt x="883" y="516"/>
                  </a:lnTo>
                  <a:lnTo>
                    <a:pt x="886" y="513"/>
                  </a:lnTo>
                  <a:lnTo>
                    <a:pt x="887" y="510"/>
                  </a:lnTo>
                  <a:lnTo>
                    <a:pt x="887" y="507"/>
                  </a:lnTo>
                  <a:lnTo>
                    <a:pt x="889" y="503"/>
                  </a:lnTo>
                  <a:lnTo>
                    <a:pt x="889" y="425"/>
                  </a:lnTo>
                  <a:lnTo>
                    <a:pt x="887" y="423"/>
                  </a:lnTo>
                  <a:lnTo>
                    <a:pt x="887" y="418"/>
                  </a:lnTo>
                  <a:lnTo>
                    <a:pt x="884" y="415"/>
                  </a:lnTo>
                  <a:lnTo>
                    <a:pt x="883" y="412"/>
                  </a:lnTo>
                  <a:lnTo>
                    <a:pt x="880" y="410"/>
                  </a:lnTo>
                  <a:lnTo>
                    <a:pt x="877" y="408"/>
                  </a:lnTo>
                  <a:lnTo>
                    <a:pt x="873" y="407"/>
                  </a:lnTo>
                  <a:lnTo>
                    <a:pt x="869" y="407"/>
                  </a:lnTo>
                  <a:lnTo>
                    <a:pt x="782" y="407"/>
                  </a:lnTo>
                  <a:lnTo>
                    <a:pt x="776" y="405"/>
                  </a:lnTo>
                  <a:lnTo>
                    <a:pt x="771" y="402"/>
                  </a:lnTo>
                  <a:lnTo>
                    <a:pt x="766" y="398"/>
                  </a:lnTo>
                  <a:lnTo>
                    <a:pt x="763" y="392"/>
                  </a:lnTo>
                  <a:lnTo>
                    <a:pt x="758" y="369"/>
                  </a:lnTo>
                  <a:lnTo>
                    <a:pt x="749" y="346"/>
                  </a:lnTo>
                  <a:lnTo>
                    <a:pt x="739" y="325"/>
                  </a:lnTo>
                  <a:lnTo>
                    <a:pt x="727" y="303"/>
                  </a:lnTo>
                  <a:lnTo>
                    <a:pt x="725" y="297"/>
                  </a:lnTo>
                  <a:lnTo>
                    <a:pt x="725" y="291"/>
                  </a:lnTo>
                  <a:lnTo>
                    <a:pt x="726" y="286"/>
                  </a:lnTo>
                  <a:lnTo>
                    <a:pt x="730" y="280"/>
                  </a:lnTo>
                  <a:lnTo>
                    <a:pt x="791" y="218"/>
                  </a:lnTo>
                  <a:lnTo>
                    <a:pt x="794" y="215"/>
                  </a:lnTo>
                  <a:lnTo>
                    <a:pt x="795" y="212"/>
                  </a:lnTo>
                  <a:lnTo>
                    <a:pt x="797" y="209"/>
                  </a:lnTo>
                  <a:lnTo>
                    <a:pt x="797" y="205"/>
                  </a:lnTo>
                  <a:lnTo>
                    <a:pt x="797" y="201"/>
                  </a:lnTo>
                  <a:lnTo>
                    <a:pt x="795" y="198"/>
                  </a:lnTo>
                  <a:lnTo>
                    <a:pt x="794" y="193"/>
                  </a:lnTo>
                  <a:lnTo>
                    <a:pt x="791" y="191"/>
                  </a:lnTo>
                  <a:lnTo>
                    <a:pt x="736" y="136"/>
                  </a:lnTo>
                  <a:lnTo>
                    <a:pt x="733" y="134"/>
                  </a:lnTo>
                  <a:lnTo>
                    <a:pt x="730" y="133"/>
                  </a:lnTo>
                  <a:lnTo>
                    <a:pt x="726" y="132"/>
                  </a:lnTo>
                  <a:lnTo>
                    <a:pt x="723" y="132"/>
                  </a:lnTo>
                  <a:lnTo>
                    <a:pt x="719" y="132"/>
                  </a:lnTo>
                  <a:lnTo>
                    <a:pt x="716" y="133"/>
                  </a:lnTo>
                  <a:lnTo>
                    <a:pt x="712" y="134"/>
                  </a:lnTo>
                  <a:lnTo>
                    <a:pt x="709" y="136"/>
                  </a:lnTo>
                  <a:lnTo>
                    <a:pt x="648" y="198"/>
                  </a:lnTo>
                  <a:lnTo>
                    <a:pt x="642" y="202"/>
                  </a:lnTo>
                  <a:lnTo>
                    <a:pt x="637" y="204"/>
                  </a:lnTo>
                  <a:lnTo>
                    <a:pt x="630" y="204"/>
                  </a:lnTo>
                  <a:lnTo>
                    <a:pt x="624" y="201"/>
                  </a:lnTo>
                  <a:lnTo>
                    <a:pt x="604" y="189"/>
                  </a:lnTo>
                  <a:lnTo>
                    <a:pt x="582" y="179"/>
                  </a:lnTo>
                  <a:lnTo>
                    <a:pt x="559" y="170"/>
                  </a:lnTo>
                  <a:lnTo>
                    <a:pt x="536" y="165"/>
                  </a:lnTo>
                  <a:lnTo>
                    <a:pt x="530" y="162"/>
                  </a:lnTo>
                  <a:lnTo>
                    <a:pt x="526" y="157"/>
                  </a:lnTo>
                  <a:lnTo>
                    <a:pt x="523" y="152"/>
                  </a:lnTo>
                  <a:lnTo>
                    <a:pt x="522" y="146"/>
                  </a:lnTo>
                  <a:lnTo>
                    <a:pt x="522" y="58"/>
                  </a:lnTo>
                  <a:lnTo>
                    <a:pt x="522" y="55"/>
                  </a:lnTo>
                  <a:lnTo>
                    <a:pt x="520" y="51"/>
                  </a:lnTo>
                  <a:lnTo>
                    <a:pt x="519" y="48"/>
                  </a:lnTo>
                  <a:lnTo>
                    <a:pt x="516" y="45"/>
                  </a:lnTo>
                  <a:lnTo>
                    <a:pt x="513" y="42"/>
                  </a:lnTo>
                  <a:lnTo>
                    <a:pt x="510" y="41"/>
                  </a:lnTo>
                  <a:lnTo>
                    <a:pt x="506" y="39"/>
                  </a:lnTo>
                  <a:lnTo>
                    <a:pt x="503" y="39"/>
                  </a:lnTo>
                  <a:lnTo>
                    <a:pt x="425" y="39"/>
                  </a:lnTo>
                  <a:lnTo>
                    <a:pt x="421" y="39"/>
                  </a:lnTo>
                  <a:lnTo>
                    <a:pt x="418" y="41"/>
                  </a:lnTo>
                  <a:lnTo>
                    <a:pt x="414" y="42"/>
                  </a:lnTo>
                  <a:lnTo>
                    <a:pt x="411" y="45"/>
                  </a:lnTo>
                  <a:lnTo>
                    <a:pt x="409" y="48"/>
                  </a:lnTo>
                  <a:lnTo>
                    <a:pt x="408" y="51"/>
                  </a:lnTo>
                  <a:lnTo>
                    <a:pt x="406" y="55"/>
                  </a:lnTo>
                  <a:lnTo>
                    <a:pt x="406" y="58"/>
                  </a:lnTo>
                  <a:lnTo>
                    <a:pt x="406" y="146"/>
                  </a:lnTo>
                  <a:lnTo>
                    <a:pt x="405" y="152"/>
                  </a:lnTo>
                  <a:lnTo>
                    <a:pt x="402" y="157"/>
                  </a:lnTo>
                  <a:lnTo>
                    <a:pt x="396" y="162"/>
                  </a:lnTo>
                  <a:lnTo>
                    <a:pt x="390" y="165"/>
                  </a:lnTo>
                  <a:lnTo>
                    <a:pt x="367" y="170"/>
                  </a:lnTo>
                  <a:lnTo>
                    <a:pt x="346" y="179"/>
                  </a:lnTo>
                  <a:lnTo>
                    <a:pt x="324" y="189"/>
                  </a:lnTo>
                  <a:lnTo>
                    <a:pt x="303" y="201"/>
                  </a:lnTo>
                  <a:lnTo>
                    <a:pt x="297" y="204"/>
                  </a:lnTo>
                  <a:lnTo>
                    <a:pt x="291" y="204"/>
                  </a:lnTo>
                  <a:lnTo>
                    <a:pt x="284" y="202"/>
                  </a:lnTo>
                  <a:lnTo>
                    <a:pt x="280" y="198"/>
                  </a:lnTo>
                  <a:lnTo>
                    <a:pt x="218" y="137"/>
                  </a:lnTo>
                  <a:lnTo>
                    <a:pt x="215" y="134"/>
                  </a:lnTo>
                  <a:lnTo>
                    <a:pt x="212" y="133"/>
                  </a:lnTo>
                  <a:lnTo>
                    <a:pt x="208" y="132"/>
                  </a:lnTo>
                  <a:lnTo>
                    <a:pt x="205" y="132"/>
                  </a:lnTo>
                  <a:lnTo>
                    <a:pt x="200" y="132"/>
                  </a:lnTo>
                  <a:lnTo>
                    <a:pt x="196" y="133"/>
                  </a:lnTo>
                  <a:lnTo>
                    <a:pt x="193" y="134"/>
                  </a:lnTo>
                  <a:lnTo>
                    <a:pt x="190" y="137"/>
                  </a:lnTo>
                  <a:lnTo>
                    <a:pt x="136" y="191"/>
                  </a:lnTo>
                  <a:lnTo>
                    <a:pt x="133" y="195"/>
                  </a:lnTo>
                  <a:lnTo>
                    <a:pt x="131" y="198"/>
                  </a:lnTo>
                  <a:lnTo>
                    <a:pt x="131" y="201"/>
                  </a:lnTo>
                  <a:lnTo>
                    <a:pt x="130" y="205"/>
                  </a:lnTo>
                  <a:lnTo>
                    <a:pt x="131" y="208"/>
                  </a:lnTo>
                  <a:lnTo>
                    <a:pt x="131" y="212"/>
                  </a:lnTo>
                  <a:lnTo>
                    <a:pt x="133" y="215"/>
                  </a:lnTo>
                  <a:lnTo>
                    <a:pt x="136" y="218"/>
                  </a:lnTo>
                  <a:lnTo>
                    <a:pt x="198" y="280"/>
                  </a:lnTo>
                  <a:lnTo>
                    <a:pt x="200" y="286"/>
                  </a:lnTo>
                  <a:lnTo>
                    <a:pt x="203" y="291"/>
                  </a:lnTo>
                  <a:lnTo>
                    <a:pt x="202" y="297"/>
                  </a:lnTo>
                  <a:lnTo>
                    <a:pt x="200" y="304"/>
                  </a:lnTo>
                  <a:lnTo>
                    <a:pt x="189" y="325"/>
                  </a:lnTo>
                  <a:lnTo>
                    <a:pt x="179" y="346"/>
                  </a:lnTo>
                  <a:lnTo>
                    <a:pt x="170" y="369"/>
                  </a:lnTo>
                  <a:lnTo>
                    <a:pt x="163" y="392"/>
                  </a:lnTo>
                  <a:lnTo>
                    <a:pt x="162" y="398"/>
                  </a:lnTo>
                  <a:lnTo>
                    <a:pt x="157" y="402"/>
                  </a:lnTo>
                  <a:lnTo>
                    <a:pt x="151" y="405"/>
                  </a:lnTo>
                  <a:lnTo>
                    <a:pt x="144" y="407"/>
                  </a:lnTo>
                  <a:lnTo>
                    <a:pt x="58" y="407"/>
                  </a:lnTo>
                  <a:lnTo>
                    <a:pt x="54" y="407"/>
                  </a:lnTo>
                  <a:lnTo>
                    <a:pt x="51" y="408"/>
                  </a:lnTo>
                  <a:lnTo>
                    <a:pt x="48" y="410"/>
                  </a:lnTo>
                  <a:lnTo>
                    <a:pt x="45" y="412"/>
                  </a:lnTo>
                  <a:lnTo>
                    <a:pt x="42" y="415"/>
                  </a:lnTo>
                  <a:lnTo>
                    <a:pt x="41" y="418"/>
                  </a:lnTo>
                  <a:lnTo>
                    <a:pt x="39" y="423"/>
                  </a:lnTo>
                  <a:lnTo>
                    <a:pt x="39" y="425"/>
                  </a:lnTo>
                  <a:lnTo>
                    <a:pt x="39" y="503"/>
                  </a:lnTo>
                  <a:lnTo>
                    <a:pt x="39" y="507"/>
                  </a:lnTo>
                  <a:lnTo>
                    <a:pt x="41" y="510"/>
                  </a:lnTo>
                  <a:lnTo>
                    <a:pt x="42" y="513"/>
                  </a:lnTo>
                  <a:lnTo>
                    <a:pt x="45" y="516"/>
                  </a:lnTo>
                  <a:lnTo>
                    <a:pt x="48" y="519"/>
                  </a:lnTo>
                  <a:lnTo>
                    <a:pt x="51" y="520"/>
                  </a:lnTo>
                  <a:lnTo>
                    <a:pt x="54" y="522"/>
                  </a:lnTo>
                  <a:lnTo>
                    <a:pt x="58" y="522"/>
                  </a:lnTo>
                  <a:lnTo>
                    <a:pt x="144" y="522"/>
                  </a:lnTo>
                  <a:lnTo>
                    <a:pt x="151" y="523"/>
                  </a:lnTo>
                  <a:lnTo>
                    <a:pt x="157" y="526"/>
                  </a:lnTo>
                  <a:lnTo>
                    <a:pt x="162" y="531"/>
                  </a:lnTo>
                  <a:lnTo>
                    <a:pt x="163" y="538"/>
                  </a:lnTo>
                  <a:lnTo>
                    <a:pt x="170" y="561"/>
                  </a:lnTo>
                  <a:lnTo>
                    <a:pt x="179" y="582"/>
                  </a:lnTo>
                  <a:lnTo>
                    <a:pt x="189" y="604"/>
                  </a:lnTo>
                  <a:lnTo>
                    <a:pt x="200" y="626"/>
                  </a:lnTo>
                  <a:lnTo>
                    <a:pt x="202" y="631"/>
                  </a:lnTo>
                  <a:lnTo>
                    <a:pt x="203" y="637"/>
                  </a:lnTo>
                  <a:lnTo>
                    <a:pt x="200" y="643"/>
                  </a:lnTo>
                  <a:lnTo>
                    <a:pt x="198" y="649"/>
                  </a:lnTo>
                  <a:lnTo>
                    <a:pt x="136" y="711"/>
                  </a:lnTo>
                  <a:lnTo>
                    <a:pt x="134" y="713"/>
                  </a:lnTo>
                  <a:lnTo>
                    <a:pt x="131" y="716"/>
                  </a:lnTo>
                  <a:lnTo>
                    <a:pt x="131" y="721"/>
                  </a:lnTo>
                  <a:lnTo>
                    <a:pt x="130" y="724"/>
                  </a:lnTo>
                  <a:lnTo>
                    <a:pt x="131" y="728"/>
                  </a:lnTo>
                  <a:lnTo>
                    <a:pt x="131" y="731"/>
                  </a:lnTo>
                  <a:lnTo>
                    <a:pt x="134" y="735"/>
                  </a:lnTo>
                  <a:lnTo>
                    <a:pt x="136" y="738"/>
                  </a:lnTo>
                  <a:lnTo>
                    <a:pt x="190" y="793"/>
                  </a:lnTo>
                  <a:lnTo>
                    <a:pt x="193" y="794"/>
                  </a:lnTo>
                  <a:lnTo>
                    <a:pt x="196" y="796"/>
                  </a:lnTo>
                  <a:lnTo>
                    <a:pt x="200" y="797"/>
                  </a:lnTo>
                  <a:lnTo>
                    <a:pt x="205" y="797"/>
                  </a:lnTo>
                  <a:lnTo>
                    <a:pt x="208" y="797"/>
                  </a:lnTo>
                  <a:lnTo>
                    <a:pt x="212" y="796"/>
                  </a:lnTo>
                  <a:lnTo>
                    <a:pt x="215" y="794"/>
                  </a:lnTo>
                  <a:lnTo>
                    <a:pt x="218" y="793"/>
                  </a:lnTo>
                  <a:lnTo>
                    <a:pt x="280" y="731"/>
                  </a:lnTo>
                  <a:lnTo>
                    <a:pt x="282" y="728"/>
                  </a:lnTo>
                  <a:lnTo>
                    <a:pt x="285" y="726"/>
                  </a:lnTo>
                  <a:lnTo>
                    <a:pt x="290" y="725"/>
                  </a:lnTo>
                  <a:lnTo>
                    <a:pt x="293" y="725"/>
                  </a:lnTo>
                  <a:close/>
                  <a:moveTo>
                    <a:pt x="503" y="928"/>
                  </a:moveTo>
                  <a:lnTo>
                    <a:pt x="425" y="928"/>
                  </a:lnTo>
                  <a:lnTo>
                    <a:pt x="414" y="927"/>
                  </a:lnTo>
                  <a:lnTo>
                    <a:pt x="402" y="924"/>
                  </a:lnTo>
                  <a:lnTo>
                    <a:pt x="392" y="918"/>
                  </a:lnTo>
                  <a:lnTo>
                    <a:pt x="383" y="911"/>
                  </a:lnTo>
                  <a:lnTo>
                    <a:pt x="378" y="902"/>
                  </a:lnTo>
                  <a:lnTo>
                    <a:pt x="372" y="892"/>
                  </a:lnTo>
                  <a:lnTo>
                    <a:pt x="369" y="882"/>
                  </a:lnTo>
                  <a:lnTo>
                    <a:pt x="367" y="870"/>
                  </a:lnTo>
                  <a:lnTo>
                    <a:pt x="367" y="798"/>
                  </a:lnTo>
                  <a:lnTo>
                    <a:pt x="349" y="793"/>
                  </a:lnTo>
                  <a:lnTo>
                    <a:pt x="330" y="785"/>
                  </a:lnTo>
                  <a:lnTo>
                    <a:pt x="313" y="777"/>
                  </a:lnTo>
                  <a:lnTo>
                    <a:pt x="295" y="768"/>
                  </a:lnTo>
                  <a:lnTo>
                    <a:pt x="245" y="820"/>
                  </a:lnTo>
                  <a:lnTo>
                    <a:pt x="236" y="827"/>
                  </a:lnTo>
                  <a:lnTo>
                    <a:pt x="226" y="832"/>
                  </a:lnTo>
                  <a:lnTo>
                    <a:pt x="215" y="834"/>
                  </a:lnTo>
                  <a:lnTo>
                    <a:pt x="205" y="836"/>
                  </a:lnTo>
                  <a:lnTo>
                    <a:pt x="193" y="834"/>
                  </a:lnTo>
                  <a:lnTo>
                    <a:pt x="182" y="832"/>
                  </a:lnTo>
                  <a:lnTo>
                    <a:pt x="172" y="827"/>
                  </a:lnTo>
                  <a:lnTo>
                    <a:pt x="163" y="820"/>
                  </a:lnTo>
                  <a:lnTo>
                    <a:pt x="108" y="765"/>
                  </a:lnTo>
                  <a:lnTo>
                    <a:pt x="101" y="757"/>
                  </a:lnTo>
                  <a:lnTo>
                    <a:pt x="95" y="747"/>
                  </a:lnTo>
                  <a:lnTo>
                    <a:pt x="92" y="735"/>
                  </a:lnTo>
                  <a:lnTo>
                    <a:pt x="91" y="724"/>
                  </a:lnTo>
                  <a:lnTo>
                    <a:pt x="92" y="712"/>
                  </a:lnTo>
                  <a:lnTo>
                    <a:pt x="95" y="702"/>
                  </a:lnTo>
                  <a:lnTo>
                    <a:pt x="101" y="692"/>
                  </a:lnTo>
                  <a:lnTo>
                    <a:pt x="108" y="683"/>
                  </a:lnTo>
                  <a:lnTo>
                    <a:pt x="160" y="631"/>
                  </a:lnTo>
                  <a:lnTo>
                    <a:pt x="150" y="616"/>
                  </a:lnTo>
                  <a:lnTo>
                    <a:pt x="143" y="597"/>
                  </a:lnTo>
                  <a:lnTo>
                    <a:pt x="136" y="580"/>
                  </a:lnTo>
                  <a:lnTo>
                    <a:pt x="130" y="561"/>
                  </a:lnTo>
                  <a:lnTo>
                    <a:pt x="58" y="561"/>
                  </a:lnTo>
                  <a:lnTo>
                    <a:pt x="46" y="559"/>
                  </a:lnTo>
                  <a:lnTo>
                    <a:pt x="36" y="556"/>
                  </a:lnTo>
                  <a:lnTo>
                    <a:pt x="26" y="551"/>
                  </a:lnTo>
                  <a:lnTo>
                    <a:pt x="18" y="543"/>
                  </a:lnTo>
                  <a:lnTo>
                    <a:pt x="10" y="535"/>
                  </a:lnTo>
                  <a:lnTo>
                    <a:pt x="5" y="526"/>
                  </a:lnTo>
                  <a:lnTo>
                    <a:pt x="2" y="515"/>
                  </a:lnTo>
                  <a:lnTo>
                    <a:pt x="0" y="503"/>
                  </a:lnTo>
                  <a:lnTo>
                    <a:pt x="0" y="425"/>
                  </a:lnTo>
                  <a:lnTo>
                    <a:pt x="2" y="414"/>
                  </a:lnTo>
                  <a:lnTo>
                    <a:pt x="5" y="404"/>
                  </a:lnTo>
                  <a:lnTo>
                    <a:pt x="10" y="394"/>
                  </a:lnTo>
                  <a:lnTo>
                    <a:pt x="18" y="385"/>
                  </a:lnTo>
                  <a:lnTo>
                    <a:pt x="26" y="378"/>
                  </a:lnTo>
                  <a:lnTo>
                    <a:pt x="36" y="372"/>
                  </a:lnTo>
                  <a:lnTo>
                    <a:pt x="46" y="369"/>
                  </a:lnTo>
                  <a:lnTo>
                    <a:pt x="58" y="368"/>
                  </a:lnTo>
                  <a:lnTo>
                    <a:pt x="130" y="368"/>
                  </a:lnTo>
                  <a:lnTo>
                    <a:pt x="136" y="349"/>
                  </a:lnTo>
                  <a:lnTo>
                    <a:pt x="143" y="332"/>
                  </a:lnTo>
                  <a:lnTo>
                    <a:pt x="150" y="314"/>
                  </a:lnTo>
                  <a:lnTo>
                    <a:pt x="160" y="297"/>
                  </a:lnTo>
                  <a:lnTo>
                    <a:pt x="108" y="245"/>
                  </a:lnTo>
                  <a:lnTo>
                    <a:pt x="101" y="237"/>
                  </a:lnTo>
                  <a:lnTo>
                    <a:pt x="95" y="227"/>
                  </a:lnTo>
                  <a:lnTo>
                    <a:pt x="92" y="217"/>
                  </a:lnTo>
                  <a:lnTo>
                    <a:pt x="91" y="205"/>
                  </a:lnTo>
                  <a:lnTo>
                    <a:pt x="92" y="193"/>
                  </a:lnTo>
                  <a:lnTo>
                    <a:pt x="95" y="183"/>
                  </a:lnTo>
                  <a:lnTo>
                    <a:pt x="101" y="173"/>
                  </a:lnTo>
                  <a:lnTo>
                    <a:pt x="108" y="163"/>
                  </a:lnTo>
                  <a:lnTo>
                    <a:pt x="163" y="110"/>
                  </a:lnTo>
                  <a:lnTo>
                    <a:pt x="172" y="103"/>
                  </a:lnTo>
                  <a:lnTo>
                    <a:pt x="182" y="97"/>
                  </a:lnTo>
                  <a:lnTo>
                    <a:pt x="193" y="94"/>
                  </a:lnTo>
                  <a:lnTo>
                    <a:pt x="205" y="93"/>
                  </a:lnTo>
                  <a:lnTo>
                    <a:pt x="215" y="94"/>
                  </a:lnTo>
                  <a:lnTo>
                    <a:pt x="226" y="97"/>
                  </a:lnTo>
                  <a:lnTo>
                    <a:pt x="236" y="103"/>
                  </a:lnTo>
                  <a:lnTo>
                    <a:pt x="245" y="110"/>
                  </a:lnTo>
                  <a:lnTo>
                    <a:pt x="295" y="160"/>
                  </a:lnTo>
                  <a:lnTo>
                    <a:pt x="313" y="152"/>
                  </a:lnTo>
                  <a:lnTo>
                    <a:pt x="330" y="143"/>
                  </a:lnTo>
                  <a:lnTo>
                    <a:pt x="349" y="136"/>
                  </a:lnTo>
                  <a:lnTo>
                    <a:pt x="367" y="130"/>
                  </a:lnTo>
                  <a:lnTo>
                    <a:pt x="367" y="58"/>
                  </a:lnTo>
                  <a:lnTo>
                    <a:pt x="369" y="47"/>
                  </a:lnTo>
                  <a:lnTo>
                    <a:pt x="372" y="36"/>
                  </a:lnTo>
                  <a:lnTo>
                    <a:pt x="378" y="26"/>
                  </a:lnTo>
                  <a:lnTo>
                    <a:pt x="383" y="18"/>
                  </a:lnTo>
                  <a:lnTo>
                    <a:pt x="392" y="11"/>
                  </a:lnTo>
                  <a:lnTo>
                    <a:pt x="402" y="5"/>
                  </a:lnTo>
                  <a:lnTo>
                    <a:pt x="414" y="2"/>
                  </a:lnTo>
                  <a:lnTo>
                    <a:pt x="425" y="0"/>
                  </a:lnTo>
                  <a:lnTo>
                    <a:pt x="503" y="0"/>
                  </a:lnTo>
                  <a:lnTo>
                    <a:pt x="514" y="2"/>
                  </a:lnTo>
                  <a:lnTo>
                    <a:pt x="524" y="5"/>
                  </a:lnTo>
                  <a:lnTo>
                    <a:pt x="534" y="11"/>
                  </a:lnTo>
                  <a:lnTo>
                    <a:pt x="543" y="18"/>
                  </a:lnTo>
                  <a:lnTo>
                    <a:pt x="550" y="26"/>
                  </a:lnTo>
                  <a:lnTo>
                    <a:pt x="556" y="36"/>
                  </a:lnTo>
                  <a:lnTo>
                    <a:pt x="559" y="47"/>
                  </a:lnTo>
                  <a:lnTo>
                    <a:pt x="560" y="58"/>
                  </a:lnTo>
                  <a:lnTo>
                    <a:pt x="560" y="130"/>
                  </a:lnTo>
                  <a:lnTo>
                    <a:pt x="579" y="137"/>
                  </a:lnTo>
                  <a:lnTo>
                    <a:pt x="596" y="143"/>
                  </a:lnTo>
                  <a:lnTo>
                    <a:pt x="614" y="152"/>
                  </a:lnTo>
                  <a:lnTo>
                    <a:pt x="631" y="160"/>
                  </a:lnTo>
                  <a:lnTo>
                    <a:pt x="681" y="110"/>
                  </a:lnTo>
                  <a:lnTo>
                    <a:pt x="691" y="103"/>
                  </a:lnTo>
                  <a:lnTo>
                    <a:pt x="702" y="97"/>
                  </a:lnTo>
                  <a:lnTo>
                    <a:pt x="712" y="94"/>
                  </a:lnTo>
                  <a:lnTo>
                    <a:pt x="723" y="93"/>
                  </a:lnTo>
                  <a:lnTo>
                    <a:pt x="735" y="94"/>
                  </a:lnTo>
                  <a:lnTo>
                    <a:pt x="745" y="97"/>
                  </a:lnTo>
                  <a:lnTo>
                    <a:pt x="755" y="103"/>
                  </a:lnTo>
                  <a:lnTo>
                    <a:pt x="763" y="110"/>
                  </a:lnTo>
                  <a:lnTo>
                    <a:pt x="818" y="163"/>
                  </a:lnTo>
                  <a:lnTo>
                    <a:pt x="825" y="173"/>
                  </a:lnTo>
                  <a:lnTo>
                    <a:pt x="831" y="182"/>
                  </a:lnTo>
                  <a:lnTo>
                    <a:pt x="834" y="193"/>
                  </a:lnTo>
                  <a:lnTo>
                    <a:pt x="835" y="205"/>
                  </a:lnTo>
                  <a:lnTo>
                    <a:pt x="834" y="217"/>
                  </a:lnTo>
                  <a:lnTo>
                    <a:pt x="831" y="227"/>
                  </a:lnTo>
                  <a:lnTo>
                    <a:pt x="825" y="237"/>
                  </a:lnTo>
                  <a:lnTo>
                    <a:pt x="818" y="245"/>
                  </a:lnTo>
                  <a:lnTo>
                    <a:pt x="768" y="297"/>
                  </a:lnTo>
                  <a:lnTo>
                    <a:pt x="776" y="314"/>
                  </a:lnTo>
                  <a:lnTo>
                    <a:pt x="785" y="332"/>
                  </a:lnTo>
                  <a:lnTo>
                    <a:pt x="791" y="349"/>
                  </a:lnTo>
                  <a:lnTo>
                    <a:pt x="797" y="368"/>
                  </a:lnTo>
                  <a:lnTo>
                    <a:pt x="869" y="368"/>
                  </a:lnTo>
                  <a:lnTo>
                    <a:pt x="880" y="369"/>
                  </a:lnTo>
                  <a:lnTo>
                    <a:pt x="892" y="372"/>
                  </a:lnTo>
                  <a:lnTo>
                    <a:pt x="902" y="378"/>
                  </a:lnTo>
                  <a:lnTo>
                    <a:pt x="910" y="385"/>
                  </a:lnTo>
                  <a:lnTo>
                    <a:pt x="918" y="394"/>
                  </a:lnTo>
                  <a:lnTo>
                    <a:pt x="922" y="404"/>
                  </a:lnTo>
                  <a:lnTo>
                    <a:pt x="926" y="414"/>
                  </a:lnTo>
                  <a:lnTo>
                    <a:pt x="928" y="425"/>
                  </a:lnTo>
                  <a:lnTo>
                    <a:pt x="928" y="503"/>
                  </a:lnTo>
                  <a:lnTo>
                    <a:pt x="926" y="515"/>
                  </a:lnTo>
                  <a:lnTo>
                    <a:pt x="923" y="525"/>
                  </a:lnTo>
                  <a:lnTo>
                    <a:pt x="918" y="535"/>
                  </a:lnTo>
                  <a:lnTo>
                    <a:pt x="910" y="543"/>
                  </a:lnTo>
                  <a:lnTo>
                    <a:pt x="902" y="551"/>
                  </a:lnTo>
                  <a:lnTo>
                    <a:pt x="892" y="556"/>
                  </a:lnTo>
                  <a:lnTo>
                    <a:pt x="880" y="559"/>
                  </a:lnTo>
                  <a:lnTo>
                    <a:pt x="869" y="561"/>
                  </a:lnTo>
                  <a:lnTo>
                    <a:pt x="797" y="561"/>
                  </a:lnTo>
                  <a:lnTo>
                    <a:pt x="791" y="580"/>
                  </a:lnTo>
                  <a:lnTo>
                    <a:pt x="785" y="597"/>
                  </a:lnTo>
                  <a:lnTo>
                    <a:pt x="776" y="616"/>
                  </a:lnTo>
                  <a:lnTo>
                    <a:pt x="768" y="631"/>
                  </a:lnTo>
                  <a:lnTo>
                    <a:pt x="818" y="683"/>
                  </a:lnTo>
                  <a:lnTo>
                    <a:pt x="825" y="692"/>
                  </a:lnTo>
                  <a:lnTo>
                    <a:pt x="831" y="702"/>
                  </a:lnTo>
                  <a:lnTo>
                    <a:pt x="834" y="713"/>
                  </a:lnTo>
                  <a:lnTo>
                    <a:pt x="835" y="724"/>
                  </a:lnTo>
                  <a:lnTo>
                    <a:pt x="834" y="735"/>
                  </a:lnTo>
                  <a:lnTo>
                    <a:pt x="831" y="745"/>
                  </a:lnTo>
                  <a:lnTo>
                    <a:pt x="825" y="755"/>
                  </a:lnTo>
                  <a:lnTo>
                    <a:pt x="818" y="765"/>
                  </a:lnTo>
                  <a:lnTo>
                    <a:pt x="763" y="820"/>
                  </a:lnTo>
                  <a:lnTo>
                    <a:pt x="755" y="827"/>
                  </a:lnTo>
                  <a:lnTo>
                    <a:pt x="745" y="832"/>
                  </a:lnTo>
                  <a:lnTo>
                    <a:pt x="735" y="834"/>
                  </a:lnTo>
                  <a:lnTo>
                    <a:pt x="723" y="836"/>
                  </a:lnTo>
                  <a:lnTo>
                    <a:pt x="712" y="834"/>
                  </a:lnTo>
                  <a:lnTo>
                    <a:pt x="702" y="832"/>
                  </a:lnTo>
                  <a:lnTo>
                    <a:pt x="691" y="827"/>
                  </a:lnTo>
                  <a:lnTo>
                    <a:pt x="681" y="820"/>
                  </a:lnTo>
                  <a:lnTo>
                    <a:pt x="631" y="768"/>
                  </a:lnTo>
                  <a:lnTo>
                    <a:pt x="614" y="777"/>
                  </a:lnTo>
                  <a:lnTo>
                    <a:pt x="596" y="785"/>
                  </a:lnTo>
                  <a:lnTo>
                    <a:pt x="579" y="793"/>
                  </a:lnTo>
                  <a:lnTo>
                    <a:pt x="560" y="798"/>
                  </a:lnTo>
                  <a:lnTo>
                    <a:pt x="560" y="870"/>
                  </a:lnTo>
                  <a:lnTo>
                    <a:pt x="559" y="882"/>
                  </a:lnTo>
                  <a:lnTo>
                    <a:pt x="556" y="892"/>
                  </a:lnTo>
                  <a:lnTo>
                    <a:pt x="550" y="902"/>
                  </a:lnTo>
                  <a:lnTo>
                    <a:pt x="543" y="911"/>
                  </a:lnTo>
                  <a:lnTo>
                    <a:pt x="534" y="918"/>
                  </a:lnTo>
                  <a:lnTo>
                    <a:pt x="524" y="924"/>
                  </a:lnTo>
                  <a:lnTo>
                    <a:pt x="514" y="927"/>
                  </a:lnTo>
                  <a:lnTo>
                    <a:pt x="503" y="9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34" name="Freeform 468">
              <a:extLst>
                <a:ext uri="{FF2B5EF4-FFF2-40B4-BE49-F238E27FC236}">
                  <a16:creationId xmlns:a16="http://schemas.microsoft.com/office/drawing/2014/main" id="{B832A38B-A822-4823-9A5C-49E4166D3C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0870" y="3894917"/>
              <a:ext cx="187823" cy="186367"/>
            </a:xfrm>
            <a:custGeom>
              <a:avLst/>
              <a:gdLst>
                <a:gd name="T0" fmla="*/ 161 w 386"/>
                <a:gd name="T1" fmla="*/ 42 h 386"/>
                <a:gd name="T2" fmla="*/ 119 w 386"/>
                <a:gd name="T3" fmla="*/ 58 h 386"/>
                <a:gd name="T4" fmla="*/ 83 w 386"/>
                <a:gd name="T5" fmla="*/ 84 h 386"/>
                <a:gd name="T6" fmla="*/ 56 w 386"/>
                <a:gd name="T7" fmla="*/ 120 h 386"/>
                <a:gd name="T8" fmla="*/ 42 w 386"/>
                <a:gd name="T9" fmla="*/ 162 h 386"/>
                <a:gd name="T10" fmla="*/ 39 w 386"/>
                <a:gd name="T11" fmla="*/ 209 h 386"/>
                <a:gd name="T12" fmla="*/ 50 w 386"/>
                <a:gd name="T13" fmla="*/ 254 h 386"/>
                <a:gd name="T14" fmla="*/ 73 w 386"/>
                <a:gd name="T15" fmla="*/ 291 h 386"/>
                <a:gd name="T16" fmla="*/ 107 w 386"/>
                <a:gd name="T17" fmla="*/ 321 h 386"/>
                <a:gd name="T18" fmla="*/ 147 w 386"/>
                <a:gd name="T19" fmla="*/ 342 h 386"/>
                <a:gd name="T20" fmla="*/ 193 w 386"/>
                <a:gd name="T21" fmla="*/ 347 h 386"/>
                <a:gd name="T22" fmla="*/ 239 w 386"/>
                <a:gd name="T23" fmla="*/ 342 h 386"/>
                <a:gd name="T24" fmla="*/ 279 w 386"/>
                <a:gd name="T25" fmla="*/ 321 h 386"/>
                <a:gd name="T26" fmla="*/ 311 w 386"/>
                <a:gd name="T27" fmla="*/ 291 h 386"/>
                <a:gd name="T28" fmla="*/ 335 w 386"/>
                <a:gd name="T29" fmla="*/ 254 h 386"/>
                <a:gd name="T30" fmla="*/ 346 w 386"/>
                <a:gd name="T31" fmla="*/ 209 h 386"/>
                <a:gd name="T32" fmla="*/ 344 w 386"/>
                <a:gd name="T33" fmla="*/ 162 h 386"/>
                <a:gd name="T34" fmla="*/ 328 w 386"/>
                <a:gd name="T35" fmla="*/ 120 h 386"/>
                <a:gd name="T36" fmla="*/ 302 w 386"/>
                <a:gd name="T37" fmla="*/ 84 h 386"/>
                <a:gd name="T38" fmla="*/ 266 w 386"/>
                <a:gd name="T39" fmla="*/ 58 h 386"/>
                <a:gd name="T40" fmla="*/ 223 w 386"/>
                <a:gd name="T41" fmla="*/ 42 h 386"/>
                <a:gd name="T42" fmla="*/ 193 w 386"/>
                <a:gd name="T43" fmla="*/ 386 h 386"/>
                <a:gd name="T44" fmla="*/ 135 w 386"/>
                <a:gd name="T45" fmla="*/ 378 h 386"/>
                <a:gd name="T46" fmla="*/ 85 w 386"/>
                <a:gd name="T47" fmla="*/ 353 h 386"/>
                <a:gd name="T48" fmla="*/ 43 w 386"/>
                <a:gd name="T49" fmla="*/ 316 h 386"/>
                <a:gd name="T50" fmla="*/ 14 w 386"/>
                <a:gd name="T51" fmla="*/ 268 h 386"/>
                <a:gd name="T52" fmla="*/ 0 w 386"/>
                <a:gd name="T53" fmla="*/ 213 h 386"/>
                <a:gd name="T54" fmla="*/ 3 w 386"/>
                <a:gd name="T55" fmla="*/ 154 h 386"/>
                <a:gd name="T56" fmla="*/ 23 w 386"/>
                <a:gd name="T57" fmla="*/ 101 h 386"/>
                <a:gd name="T58" fmla="*/ 56 w 386"/>
                <a:gd name="T59" fmla="*/ 56 h 386"/>
                <a:gd name="T60" fmla="*/ 101 w 386"/>
                <a:gd name="T61" fmla="*/ 23 h 386"/>
                <a:gd name="T62" fmla="*/ 154 w 386"/>
                <a:gd name="T63" fmla="*/ 5 h 386"/>
                <a:gd name="T64" fmla="*/ 212 w 386"/>
                <a:gd name="T65" fmla="*/ 2 h 386"/>
                <a:gd name="T66" fmla="*/ 268 w 386"/>
                <a:gd name="T67" fmla="*/ 16 h 386"/>
                <a:gd name="T68" fmla="*/ 315 w 386"/>
                <a:gd name="T69" fmla="*/ 45 h 386"/>
                <a:gd name="T70" fmla="*/ 353 w 386"/>
                <a:gd name="T71" fmla="*/ 85 h 386"/>
                <a:gd name="T72" fmla="*/ 377 w 386"/>
                <a:gd name="T73" fmla="*/ 136 h 386"/>
                <a:gd name="T74" fmla="*/ 386 w 386"/>
                <a:gd name="T75" fmla="*/ 193 h 386"/>
                <a:gd name="T76" fmla="*/ 377 w 386"/>
                <a:gd name="T77" fmla="*/ 251 h 386"/>
                <a:gd name="T78" fmla="*/ 353 w 386"/>
                <a:gd name="T79" fmla="*/ 301 h 386"/>
                <a:gd name="T80" fmla="*/ 315 w 386"/>
                <a:gd name="T81" fmla="*/ 343 h 386"/>
                <a:gd name="T82" fmla="*/ 268 w 386"/>
                <a:gd name="T83" fmla="*/ 372 h 386"/>
                <a:gd name="T84" fmla="*/ 212 w 386"/>
                <a:gd name="T85" fmla="*/ 3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6" h="386">
                  <a:moveTo>
                    <a:pt x="193" y="39"/>
                  </a:moveTo>
                  <a:lnTo>
                    <a:pt x="177" y="39"/>
                  </a:lnTo>
                  <a:lnTo>
                    <a:pt x="161" y="42"/>
                  </a:lnTo>
                  <a:lnTo>
                    <a:pt x="147" y="46"/>
                  </a:lnTo>
                  <a:lnTo>
                    <a:pt x="132" y="51"/>
                  </a:lnTo>
                  <a:lnTo>
                    <a:pt x="119" y="58"/>
                  </a:lnTo>
                  <a:lnTo>
                    <a:pt x="107" y="65"/>
                  </a:lnTo>
                  <a:lnTo>
                    <a:pt x="95" y="74"/>
                  </a:lnTo>
                  <a:lnTo>
                    <a:pt x="83" y="84"/>
                  </a:lnTo>
                  <a:lnTo>
                    <a:pt x="73" y="95"/>
                  </a:lnTo>
                  <a:lnTo>
                    <a:pt x="65" y="107"/>
                  </a:lnTo>
                  <a:lnTo>
                    <a:pt x="56" y="120"/>
                  </a:lnTo>
                  <a:lnTo>
                    <a:pt x="50" y="133"/>
                  </a:lnTo>
                  <a:lnTo>
                    <a:pt x="45" y="147"/>
                  </a:lnTo>
                  <a:lnTo>
                    <a:pt x="42" y="162"/>
                  </a:lnTo>
                  <a:lnTo>
                    <a:pt x="39" y="177"/>
                  </a:lnTo>
                  <a:lnTo>
                    <a:pt x="37" y="193"/>
                  </a:lnTo>
                  <a:lnTo>
                    <a:pt x="39" y="209"/>
                  </a:lnTo>
                  <a:lnTo>
                    <a:pt x="42" y="225"/>
                  </a:lnTo>
                  <a:lnTo>
                    <a:pt x="45" y="239"/>
                  </a:lnTo>
                  <a:lnTo>
                    <a:pt x="50" y="254"/>
                  </a:lnTo>
                  <a:lnTo>
                    <a:pt x="56" y="267"/>
                  </a:lnTo>
                  <a:lnTo>
                    <a:pt x="65" y="280"/>
                  </a:lnTo>
                  <a:lnTo>
                    <a:pt x="73" y="291"/>
                  </a:lnTo>
                  <a:lnTo>
                    <a:pt x="83" y="303"/>
                  </a:lnTo>
                  <a:lnTo>
                    <a:pt x="95" y="313"/>
                  </a:lnTo>
                  <a:lnTo>
                    <a:pt x="107" y="321"/>
                  </a:lnTo>
                  <a:lnTo>
                    <a:pt x="119" y="329"/>
                  </a:lnTo>
                  <a:lnTo>
                    <a:pt x="132" y="336"/>
                  </a:lnTo>
                  <a:lnTo>
                    <a:pt x="147" y="342"/>
                  </a:lnTo>
                  <a:lnTo>
                    <a:pt x="161" y="345"/>
                  </a:lnTo>
                  <a:lnTo>
                    <a:pt x="177" y="347"/>
                  </a:lnTo>
                  <a:lnTo>
                    <a:pt x="193" y="347"/>
                  </a:lnTo>
                  <a:lnTo>
                    <a:pt x="209" y="347"/>
                  </a:lnTo>
                  <a:lnTo>
                    <a:pt x="223" y="345"/>
                  </a:lnTo>
                  <a:lnTo>
                    <a:pt x="239" y="342"/>
                  </a:lnTo>
                  <a:lnTo>
                    <a:pt x="252" y="336"/>
                  </a:lnTo>
                  <a:lnTo>
                    <a:pt x="266" y="329"/>
                  </a:lnTo>
                  <a:lnTo>
                    <a:pt x="279" y="321"/>
                  </a:lnTo>
                  <a:lnTo>
                    <a:pt x="291" y="313"/>
                  </a:lnTo>
                  <a:lnTo>
                    <a:pt x="302" y="303"/>
                  </a:lnTo>
                  <a:lnTo>
                    <a:pt x="311" y="291"/>
                  </a:lnTo>
                  <a:lnTo>
                    <a:pt x="321" y="280"/>
                  </a:lnTo>
                  <a:lnTo>
                    <a:pt x="328" y="267"/>
                  </a:lnTo>
                  <a:lnTo>
                    <a:pt x="335" y="254"/>
                  </a:lnTo>
                  <a:lnTo>
                    <a:pt x="340" y="239"/>
                  </a:lnTo>
                  <a:lnTo>
                    <a:pt x="344" y="225"/>
                  </a:lnTo>
                  <a:lnTo>
                    <a:pt x="346" y="209"/>
                  </a:lnTo>
                  <a:lnTo>
                    <a:pt x="347" y="193"/>
                  </a:lnTo>
                  <a:lnTo>
                    <a:pt x="346" y="177"/>
                  </a:lnTo>
                  <a:lnTo>
                    <a:pt x="344" y="162"/>
                  </a:lnTo>
                  <a:lnTo>
                    <a:pt x="340" y="147"/>
                  </a:lnTo>
                  <a:lnTo>
                    <a:pt x="335" y="133"/>
                  </a:lnTo>
                  <a:lnTo>
                    <a:pt x="328" y="120"/>
                  </a:lnTo>
                  <a:lnTo>
                    <a:pt x="321" y="107"/>
                  </a:lnTo>
                  <a:lnTo>
                    <a:pt x="311" y="95"/>
                  </a:lnTo>
                  <a:lnTo>
                    <a:pt x="302" y="84"/>
                  </a:lnTo>
                  <a:lnTo>
                    <a:pt x="291" y="74"/>
                  </a:lnTo>
                  <a:lnTo>
                    <a:pt x="279" y="65"/>
                  </a:lnTo>
                  <a:lnTo>
                    <a:pt x="266" y="58"/>
                  </a:lnTo>
                  <a:lnTo>
                    <a:pt x="252" y="51"/>
                  </a:lnTo>
                  <a:lnTo>
                    <a:pt x="239" y="46"/>
                  </a:lnTo>
                  <a:lnTo>
                    <a:pt x="223" y="42"/>
                  </a:lnTo>
                  <a:lnTo>
                    <a:pt x="209" y="39"/>
                  </a:lnTo>
                  <a:lnTo>
                    <a:pt x="193" y="39"/>
                  </a:lnTo>
                  <a:close/>
                  <a:moveTo>
                    <a:pt x="193" y="386"/>
                  </a:moveTo>
                  <a:lnTo>
                    <a:pt x="173" y="385"/>
                  </a:lnTo>
                  <a:lnTo>
                    <a:pt x="154" y="382"/>
                  </a:lnTo>
                  <a:lnTo>
                    <a:pt x="135" y="378"/>
                  </a:lnTo>
                  <a:lnTo>
                    <a:pt x="118" y="372"/>
                  </a:lnTo>
                  <a:lnTo>
                    <a:pt x="101" y="363"/>
                  </a:lnTo>
                  <a:lnTo>
                    <a:pt x="85" y="353"/>
                  </a:lnTo>
                  <a:lnTo>
                    <a:pt x="69" y="343"/>
                  </a:lnTo>
                  <a:lnTo>
                    <a:pt x="56" y="330"/>
                  </a:lnTo>
                  <a:lnTo>
                    <a:pt x="43" y="316"/>
                  </a:lnTo>
                  <a:lnTo>
                    <a:pt x="33" y="301"/>
                  </a:lnTo>
                  <a:lnTo>
                    <a:pt x="23" y="285"/>
                  </a:lnTo>
                  <a:lnTo>
                    <a:pt x="14" y="268"/>
                  </a:lnTo>
                  <a:lnTo>
                    <a:pt x="9" y="251"/>
                  </a:lnTo>
                  <a:lnTo>
                    <a:pt x="3" y="232"/>
                  </a:lnTo>
                  <a:lnTo>
                    <a:pt x="0" y="213"/>
                  </a:lnTo>
                  <a:lnTo>
                    <a:pt x="0" y="193"/>
                  </a:lnTo>
                  <a:lnTo>
                    <a:pt x="0" y="173"/>
                  </a:lnTo>
                  <a:lnTo>
                    <a:pt x="3" y="154"/>
                  </a:lnTo>
                  <a:lnTo>
                    <a:pt x="9" y="136"/>
                  </a:lnTo>
                  <a:lnTo>
                    <a:pt x="14" y="118"/>
                  </a:lnTo>
                  <a:lnTo>
                    <a:pt x="23" y="101"/>
                  </a:lnTo>
                  <a:lnTo>
                    <a:pt x="33" y="85"/>
                  </a:lnTo>
                  <a:lnTo>
                    <a:pt x="43" y="71"/>
                  </a:lnTo>
                  <a:lnTo>
                    <a:pt x="56" y="56"/>
                  </a:lnTo>
                  <a:lnTo>
                    <a:pt x="69" y="45"/>
                  </a:lnTo>
                  <a:lnTo>
                    <a:pt x="85" y="33"/>
                  </a:lnTo>
                  <a:lnTo>
                    <a:pt x="101" y="23"/>
                  </a:lnTo>
                  <a:lnTo>
                    <a:pt x="118" y="16"/>
                  </a:lnTo>
                  <a:lnTo>
                    <a:pt x="135" y="9"/>
                  </a:lnTo>
                  <a:lnTo>
                    <a:pt x="154" y="5"/>
                  </a:lnTo>
                  <a:lnTo>
                    <a:pt x="173" y="2"/>
                  </a:lnTo>
                  <a:lnTo>
                    <a:pt x="193" y="0"/>
                  </a:lnTo>
                  <a:lnTo>
                    <a:pt x="212" y="2"/>
                  </a:lnTo>
                  <a:lnTo>
                    <a:pt x="232" y="5"/>
                  </a:lnTo>
                  <a:lnTo>
                    <a:pt x="251" y="9"/>
                  </a:lnTo>
                  <a:lnTo>
                    <a:pt x="268" y="16"/>
                  </a:lnTo>
                  <a:lnTo>
                    <a:pt x="285" y="23"/>
                  </a:lnTo>
                  <a:lnTo>
                    <a:pt x="301" y="33"/>
                  </a:lnTo>
                  <a:lnTo>
                    <a:pt x="315" y="45"/>
                  </a:lnTo>
                  <a:lnTo>
                    <a:pt x="330" y="56"/>
                  </a:lnTo>
                  <a:lnTo>
                    <a:pt x="341" y="71"/>
                  </a:lnTo>
                  <a:lnTo>
                    <a:pt x="353" y="85"/>
                  </a:lnTo>
                  <a:lnTo>
                    <a:pt x="363" y="101"/>
                  </a:lnTo>
                  <a:lnTo>
                    <a:pt x="370" y="118"/>
                  </a:lnTo>
                  <a:lnTo>
                    <a:pt x="377" y="136"/>
                  </a:lnTo>
                  <a:lnTo>
                    <a:pt x="382" y="154"/>
                  </a:lnTo>
                  <a:lnTo>
                    <a:pt x="384" y="173"/>
                  </a:lnTo>
                  <a:lnTo>
                    <a:pt x="386" y="193"/>
                  </a:lnTo>
                  <a:lnTo>
                    <a:pt x="384" y="213"/>
                  </a:lnTo>
                  <a:lnTo>
                    <a:pt x="382" y="232"/>
                  </a:lnTo>
                  <a:lnTo>
                    <a:pt x="377" y="251"/>
                  </a:lnTo>
                  <a:lnTo>
                    <a:pt x="370" y="268"/>
                  </a:lnTo>
                  <a:lnTo>
                    <a:pt x="363" y="285"/>
                  </a:lnTo>
                  <a:lnTo>
                    <a:pt x="353" y="301"/>
                  </a:lnTo>
                  <a:lnTo>
                    <a:pt x="341" y="316"/>
                  </a:lnTo>
                  <a:lnTo>
                    <a:pt x="330" y="330"/>
                  </a:lnTo>
                  <a:lnTo>
                    <a:pt x="315" y="343"/>
                  </a:lnTo>
                  <a:lnTo>
                    <a:pt x="301" y="353"/>
                  </a:lnTo>
                  <a:lnTo>
                    <a:pt x="285" y="363"/>
                  </a:lnTo>
                  <a:lnTo>
                    <a:pt x="268" y="372"/>
                  </a:lnTo>
                  <a:lnTo>
                    <a:pt x="251" y="378"/>
                  </a:lnTo>
                  <a:lnTo>
                    <a:pt x="232" y="382"/>
                  </a:lnTo>
                  <a:lnTo>
                    <a:pt x="212" y="385"/>
                  </a:lnTo>
                  <a:lnTo>
                    <a:pt x="193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22" name="Group 79">
            <a:extLst>
              <a:ext uri="{FF2B5EF4-FFF2-40B4-BE49-F238E27FC236}">
                <a16:creationId xmlns:a16="http://schemas.microsoft.com/office/drawing/2014/main" id="{F3BB0260-9D88-474D-833B-086379F2553D}"/>
              </a:ext>
            </a:extLst>
          </p:cNvPr>
          <p:cNvGrpSpPr/>
          <p:nvPr/>
        </p:nvGrpSpPr>
        <p:grpSpPr>
          <a:xfrm>
            <a:off x="2088487" y="2176217"/>
            <a:ext cx="234524" cy="235818"/>
            <a:chOff x="5009830" y="3762422"/>
            <a:chExt cx="449901" cy="451357"/>
          </a:xfrm>
          <a:solidFill>
            <a:schemeClr val="bg1"/>
          </a:solidFill>
        </p:grpSpPr>
        <p:sp>
          <p:nvSpPr>
            <p:cNvPr id="31" name="Freeform 467">
              <a:extLst>
                <a:ext uri="{FF2B5EF4-FFF2-40B4-BE49-F238E27FC236}">
                  <a16:creationId xmlns:a16="http://schemas.microsoft.com/office/drawing/2014/main" id="{1DC2EA4D-DF32-4F0E-8800-E84A376A88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9830" y="3762422"/>
              <a:ext cx="449901" cy="451357"/>
            </a:xfrm>
            <a:custGeom>
              <a:avLst/>
              <a:gdLst>
                <a:gd name="T0" fmla="*/ 390 w 928"/>
                <a:gd name="T1" fmla="*/ 764 h 928"/>
                <a:gd name="T2" fmla="*/ 408 w 928"/>
                <a:gd name="T3" fmla="*/ 878 h 928"/>
                <a:gd name="T4" fmla="*/ 503 w 928"/>
                <a:gd name="T5" fmla="*/ 889 h 928"/>
                <a:gd name="T6" fmla="*/ 522 w 928"/>
                <a:gd name="T7" fmla="*/ 873 h 928"/>
                <a:gd name="T8" fmla="*/ 559 w 928"/>
                <a:gd name="T9" fmla="*/ 758 h 928"/>
                <a:gd name="T10" fmla="*/ 648 w 928"/>
                <a:gd name="T11" fmla="*/ 731 h 928"/>
                <a:gd name="T12" fmla="*/ 730 w 928"/>
                <a:gd name="T13" fmla="*/ 796 h 928"/>
                <a:gd name="T14" fmla="*/ 797 w 928"/>
                <a:gd name="T15" fmla="*/ 724 h 928"/>
                <a:gd name="T16" fmla="*/ 725 w 928"/>
                <a:gd name="T17" fmla="*/ 637 h 928"/>
                <a:gd name="T18" fmla="*/ 766 w 928"/>
                <a:gd name="T19" fmla="*/ 531 h 928"/>
                <a:gd name="T20" fmla="*/ 880 w 928"/>
                <a:gd name="T21" fmla="*/ 519 h 928"/>
                <a:gd name="T22" fmla="*/ 887 w 928"/>
                <a:gd name="T23" fmla="*/ 423 h 928"/>
                <a:gd name="T24" fmla="*/ 869 w 928"/>
                <a:gd name="T25" fmla="*/ 407 h 928"/>
                <a:gd name="T26" fmla="*/ 749 w 928"/>
                <a:gd name="T27" fmla="*/ 346 h 928"/>
                <a:gd name="T28" fmla="*/ 791 w 928"/>
                <a:gd name="T29" fmla="*/ 218 h 928"/>
                <a:gd name="T30" fmla="*/ 794 w 928"/>
                <a:gd name="T31" fmla="*/ 193 h 928"/>
                <a:gd name="T32" fmla="*/ 719 w 928"/>
                <a:gd name="T33" fmla="*/ 132 h 928"/>
                <a:gd name="T34" fmla="*/ 630 w 928"/>
                <a:gd name="T35" fmla="*/ 204 h 928"/>
                <a:gd name="T36" fmla="*/ 526 w 928"/>
                <a:gd name="T37" fmla="*/ 157 h 928"/>
                <a:gd name="T38" fmla="*/ 516 w 928"/>
                <a:gd name="T39" fmla="*/ 45 h 928"/>
                <a:gd name="T40" fmla="*/ 418 w 928"/>
                <a:gd name="T41" fmla="*/ 41 h 928"/>
                <a:gd name="T42" fmla="*/ 406 w 928"/>
                <a:gd name="T43" fmla="*/ 146 h 928"/>
                <a:gd name="T44" fmla="*/ 324 w 928"/>
                <a:gd name="T45" fmla="*/ 189 h 928"/>
                <a:gd name="T46" fmla="*/ 215 w 928"/>
                <a:gd name="T47" fmla="*/ 134 h 928"/>
                <a:gd name="T48" fmla="*/ 190 w 928"/>
                <a:gd name="T49" fmla="*/ 137 h 928"/>
                <a:gd name="T50" fmla="*/ 131 w 928"/>
                <a:gd name="T51" fmla="*/ 212 h 928"/>
                <a:gd name="T52" fmla="*/ 200 w 928"/>
                <a:gd name="T53" fmla="*/ 304 h 928"/>
                <a:gd name="T54" fmla="*/ 151 w 928"/>
                <a:gd name="T55" fmla="*/ 405 h 928"/>
                <a:gd name="T56" fmla="*/ 42 w 928"/>
                <a:gd name="T57" fmla="*/ 415 h 928"/>
                <a:gd name="T58" fmla="*/ 42 w 928"/>
                <a:gd name="T59" fmla="*/ 513 h 928"/>
                <a:gd name="T60" fmla="*/ 151 w 928"/>
                <a:gd name="T61" fmla="*/ 523 h 928"/>
                <a:gd name="T62" fmla="*/ 200 w 928"/>
                <a:gd name="T63" fmla="*/ 626 h 928"/>
                <a:gd name="T64" fmla="*/ 131 w 928"/>
                <a:gd name="T65" fmla="*/ 716 h 928"/>
                <a:gd name="T66" fmla="*/ 190 w 928"/>
                <a:gd name="T67" fmla="*/ 793 h 928"/>
                <a:gd name="T68" fmla="*/ 215 w 928"/>
                <a:gd name="T69" fmla="*/ 794 h 928"/>
                <a:gd name="T70" fmla="*/ 503 w 928"/>
                <a:gd name="T71" fmla="*/ 928 h 928"/>
                <a:gd name="T72" fmla="*/ 372 w 928"/>
                <a:gd name="T73" fmla="*/ 892 h 928"/>
                <a:gd name="T74" fmla="*/ 295 w 928"/>
                <a:gd name="T75" fmla="*/ 768 h 928"/>
                <a:gd name="T76" fmla="*/ 182 w 928"/>
                <a:gd name="T77" fmla="*/ 832 h 928"/>
                <a:gd name="T78" fmla="*/ 91 w 928"/>
                <a:gd name="T79" fmla="*/ 724 h 928"/>
                <a:gd name="T80" fmla="*/ 143 w 928"/>
                <a:gd name="T81" fmla="*/ 597 h 928"/>
                <a:gd name="T82" fmla="*/ 18 w 928"/>
                <a:gd name="T83" fmla="*/ 543 h 928"/>
                <a:gd name="T84" fmla="*/ 5 w 928"/>
                <a:gd name="T85" fmla="*/ 404 h 928"/>
                <a:gd name="T86" fmla="*/ 130 w 928"/>
                <a:gd name="T87" fmla="*/ 368 h 928"/>
                <a:gd name="T88" fmla="*/ 95 w 928"/>
                <a:gd name="T89" fmla="*/ 227 h 928"/>
                <a:gd name="T90" fmla="*/ 163 w 928"/>
                <a:gd name="T91" fmla="*/ 110 h 928"/>
                <a:gd name="T92" fmla="*/ 236 w 928"/>
                <a:gd name="T93" fmla="*/ 103 h 928"/>
                <a:gd name="T94" fmla="*/ 367 w 928"/>
                <a:gd name="T95" fmla="*/ 58 h 928"/>
                <a:gd name="T96" fmla="*/ 414 w 928"/>
                <a:gd name="T97" fmla="*/ 2 h 928"/>
                <a:gd name="T98" fmla="*/ 550 w 928"/>
                <a:gd name="T99" fmla="*/ 26 h 928"/>
                <a:gd name="T100" fmla="*/ 614 w 928"/>
                <a:gd name="T101" fmla="*/ 152 h 928"/>
                <a:gd name="T102" fmla="*/ 735 w 928"/>
                <a:gd name="T103" fmla="*/ 94 h 928"/>
                <a:gd name="T104" fmla="*/ 834 w 928"/>
                <a:gd name="T105" fmla="*/ 193 h 928"/>
                <a:gd name="T106" fmla="*/ 776 w 928"/>
                <a:gd name="T107" fmla="*/ 314 h 928"/>
                <a:gd name="T108" fmla="*/ 902 w 928"/>
                <a:gd name="T109" fmla="*/ 378 h 928"/>
                <a:gd name="T110" fmla="*/ 926 w 928"/>
                <a:gd name="T111" fmla="*/ 515 h 928"/>
                <a:gd name="T112" fmla="*/ 869 w 928"/>
                <a:gd name="T113" fmla="*/ 561 h 928"/>
                <a:gd name="T114" fmla="*/ 825 w 928"/>
                <a:gd name="T115" fmla="*/ 692 h 928"/>
                <a:gd name="T116" fmla="*/ 818 w 928"/>
                <a:gd name="T117" fmla="*/ 765 h 928"/>
                <a:gd name="T118" fmla="*/ 702 w 928"/>
                <a:gd name="T119" fmla="*/ 832 h 928"/>
                <a:gd name="T120" fmla="*/ 560 w 928"/>
                <a:gd name="T121" fmla="*/ 798 h 928"/>
                <a:gd name="T122" fmla="*/ 524 w 928"/>
                <a:gd name="T123" fmla="*/ 924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8" h="928">
                  <a:moveTo>
                    <a:pt x="293" y="725"/>
                  </a:moveTo>
                  <a:lnTo>
                    <a:pt x="298" y="726"/>
                  </a:lnTo>
                  <a:lnTo>
                    <a:pt x="303" y="728"/>
                  </a:lnTo>
                  <a:lnTo>
                    <a:pt x="324" y="739"/>
                  </a:lnTo>
                  <a:lnTo>
                    <a:pt x="346" y="749"/>
                  </a:lnTo>
                  <a:lnTo>
                    <a:pt x="367" y="758"/>
                  </a:lnTo>
                  <a:lnTo>
                    <a:pt x="390" y="764"/>
                  </a:lnTo>
                  <a:lnTo>
                    <a:pt x="396" y="767"/>
                  </a:lnTo>
                  <a:lnTo>
                    <a:pt x="402" y="771"/>
                  </a:lnTo>
                  <a:lnTo>
                    <a:pt x="405" y="777"/>
                  </a:lnTo>
                  <a:lnTo>
                    <a:pt x="406" y="783"/>
                  </a:lnTo>
                  <a:lnTo>
                    <a:pt x="406" y="870"/>
                  </a:lnTo>
                  <a:lnTo>
                    <a:pt x="406" y="873"/>
                  </a:lnTo>
                  <a:lnTo>
                    <a:pt x="408" y="878"/>
                  </a:lnTo>
                  <a:lnTo>
                    <a:pt x="409" y="881"/>
                  </a:lnTo>
                  <a:lnTo>
                    <a:pt x="411" y="883"/>
                  </a:lnTo>
                  <a:lnTo>
                    <a:pt x="414" y="886"/>
                  </a:lnTo>
                  <a:lnTo>
                    <a:pt x="418" y="888"/>
                  </a:lnTo>
                  <a:lnTo>
                    <a:pt x="421" y="889"/>
                  </a:lnTo>
                  <a:lnTo>
                    <a:pt x="425" y="889"/>
                  </a:lnTo>
                  <a:lnTo>
                    <a:pt x="503" y="889"/>
                  </a:lnTo>
                  <a:lnTo>
                    <a:pt x="506" y="889"/>
                  </a:lnTo>
                  <a:lnTo>
                    <a:pt x="510" y="888"/>
                  </a:lnTo>
                  <a:lnTo>
                    <a:pt x="513" y="886"/>
                  </a:lnTo>
                  <a:lnTo>
                    <a:pt x="516" y="883"/>
                  </a:lnTo>
                  <a:lnTo>
                    <a:pt x="519" y="881"/>
                  </a:lnTo>
                  <a:lnTo>
                    <a:pt x="520" y="878"/>
                  </a:lnTo>
                  <a:lnTo>
                    <a:pt x="522" y="873"/>
                  </a:lnTo>
                  <a:lnTo>
                    <a:pt x="522" y="870"/>
                  </a:lnTo>
                  <a:lnTo>
                    <a:pt x="522" y="783"/>
                  </a:lnTo>
                  <a:lnTo>
                    <a:pt x="523" y="777"/>
                  </a:lnTo>
                  <a:lnTo>
                    <a:pt x="526" y="771"/>
                  </a:lnTo>
                  <a:lnTo>
                    <a:pt x="530" y="767"/>
                  </a:lnTo>
                  <a:lnTo>
                    <a:pt x="536" y="764"/>
                  </a:lnTo>
                  <a:lnTo>
                    <a:pt x="559" y="758"/>
                  </a:lnTo>
                  <a:lnTo>
                    <a:pt x="582" y="749"/>
                  </a:lnTo>
                  <a:lnTo>
                    <a:pt x="604" y="739"/>
                  </a:lnTo>
                  <a:lnTo>
                    <a:pt x="624" y="728"/>
                  </a:lnTo>
                  <a:lnTo>
                    <a:pt x="631" y="725"/>
                  </a:lnTo>
                  <a:lnTo>
                    <a:pt x="637" y="725"/>
                  </a:lnTo>
                  <a:lnTo>
                    <a:pt x="642" y="726"/>
                  </a:lnTo>
                  <a:lnTo>
                    <a:pt x="648" y="731"/>
                  </a:lnTo>
                  <a:lnTo>
                    <a:pt x="709" y="793"/>
                  </a:lnTo>
                  <a:lnTo>
                    <a:pt x="712" y="794"/>
                  </a:lnTo>
                  <a:lnTo>
                    <a:pt x="716" y="796"/>
                  </a:lnTo>
                  <a:lnTo>
                    <a:pt x="719" y="797"/>
                  </a:lnTo>
                  <a:lnTo>
                    <a:pt x="723" y="797"/>
                  </a:lnTo>
                  <a:lnTo>
                    <a:pt x="726" y="797"/>
                  </a:lnTo>
                  <a:lnTo>
                    <a:pt x="730" y="796"/>
                  </a:lnTo>
                  <a:lnTo>
                    <a:pt x="733" y="794"/>
                  </a:lnTo>
                  <a:lnTo>
                    <a:pt x="736" y="793"/>
                  </a:lnTo>
                  <a:lnTo>
                    <a:pt x="791" y="738"/>
                  </a:lnTo>
                  <a:lnTo>
                    <a:pt x="794" y="735"/>
                  </a:lnTo>
                  <a:lnTo>
                    <a:pt x="795" y="731"/>
                  </a:lnTo>
                  <a:lnTo>
                    <a:pt x="797" y="728"/>
                  </a:lnTo>
                  <a:lnTo>
                    <a:pt x="797" y="724"/>
                  </a:lnTo>
                  <a:lnTo>
                    <a:pt x="797" y="721"/>
                  </a:lnTo>
                  <a:lnTo>
                    <a:pt x="795" y="716"/>
                  </a:lnTo>
                  <a:lnTo>
                    <a:pt x="794" y="713"/>
                  </a:lnTo>
                  <a:lnTo>
                    <a:pt x="791" y="711"/>
                  </a:lnTo>
                  <a:lnTo>
                    <a:pt x="730" y="649"/>
                  </a:lnTo>
                  <a:lnTo>
                    <a:pt x="726" y="643"/>
                  </a:lnTo>
                  <a:lnTo>
                    <a:pt x="725" y="637"/>
                  </a:lnTo>
                  <a:lnTo>
                    <a:pt x="725" y="631"/>
                  </a:lnTo>
                  <a:lnTo>
                    <a:pt x="727" y="626"/>
                  </a:lnTo>
                  <a:lnTo>
                    <a:pt x="739" y="604"/>
                  </a:lnTo>
                  <a:lnTo>
                    <a:pt x="749" y="582"/>
                  </a:lnTo>
                  <a:lnTo>
                    <a:pt x="758" y="561"/>
                  </a:lnTo>
                  <a:lnTo>
                    <a:pt x="763" y="538"/>
                  </a:lnTo>
                  <a:lnTo>
                    <a:pt x="766" y="531"/>
                  </a:lnTo>
                  <a:lnTo>
                    <a:pt x="771" y="526"/>
                  </a:lnTo>
                  <a:lnTo>
                    <a:pt x="776" y="523"/>
                  </a:lnTo>
                  <a:lnTo>
                    <a:pt x="782" y="522"/>
                  </a:lnTo>
                  <a:lnTo>
                    <a:pt x="869" y="522"/>
                  </a:lnTo>
                  <a:lnTo>
                    <a:pt x="873" y="522"/>
                  </a:lnTo>
                  <a:lnTo>
                    <a:pt x="876" y="520"/>
                  </a:lnTo>
                  <a:lnTo>
                    <a:pt x="880" y="519"/>
                  </a:lnTo>
                  <a:lnTo>
                    <a:pt x="883" y="516"/>
                  </a:lnTo>
                  <a:lnTo>
                    <a:pt x="886" y="513"/>
                  </a:lnTo>
                  <a:lnTo>
                    <a:pt x="887" y="510"/>
                  </a:lnTo>
                  <a:lnTo>
                    <a:pt x="887" y="507"/>
                  </a:lnTo>
                  <a:lnTo>
                    <a:pt x="889" y="503"/>
                  </a:lnTo>
                  <a:lnTo>
                    <a:pt x="889" y="425"/>
                  </a:lnTo>
                  <a:lnTo>
                    <a:pt x="887" y="423"/>
                  </a:lnTo>
                  <a:lnTo>
                    <a:pt x="887" y="418"/>
                  </a:lnTo>
                  <a:lnTo>
                    <a:pt x="884" y="415"/>
                  </a:lnTo>
                  <a:lnTo>
                    <a:pt x="883" y="412"/>
                  </a:lnTo>
                  <a:lnTo>
                    <a:pt x="880" y="410"/>
                  </a:lnTo>
                  <a:lnTo>
                    <a:pt x="877" y="408"/>
                  </a:lnTo>
                  <a:lnTo>
                    <a:pt x="873" y="407"/>
                  </a:lnTo>
                  <a:lnTo>
                    <a:pt x="869" y="407"/>
                  </a:lnTo>
                  <a:lnTo>
                    <a:pt x="782" y="407"/>
                  </a:lnTo>
                  <a:lnTo>
                    <a:pt x="776" y="405"/>
                  </a:lnTo>
                  <a:lnTo>
                    <a:pt x="771" y="402"/>
                  </a:lnTo>
                  <a:lnTo>
                    <a:pt x="766" y="398"/>
                  </a:lnTo>
                  <a:lnTo>
                    <a:pt x="763" y="392"/>
                  </a:lnTo>
                  <a:lnTo>
                    <a:pt x="758" y="369"/>
                  </a:lnTo>
                  <a:lnTo>
                    <a:pt x="749" y="346"/>
                  </a:lnTo>
                  <a:lnTo>
                    <a:pt x="739" y="325"/>
                  </a:lnTo>
                  <a:lnTo>
                    <a:pt x="727" y="303"/>
                  </a:lnTo>
                  <a:lnTo>
                    <a:pt x="725" y="297"/>
                  </a:lnTo>
                  <a:lnTo>
                    <a:pt x="725" y="291"/>
                  </a:lnTo>
                  <a:lnTo>
                    <a:pt x="726" y="286"/>
                  </a:lnTo>
                  <a:lnTo>
                    <a:pt x="730" y="280"/>
                  </a:lnTo>
                  <a:lnTo>
                    <a:pt x="791" y="218"/>
                  </a:lnTo>
                  <a:lnTo>
                    <a:pt x="794" y="215"/>
                  </a:lnTo>
                  <a:lnTo>
                    <a:pt x="795" y="212"/>
                  </a:lnTo>
                  <a:lnTo>
                    <a:pt x="797" y="209"/>
                  </a:lnTo>
                  <a:lnTo>
                    <a:pt x="797" y="205"/>
                  </a:lnTo>
                  <a:lnTo>
                    <a:pt x="797" y="201"/>
                  </a:lnTo>
                  <a:lnTo>
                    <a:pt x="795" y="198"/>
                  </a:lnTo>
                  <a:lnTo>
                    <a:pt x="794" y="193"/>
                  </a:lnTo>
                  <a:lnTo>
                    <a:pt x="791" y="191"/>
                  </a:lnTo>
                  <a:lnTo>
                    <a:pt x="736" y="136"/>
                  </a:lnTo>
                  <a:lnTo>
                    <a:pt x="733" y="134"/>
                  </a:lnTo>
                  <a:lnTo>
                    <a:pt x="730" y="133"/>
                  </a:lnTo>
                  <a:lnTo>
                    <a:pt x="726" y="132"/>
                  </a:lnTo>
                  <a:lnTo>
                    <a:pt x="723" y="132"/>
                  </a:lnTo>
                  <a:lnTo>
                    <a:pt x="719" y="132"/>
                  </a:lnTo>
                  <a:lnTo>
                    <a:pt x="716" y="133"/>
                  </a:lnTo>
                  <a:lnTo>
                    <a:pt x="712" y="134"/>
                  </a:lnTo>
                  <a:lnTo>
                    <a:pt x="709" y="136"/>
                  </a:lnTo>
                  <a:lnTo>
                    <a:pt x="648" y="198"/>
                  </a:lnTo>
                  <a:lnTo>
                    <a:pt x="642" y="202"/>
                  </a:lnTo>
                  <a:lnTo>
                    <a:pt x="637" y="204"/>
                  </a:lnTo>
                  <a:lnTo>
                    <a:pt x="630" y="204"/>
                  </a:lnTo>
                  <a:lnTo>
                    <a:pt x="624" y="201"/>
                  </a:lnTo>
                  <a:lnTo>
                    <a:pt x="604" y="189"/>
                  </a:lnTo>
                  <a:lnTo>
                    <a:pt x="582" y="179"/>
                  </a:lnTo>
                  <a:lnTo>
                    <a:pt x="559" y="170"/>
                  </a:lnTo>
                  <a:lnTo>
                    <a:pt x="536" y="165"/>
                  </a:lnTo>
                  <a:lnTo>
                    <a:pt x="530" y="162"/>
                  </a:lnTo>
                  <a:lnTo>
                    <a:pt x="526" y="157"/>
                  </a:lnTo>
                  <a:lnTo>
                    <a:pt x="523" y="152"/>
                  </a:lnTo>
                  <a:lnTo>
                    <a:pt x="522" y="146"/>
                  </a:lnTo>
                  <a:lnTo>
                    <a:pt x="522" y="58"/>
                  </a:lnTo>
                  <a:lnTo>
                    <a:pt x="522" y="55"/>
                  </a:lnTo>
                  <a:lnTo>
                    <a:pt x="520" y="51"/>
                  </a:lnTo>
                  <a:lnTo>
                    <a:pt x="519" y="48"/>
                  </a:lnTo>
                  <a:lnTo>
                    <a:pt x="516" y="45"/>
                  </a:lnTo>
                  <a:lnTo>
                    <a:pt x="513" y="42"/>
                  </a:lnTo>
                  <a:lnTo>
                    <a:pt x="510" y="41"/>
                  </a:lnTo>
                  <a:lnTo>
                    <a:pt x="506" y="39"/>
                  </a:lnTo>
                  <a:lnTo>
                    <a:pt x="503" y="39"/>
                  </a:lnTo>
                  <a:lnTo>
                    <a:pt x="425" y="39"/>
                  </a:lnTo>
                  <a:lnTo>
                    <a:pt x="421" y="39"/>
                  </a:lnTo>
                  <a:lnTo>
                    <a:pt x="418" y="41"/>
                  </a:lnTo>
                  <a:lnTo>
                    <a:pt x="414" y="42"/>
                  </a:lnTo>
                  <a:lnTo>
                    <a:pt x="411" y="45"/>
                  </a:lnTo>
                  <a:lnTo>
                    <a:pt x="409" y="48"/>
                  </a:lnTo>
                  <a:lnTo>
                    <a:pt x="408" y="51"/>
                  </a:lnTo>
                  <a:lnTo>
                    <a:pt x="406" y="55"/>
                  </a:lnTo>
                  <a:lnTo>
                    <a:pt x="406" y="58"/>
                  </a:lnTo>
                  <a:lnTo>
                    <a:pt x="406" y="146"/>
                  </a:lnTo>
                  <a:lnTo>
                    <a:pt x="405" y="152"/>
                  </a:lnTo>
                  <a:lnTo>
                    <a:pt x="402" y="157"/>
                  </a:lnTo>
                  <a:lnTo>
                    <a:pt x="396" y="162"/>
                  </a:lnTo>
                  <a:lnTo>
                    <a:pt x="390" y="165"/>
                  </a:lnTo>
                  <a:lnTo>
                    <a:pt x="367" y="170"/>
                  </a:lnTo>
                  <a:lnTo>
                    <a:pt x="346" y="179"/>
                  </a:lnTo>
                  <a:lnTo>
                    <a:pt x="324" y="189"/>
                  </a:lnTo>
                  <a:lnTo>
                    <a:pt x="303" y="201"/>
                  </a:lnTo>
                  <a:lnTo>
                    <a:pt x="297" y="204"/>
                  </a:lnTo>
                  <a:lnTo>
                    <a:pt x="291" y="204"/>
                  </a:lnTo>
                  <a:lnTo>
                    <a:pt x="284" y="202"/>
                  </a:lnTo>
                  <a:lnTo>
                    <a:pt x="280" y="198"/>
                  </a:lnTo>
                  <a:lnTo>
                    <a:pt x="218" y="137"/>
                  </a:lnTo>
                  <a:lnTo>
                    <a:pt x="215" y="134"/>
                  </a:lnTo>
                  <a:lnTo>
                    <a:pt x="212" y="133"/>
                  </a:lnTo>
                  <a:lnTo>
                    <a:pt x="208" y="132"/>
                  </a:lnTo>
                  <a:lnTo>
                    <a:pt x="205" y="132"/>
                  </a:lnTo>
                  <a:lnTo>
                    <a:pt x="200" y="132"/>
                  </a:lnTo>
                  <a:lnTo>
                    <a:pt x="196" y="133"/>
                  </a:lnTo>
                  <a:lnTo>
                    <a:pt x="193" y="134"/>
                  </a:lnTo>
                  <a:lnTo>
                    <a:pt x="190" y="137"/>
                  </a:lnTo>
                  <a:lnTo>
                    <a:pt x="136" y="191"/>
                  </a:lnTo>
                  <a:lnTo>
                    <a:pt x="133" y="195"/>
                  </a:lnTo>
                  <a:lnTo>
                    <a:pt x="131" y="198"/>
                  </a:lnTo>
                  <a:lnTo>
                    <a:pt x="131" y="201"/>
                  </a:lnTo>
                  <a:lnTo>
                    <a:pt x="130" y="205"/>
                  </a:lnTo>
                  <a:lnTo>
                    <a:pt x="131" y="208"/>
                  </a:lnTo>
                  <a:lnTo>
                    <a:pt x="131" y="212"/>
                  </a:lnTo>
                  <a:lnTo>
                    <a:pt x="133" y="215"/>
                  </a:lnTo>
                  <a:lnTo>
                    <a:pt x="136" y="218"/>
                  </a:lnTo>
                  <a:lnTo>
                    <a:pt x="198" y="280"/>
                  </a:lnTo>
                  <a:lnTo>
                    <a:pt x="200" y="286"/>
                  </a:lnTo>
                  <a:lnTo>
                    <a:pt x="203" y="291"/>
                  </a:lnTo>
                  <a:lnTo>
                    <a:pt x="202" y="297"/>
                  </a:lnTo>
                  <a:lnTo>
                    <a:pt x="200" y="304"/>
                  </a:lnTo>
                  <a:lnTo>
                    <a:pt x="189" y="325"/>
                  </a:lnTo>
                  <a:lnTo>
                    <a:pt x="179" y="346"/>
                  </a:lnTo>
                  <a:lnTo>
                    <a:pt x="170" y="369"/>
                  </a:lnTo>
                  <a:lnTo>
                    <a:pt x="163" y="392"/>
                  </a:lnTo>
                  <a:lnTo>
                    <a:pt x="162" y="398"/>
                  </a:lnTo>
                  <a:lnTo>
                    <a:pt x="157" y="402"/>
                  </a:lnTo>
                  <a:lnTo>
                    <a:pt x="151" y="405"/>
                  </a:lnTo>
                  <a:lnTo>
                    <a:pt x="144" y="407"/>
                  </a:lnTo>
                  <a:lnTo>
                    <a:pt x="58" y="407"/>
                  </a:lnTo>
                  <a:lnTo>
                    <a:pt x="54" y="407"/>
                  </a:lnTo>
                  <a:lnTo>
                    <a:pt x="51" y="408"/>
                  </a:lnTo>
                  <a:lnTo>
                    <a:pt x="48" y="410"/>
                  </a:lnTo>
                  <a:lnTo>
                    <a:pt x="45" y="412"/>
                  </a:lnTo>
                  <a:lnTo>
                    <a:pt x="42" y="415"/>
                  </a:lnTo>
                  <a:lnTo>
                    <a:pt x="41" y="418"/>
                  </a:lnTo>
                  <a:lnTo>
                    <a:pt x="39" y="423"/>
                  </a:lnTo>
                  <a:lnTo>
                    <a:pt x="39" y="425"/>
                  </a:lnTo>
                  <a:lnTo>
                    <a:pt x="39" y="503"/>
                  </a:lnTo>
                  <a:lnTo>
                    <a:pt x="39" y="507"/>
                  </a:lnTo>
                  <a:lnTo>
                    <a:pt x="41" y="510"/>
                  </a:lnTo>
                  <a:lnTo>
                    <a:pt x="42" y="513"/>
                  </a:lnTo>
                  <a:lnTo>
                    <a:pt x="45" y="516"/>
                  </a:lnTo>
                  <a:lnTo>
                    <a:pt x="48" y="519"/>
                  </a:lnTo>
                  <a:lnTo>
                    <a:pt x="51" y="520"/>
                  </a:lnTo>
                  <a:lnTo>
                    <a:pt x="54" y="522"/>
                  </a:lnTo>
                  <a:lnTo>
                    <a:pt x="58" y="522"/>
                  </a:lnTo>
                  <a:lnTo>
                    <a:pt x="144" y="522"/>
                  </a:lnTo>
                  <a:lnTo>
                    <a:pt x="151" y="523"/>
                  </a:lnTo>
                  <a:lnTo>
                    <a:pt x="157" y="526"/>
                  </a:lnTo>
                  <a:lnTo>
                    <a:pt x="162" y="531"/>
                  </a:lnTo>
                  <a:lnTo>
                    <a:pt x="163" y="538"/>
                  </a:lnTo>
                  <a:lnTo>
                    <a:pt x="170" y="561"/>
                  </a:lnTo>
                  <a:lnTo>
                    <a:pt x="179" y="582"/>
                  </a:lnTo>
                  <a:lnTo>
                    <a:pt x="189" y="604"/>
                  </a:lnTo>
                  <a:lnTo>
                    <a:pt x="200" y="626"/>
                  </a:lnTo>
                  <a:lnTo>
                    <a:pt x="202" y="631"/>
                  </a:lnTo>
                  <a:lnTo>
                    <a:pt x="203" y="637"/>
                  </a:lnTo>
                  <a:lnTo>
                    <a:pt x="200" y="643"/>
                  </a:lnTo>
                  <a:lnTo>
                    <a:pt x="198" y="649"/>
                  </a:lnTo>
                  <a:lnTo>
                    <a:pt x="136" y="711"/>
                  </a:lnTo>
                  <a:lnTo>
                    <a:pt x="134" y="713"/>
                  </a:lnTo>
                  <a:lnTo>
                    <a:pt x="131" y="716"/>
                  </a:lnTo>
                  <a:lnTo>
                    <a:pt x="131" y="721"/>
                  </a:lnTo>
                  <a:lnTo>
                    <a:pt x="130" y="724"/>
                  </a:lnTo>
                  <a:lnTo>
                    <a:pt x="131" y="728"/>
                  </a:lnTo>
                  <a:lnTo>
                    <a:pt x="131" y="731"/>
                  </a:lnTo>
                  <a:lnTo>
                    <a:pt x="134" y="735"/>
                  </a:lnTo>
                  <a:lnTo>
                    <a:pt x="136" y="738"/>
                  </a:lnTo>
                  <a:lnTo>
                    <a:pt x="190" y="793"/>
                  </a:lnTo>
                  <a:lnTo>
                    <a:pt x="193" y="794"/>
                  </a:lnTo>
                  <a:lnTo>
                    <a:pt x="196" y="796"/>
                  </a:lnTo>
                  <a:lnTo>
                    <a:pt x="200" y="797"/>
                  </a:lnTo>
                  <a:lnTo>
                    <a:pt x="205" y="797"/>
                  </a:lnTo>
                  <a:lnTo>
                    <a:pt x="208" y="797"/>
                  </a:lnTo>
                  <a:lnTo>
                    <a:pt x="212" y="796"/>
                  </a:lnTo>
                  <a:lnTo>
                    <a:pt x="215" y="794"/>
                  </a:lnTo>
                  <a:lnTo>
                    <a:pt x="218" y="793"/>
                  </a:lnTo>
                  <a:lnTo>
                    <a:pt x="280" y="731"/>
                  </a:lnTo>
                  <a:lnTo>
                    <a:pt x="282" y="728"/>
                  </a:lnTo>
                  <a:lnTo>
                    <a:pt x="285" y="726"/>
                  </a:lnTo>
                  <a:lnTo>
                    <a:pt x="290" y="725"/>
                  </a:lnTo>
                  <a:lnTo>
                    <a:pt x="293" y="725"/>
                  </a:lnTo>
                  <a:close/>
                  <a:moveTo>
                    <a:pt x="503" y="928"/>
                  </a:moveTo>
                  <a:lnTo>
                    <a:pt x="425" y="928"/>
                  </a:lnTo>
                  <a:lnTo>
                    <a:pt x="414" y="927"/>
                  </a:lnTo>
                  <a:lnTo>
                    <a:pt x="402" y="924"/>
                  </a:lnTo>
                  <a:lnTo>
                    <a:pt x="392" y="918"/>
                  </a:lnTo>
                  <a:lnTo>
                    <a:pt x="383" y="911"/>
                  </a:lnTo>
                  <a:lnTo>
                    <a:pt x="378" y="902"/>
                  </a:lnTo>
                  <a:lnTo>
                    <a:pt x="372" y="892"/>
                  </a:lnTo>
                  <a:lnTo>
                    <a:pt x="369" y="882"/>
                  </a:lnTo>
                  <a:lnTo>
                    <a:pt x="367" y="870"/>
                  </a:lnTo>
                  <a:lnTo>
                    <a:pt x="367" y="798"/>
                  </a:lnTo>
                  <a:lnTo>
                    <a:pt x="349" y="793"/>
                  </a:lnTo>
                  <a:lnTo>
                    <a:pt x="330" y="785"/>
                  </a:lnTo>
                  <a:lnTo>
                    <a:pt x="313" y="777"/>
                  </a:lnTo>
                  <a:lnTo>
                    <a:pt x="295" y="768"/>
                  </a:lnTo>
                  <a:lnTo>
                    <a:pt x="245" y="820"/>
                  </a:lnTo>
                  <a:lnTo>
                    <a:pt x="236" y="827"/>
                  </a:lnTo>
                  <a:lnTo>
                    <a:pt x="226" y="832"/>
                  </a:lnTo>
                  <a:lnTo>
                    <a:pt x="215" y="834"/>
                  </a:lnTo>
                  <a:lnTo>
                    <a:pt x="205" y="836"/>
                  </a:lnTo>
                  <a:lnTo>
                    <a:pt x="193" y="834"/>
                  </a:lnTo>
                  <a:lnTo>
                    <a:pt x="182" y="832"/>
                  </a:lnTo>
                  <a:lnTo>
                    <a:pt x="172" y="827"/>
                  </a:lnTo>
                  <a:lnTo>
                    <a:pt x="163" y="820"/>
                  </a:lnTo>
                  <a:lnTo>
                    <a:pt x="108" y="765"/>
                  </a:lnTo>
                  <a:lnTo>
                    <a:pt x="101" y="757"/>
                  </a:lnTo>
                  <a:lnTo>
                    <a:pt x="95" y="747"/>
                  </a:lnTo>
                  <a:lnTo>
                    <a:pt x="92" y="735"/>
                  </a:lnTo>
                  <a:lnTo>
                    <a:pt x="91" y="724"/>
                  </a:lnTo>
                  <a:lnTo>
                    <a:pt x="92" y="712"/>
                  </a:lnTo>
                  <a:lnTo>
                    <a:pt x="95" y="702"/>
                  </a:lnTo>
                  <a:lnTo>
                    <a:pt x="101" y="692"/>
                  </a:lnTo>
                  <a:lnTo>
                    <a:pt x="108" y="683"/>
                  </a:lnTo>
                  <a:lnTo>
                    <a:pt x="160" y="631"/>
                  </a:lnTo>
                  <a:lnTo>
                    <a:pt x="150" y="616"/>
                  </a:lnTo>
                  <a:lnTo>
                    <a:pt x="143" y="597"/>
                  </a:lnTo>
                  <a:lnTo>
                    <a:pt x="136" y="580"/>
                  </a:lnTo>
                  <a:lnTo>
                    <a:pt x="130" y="561"/>
                  </a:lnTo>
                  <a:lnTo>
                    <a:pt x="58" y="561"/>
                  </a:lnTo>
                  <a:lnTo>
                    <a:pt x="46" y="559"/>
                  </a:lnTo>
                  <a:lnTo>
                    <a:pt x="36" y="556"/>
                  </a:lnTo>
                  <a:lnTo>
                    <a:pt x="26" y="551"/>
                  </a:lnTo>
                  <a:lnTo>
                    <a:pt x="18" y="543"/>
                  </a:lnTo>
                  <a:lnTo>
                    <a:pt x="10" y="535"/>
                  </a:lnTo>
                  <a:lnTo>
                    <a:pt x="5" y="526"/>
                  </a:lnTo>
                  <a:lnTo>
                    <a:pt x="2" y="515"/>
                  </a:lnTo>
                  <a:lnTo>
                    <a:pt x="0" y="503"/>
                  </a:lnTo>
                  <a:lnTo>
                    <a:pt x="0" y="425"/>
                  </a:lnTo>
                  <a:lnTo>
                    <a:pt x="2" y="414"/>
                  </a:lnTo>
                  <a:lnTo>
                    <a:pt x="5" y="404"/>
                  </a:lnTo>
                  <a:lnTo>
                    <a:pt x="10" y="394"/>
                  </a:lnTo>
                  <a:lnTo>
                    <a:pt x="18" y="385"/>
                  </a:lnTo>
                  <a:lnTo>
                    <a:pt x="26" y="378"/>
                  </a:lnTo>
                  <a:lnTo>
                    <a:pt x="36" y="372"/>
                  </a:lnTo>
                  <a:lnTo>
                    <a:pt x="46" y="369"/>
                  </a:lnTo>
                  <a:lnTo>
                    <a:pt x="58" y="368"/>
                  </a:lnTo>
                  <a:lnTo>
                    <a:pt x="130" y="368"/>
                  </a:lnTo>
                  <a:lnTo>
                    <a:pt x="136" y="349"/>
                  </a:lnTo>
                  <a:lnTo>
                    <a:pt x="143" y="332"/>
                  </a:lnTo>
                  <a:lnTo>
                    <a:pt x="150" y="314"/>
                  </a:lnTo>
                  <a:lnTo>
                    <a:pt x="160" y="297"/>
                  </a:lnTo>
                  <a:lnTo>
                    <a:pt x="108" y="245"/>
                  </a:lnTo>
                  <a:lnTo>
                    <a:pt x="101" y="237"/>
                  </a:lnTo>
                  <a:lnTo>
                    <a:pt x="95" y="227"/>
                  </a:lnTo>
                  <a:lnTo>
                    <a:pt x="92" y="217"/>
                  </a:lnTo>
                  <a:lnTo>
                    <a:pt x="91" y="205"/>
                  </a:lnTo>
                  <a:lnTo>
                    <a:pt x="92" y="193"/>
                  </a:lnTo>
                  <a:lnTo>
                    <a:pt x="95" y="183"/>
                  </a:lnTo>
                  <a:lnTo>
                    <a:pt x="101" y="173"/>
                  </a:lnTo>
                  <a:lnTo>
                    <a:pt x="108" y="163"/>
                  </a:lnTo>
                  <a:lnTo>
                    <a:pt x="163" y="110"/>
                  </a:lnTo>
                  <a:lnTo>
                    <a:pt x="172" y="103"/>
                  </a:lnTo>
                  <a:lnTo>
                    <a:pt x="182" y="97"/>
                  </a:lnTo>
                  <a:lnTo>
                    <a:pt x="193" y="94"/>
                  </a:lnTo>
                  <a:lnTo>
                    <a:pt x="205" y="93"/>
                  </a:lnTo>
                  <a:lnTo>
                    <a:pt x="215" y="94"/>
                  </a:lnTo>
                  <a:lnTo>
                    <a:pt x="226" y="97"/>
                  </a:lnTo>
                  <a:lnTo>
                    <a:pt x="236" y="103"/>
                  </a:lnTo>
                  <a:lnTo>
                    <a:pt x="245" y="110"/>
                  </a:lnTo>
                  <a:lnTo>
                    <a:pt x="295" y="160"/>
                  </a:lnTo>
                  <a:lnTo>
                    <a:pt x="313" y="152"/>
                  </a:lnTo>
                  <a:lnTo>
                    <a:pt x="330" y="143"/>
                  </a:lnTo>
                  <a:lnTo>
                    <a:pt x="349" y="136"/>
                  </a:lnTo>
                  <a:lnTo>
                    <a:pt x="367" y="130"/>
                  </a:lnTo>
                  <a:lnTo>
                    <a:pt x="367" y="58"/>
                  </a:lnTo>
                  <a:lnTo>
                    <a:pt x="369" y="47"/>
                  </a:lnTo>
                  <a:lnTo>
                    <a:pt x="372" y="36"/>
                  </a:lnTo>
                  <a:lnTo>
                    <a:pt x="378" y="26"/>
                  </a:lnTo>
                  <a:lnTo>
                    <a:pt x="383" y="18"/>
                  </a:lnTo>
                  <a:lnTo>
                    <a:pt x="392" y="11"/>
                  </a:lnTo>
                  <a:lnTo>
                    <a:pt x="402" y="5"/>
                  </a:lnTo>
                  <a:lnTo>
                    <a:pt x="414" y="2"/>
                  </a:lnTo>
                  <a:lnTo>
                    <a:pt x="425" y="0"/>
                  </a:lnTo>
                  <a:lnTo>
                    <a:pt x="503" y="0"/>
                  </a:lnTo>
                  <a:lnTo>
                    <a:pt x="514" y="2"/>
                  </a:lnTo>
                  <a:lnTo>
                    <a:pt x="524" y="5"/>
                  </a:lnTo>
                  <a:lnTo>
                    <a:pt x="534" y="11"/>
                  </a:lnTo>
                  <a:lnTo>
                    <a:pt x="543" y="18"/>
                  </a:lnTo>
                  <a:lnTo>
                    <a:pt x="550" y="26"/>
                  </a:lnTo>
                  <a:lnTo>
                    <a:pt x="556" y="36"/>
                  </a:lnTo>
                  <a:lnTo>
                    <a:pt x="559" y="47"/>
                  </a:lnTo>
                  <a:lnTo>
                    <a:pt x="560" y="58"/>
                  </a:lnTo>
                  <a:lnTo>
                    <a:pt x="560" y="130"/>
                  </a:lnTo>
                  <a:lnTo>
                    <a:pt x="579" y="137"/>
                  </a:lnTo>
                  <a:lnTo>
                    <a:pt x="596" y="143"/>
                  </a:lnTo>
                  <a:lnTo>
                    <a:pt x="614" y="152"/>
                  </a:lnTo>
                  <a:lnTo>
                    <a:pt x="631" y="160"/>
                  </a:lnTo>
                  <a:lnTo>
                    <a:pt x="681" y="110"/>
                  </a:lnTo>
                  <a:lnTo>
                    <a:pt x="691" y="103"/>
                  </a:lnTo>
                  <a:lnTo>
                    <a:pt x="702" y="97"/>
                  </a:lnTo>
                  <a:lnTo>
                    <a:pt x="712" y="94"/>
                  </a:lnTo>
                  <a:lnTo>
                    <a:pt x="723" y="93"/>
                  </a:lnTo>
                  <a:lnTo>
                    <a:pt x="735" y="94"/>
                  </a:lnTo>
                  <a:lnTo>
                    <a:pt x="745" y="97"/>
                  </a:lnTo>
                  <a:lnTo>
                    <a:pt x="755" y="103"/>
                  </a:lnTo>
                  <a:lnTo>
                    <a:pt x="763" y="110"/>
                  </a:lnTo>
                  <a:lnTo>
                    <a:pt x="818" y="163"/>
                  </a:lnTo>
                  <a:lnTo>
                    <a:pt x="825" y="173"/>
                  </a:lnTo>
                  <a:lnTo>
                    <a:pt x="831" y="182"/>
                  </a:lnTo>
                  <a:lnTo>
                    <a:pt x="834" y="193"/>
                  </a:lnTo>
                  <a:lnTo>
                    <a:pt x="835" y="205"/>
                  </a:lnTo>
                  <a:lnTo>
                    <a:pt x="834" y="217"/>
                  </a:lnTo>
                  <a:lnTo>
                    <a:pt x="831" y="227"/>
                  </a:lnTo>
                  <a:lnTo>
                    <a:pt x="825" y="237"/>
                  </a:lnTo>
                  <a:lnTo>
                    <a:pt x="818" y="245"/>
                  </a:lnTo>
                  <a:lnTo>
                    <a:pt x="768" y="297"/>
                  </a:lnTo>
                  <a:lnTo>
                    <a:pt x="776" y="314"/>
                  </a:lnTo>
                  <a:lnTo>
                    <a:pt x="785" y="332"/>
                  </a:lnTo>
                  <a:lnTo>
                    <a:pt x="791" y="349"/>
                  </a:lnTo>
                  <a:lnTo>
                    <a:pt x="797" y="368"/>
                  </a:lnTo>
                  <a:lnTo>
                    <a:pt x="869" y="368"/>
                  </a:lnTo>
                  <a:lnTo>
                    <a:pt x="880" y="369"/>
                  </a:lnTo>
                  <a:lnTo>
                    <a:pt x="892" y="372"/>
                  </a:lnTo>
                  <a:lnTo>
                    <a:pt x="902" y="378"/>
                  </a:lnTo>
                  <a:lnTo>
                    <a:pt x="910" y="385"/>
                  </a:lnTo>
                  <a:lnTo>
                    <a:pt x="918" y="394"/>
                  </a:lnTo>
                  <a:lnTo>
                    <a:pt x="922" y="404"/>
                  </a:lnTo>
                  <a:lnTo>
                    <a:pt x="926" y="414"/>
                  </a:lnTo>
                  <a:lnTo>
                    <a:pt x="928" y="425"/>
                  </a:lnTo>
                  <a:lnTo>
                    <a:pt x="928" y="503"/>
                  </a:lnTo>
                  <a:lnTo>
                    <a:pt x="926" y="515"/>
                  </a:lnTo>
                  <a:lnTo>
                    <a:pt x="923" y="525"/>
                  </a:lnTo>
                  <a:lnTo>
                    <a:pt x="918" y="535"/>
                  </a:lnTo>
                  <a:lnTo>
                    <a:pt x="910" y="543"/>
                  </a:lnTo>
                  <a:lnTo>
                    <a:pt x="902" y="551"/>
                  </a:lnTo>
                  <a:lnTo>
                    <a:pt x="892" y="556"/>
                  </a:lnTo>
                  <a:lnTo>
                    <a:pt x="880" y="559"/>
                  </a:lnTo>
                  <a:lnTo>
                    <a:pt x="869" y="561"/>
                  </a:lnTo>
                  <a:lnTo>
                    <a:pt x="797" y="561"/>
                  </a:lnTo>
                  <a:lnTo>
                    <a:pt x="791" y="580"/>
                  </a:lnTo>
                  <a:lnTo>
                    <a:pt x="785" y="597"/>
                  </a:lnTo>
                  <a:lnTo>
                    <a:pt x="776" y="616"/>
                  </a:lnTo>
                  <a:lnTo>
                    <a:pt x="768" y="631"/>
                  </a:lnTo>
                  <a:lnTo>
                    <a:pt x="818" y="683"/>
                  </a:lnTo>
                  <a:lnTo>
                    <a:pt x="825" y="692"/>
                  </a:lnTo>
                  <a:lnTo>
                    <a:pt x="831" y="702"/>
                  </a:lnTo>
                  <a:lnTo>
                    <a:pt x="834" y="713"/>
                  </a:lnTo>
                  <a:lnTo>
                    <a:pt x="835" y="724"/>
                  </a:lnTo>
                  <a:lnTo>
                    <a:pt x="834" y="735"/>
                  </a:lnTo>
                  <a:lnTo>
                    <a:pt x="831" y="745"/>
                  </a:lnTo>
                  <a:lnTo>
                    <a:pt x="825" y="755"/>
                  </a:lnTo>
                  <a:lnTo>
                    <a:pt x="818" y="765"/>
                  </a:lnTo>
                  <a:lnTo>
                    <a:pt x="763" y="820"/>
                  </a:lnTo>
                  <a:lnTo>
                    <a:pt x="755" y="827"/>
                  </a:lnTo>
                  <a:lnTo>
                    <a:pt x="745" y="832"/>
                  </a:lnTo>
                  <a:lnTo>
                    <a:pt x="735" y="834"/>
                  </a:lnTo>
                  <a:lnTo>
                    <a:pt x="723" y="836"/>
                  </a:lnTo>
                  <a:lnTo>
                    <a:pt x="712" y="834"/>
                  </a:lnTo>
                  <a:lnTo>
                    <a:pt x="702" y="832"/>
                  </a:lnTo>
                  <a:lnTo>
                    <a:pt x="691" y="827"/>
                  </a:lnTo>
                  <a:lnTo>
                    <a:pt x="681" y="820"/>
                  </a:lnTo>
                  <a:lnTo>
                    <a:pt x="631" y="768"/>
                  </a:lnTo>
                  <a:lnTo>
                    <a:pt x="614" y="777"/>
                  </a:lnTo>
                  <a:lnTo>
                    <a:pt x="596" y="785"/>
                  </a:lnTo>
                  <a:lnTo>
                    <a:pt x="579" y="793"/>
                  </a:lnTo>
                  <a:lnTo>
                    <a:pt x="560" y="798"/>
                  </a:lnTo>
                  <a:lnTo>
                    <a:pt x="560" y="870"/>
                  </a:lnTo>
                  <a:lnTo>
                    <a:pt x="559" y="882"/>
                  </a:lnTo>
                  <a:lnTo>
                    <a:pt x="556" y="892"/>
                  </a:lnTo>
                  <a:lnTo>
                    <a:pt x="550" y="902"/>
                  </a:lnTo>
                  <a:lnTo>
                    <a:pt x="543" y="911"/>
                  </a:lnTo>
                  <a:lnTo>
                    <a:pt x="534" y="918"/>
                  </a:lnTo>
                  <a:lnTo>
                    <a:pt x="524" y="924"/>
                  </a:lnTo>
                  <a:lnTo>
                    <a:pt x="514" y="927"/>
                  </a:lnTo>
                  <a:lnTo>
                    <a:pt x="503" y="9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32" name="Freeform 468">
              <a:extLst>
                <a:ext uri="{FF2B5EF4-FFF2-40B4-BE49-F238E27FC236}">
                  <a16:creationId xmlns:a16="http://schemas.microsoft.com/office/drawing/2014/main" id="{FD6DD303-32F4-4DFB-9303-99141EDC03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0870" y="3894917"/>
              <a:ext cx="187823" cy="186367"/>
            </a:xfrm>
            <a:custGeom>
              <a:avLst/>
              <a:gdLst>
                <a:gd name="T0" fmla="*/ 161 w 386"/>
                <a:gd name="T1" fmla="*/ 42 h 386"/>
                <a:gd name="T2" fmla="*/ 119 w 386"/>
                <a:gd name="T3" fmla="*/ 58 h 386"/>
                <a:gd name="T4" fmla="*/ 83 w 386"/>
                <a:gd name="T5" fmla="*/ 84 h 386"/>
                <a:gd name="T6" fmla="*/ 56 w 386"/>
                <a:gd name="T7" fmla="*/ 120 h 386"/>
                <a:gd name="T8" fmla="*/ 42 w 386"/>
                <a:gd name="T9" fmla="*/ 162 h 386"/>
                <a:gd name="T10" fmla="*/ 39 w 386"/>
                <a:gd name="T11" fmla="*/ 209 h 386"/>
                <a:gd name="T12" fmla="*/ 50 w 386"/>
                <a:gd name="T13" fmla="*/ 254 h 386"/>
                <a:gd name="T14" fmla="*/ 73 w 386"/>
                <a:gd name="T15" fmla="*/ 291 h 386"/>
                <a:gd name="T16" fmla="*/ 107 w 386"/>
                <a:gd name="T17" fmla="*/ 321 h 386"/>
                <a:gd name="T18" fmla="*/ 147 w 386"/>
                <a:gd name="T19" fmla="*/ 342 h 386"/>
                <a:gd name="T20" fmla="*/ 193 w 386"/>
                <a:gd name="T21" fmla="*/ 347 h 386"/>
                <a:gd name="T22" fmla="*/ 239 w 386"/>
                <a:gd name="T23" fmla="*/ 342 h 386"/>
                <a:gd name="T24" fmla="*/ 279 w 386"/>
                <a:gd name="T25" fmla="*/ 321 h 386"/>
                <a:gd name="T26" fmla="*/ 311 w 386"/>
                <a:gd name="T27" fmla="*/ 291 h 386"/>
                <a:gd name="T28" fmla="*/ 335 w 386"/>
                <a:gd name="T29" fmla="*/ 254 h 386"/>
                <a:gd name="T30" fmla="*/ 346 w 386"/>
                <a:gd name="T31" fmla="*/ 209 h 386"/>
                <a:gd name="T32" fmla="*/ 344 w 386"/>
                <a:gd name="T33" fmla="*/ 162 h 386"/>
                <a:gd name="T34" fmla="*/ 328 w 386"/>
                <a:gd name="T35" fmla="*/ 120 h 386"/>
                <a:gd name="T36" fmla="*/ 302 w 386"/>
                <a:gd name="T37" fmla="*/ 84 h 386"/>
                <a:gd name="T38" fmla="*/ 266 w 386"/>
                <a:gd name="T39" fmla="*/ 58 h 386"/>
                <a:gd name="T40" fmla="*/ 223 w 386"/>
                <a:gd name="T41" fmla="*/ 42 h 386"/>
                <a:gd name="T42" fmla="*/ 193 w 386"/>
                <a:gd name="T43" fmla="*/ 386 h 386"/>
                <a:gd name="T44" fmla="*/ 135 w 386"/>
                <a:gd name="T45" fmla="*/ 378 h 386"/>
                <a:gd name="T46" fmla="*/ 85 w 386"/>
                <a:gd name="T47" fmla="*/ 353 h 386"/>
                <a:gd name="T48" fmla="*/ 43 w 386"/>
                <a:gd name="T49" fmla="*/ 316 h 386"/>
                <a:gd name="T50" fmla="*/ 14 w 386"/>
                <a:gd name="T51" fmla="*/ 268 h 386"/>
                <a:gd name="T52" fmla="*/ 0 w 386"/>
                <a:gd name="T53" fmla="*/ 213 h 386"/>
                <a:gd name="T54" fmla="*/ 3 w 386"/>
                <a:gd name="T55" fmla="*/ 154 h 386"/>
                <a:gd name="T56" fmla="*/ 23 w 386"/>
                <a:gd name="T57" fmla="*/ 101 h 386"/>
                <a:gd name="T58" fmla="*/ 56 w 386"/>
                <a:gd name="T59" fmla="*/ 56 h 386"/>
                <a:gd name="T60" fmla="*/ 101 w 386"/>
                <a:gd name="T61" fmla="*/ 23 h 386"/>
                <a:gd name="T62" fmla="*/ 154 w 386"/>
                <a:gd name="T63" fmla="*/ 5 h 386"/>
                <a:gd name="T64" fmla="*/ 212 w 386"/>
                <a:gd name="T65" fmla="*/ 2 h 386"/>
                <a:gd name="T66" fmla="*/ 268 w 386"/>
                <a:gd name="T67" fmla="*/ 16 h 386"/>
                <a:gd name="T68" fmla="*/ 315 w 386"/>
                <a:gd name="T69" fmla="*/ 45 h 386"/>
                <a:gd name="T70" fmla="*/ 353 w 386"/>
                <a:gd name="T71" fmla="*/ 85 h 386"/>
                <a:gd name="T72" fmla="*/ 377 w 386"/>
                <a:gd name="T73" fmla="*/ 136 h 386"/>
                <a:gd name="T74" fmla="*/ 386 w 386"/>
                <a:gd name="T75" fmla="*/ 193 h 386"/>
                <a:gd name="T76" fmla="*/ 377 w 386"/>
                <a:gd name="T77" fmla="*/ 251 h 386"/>
                <a:gd name="T78" fmla="*/ 353 w 386"/>
                <a:gd name="T79" fmla="*/ 301 h 386"/>
                <a:gd name="T80" fmla="*/ 315 w 386"/>
                <a:gd name="T81" fmla="*/ 343 h 386"/>
                <a:gd name="T82" fmla="*/ 268 w 386"/>
                <a:gd name="T83" fmla="*/ 372 h 386"/>
                <a:gd name="T84" fmla="*/ 212 w 386"/>
                <a:gd name="T85" fmla="*/ 3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6" h="386">
                  <a:moveTo>
                    <a:pt x="193" y="39"/>
                  </a:moveTo>
                  <a:lnTo>
                    <a:pt x="177" y="39"/>
                  </a:lnTo>
                  <a:lnTo>
                    <a:pt x="161" y="42"/>
                  </a:lnTo>
                  <a:lnTo>
                    <a:pt x="147" y="46"/>
                  </a:lnTo>
                  <a:lnTo>
                    <a:pt x="132" y="51"/>
                  </a:lnTo>
                  <a:lnTo>
                    <a:pt x="119" y="58"/>
                  </a:lnTo>
                  <a:lnTo>
                    <a:pt x="107" y="65"/>
                  </a:lnTo>
                  <a:lnTo>
                    <a:pt x="95" y="74"/>
                  </a:lnTo>
                  <a:lnTo>
                    <a:pt x="83" y="84"/>
                  </a:lnTo>
                  <a:lnTo>
                    <a:pt x="73" y="95"/>
                  </a:lnTo>
                  <a:lnTo>
                    <a:pt x="65" y="107"/>
                  </a:lnTo>
                  <a:lnTo>
                    <a:pt x="56" y="120"/>
                  </a:lnTo>
                  <a:lnTo>
                    <a:pt x="50" y="133"/>
                  </a:lnTo>
                  <a:lnTo>
                    <a:pt x="45" y="147"/>
                  </a:lnTo>
                  <a:lnTo>
                    <a:pt x="42" y="162"/>
                  </a:lnTo>
                  <a:lnTo>
                    <a:pt x="39" y="177"/>
                  </a:lnTo>
                  <a:lnTo>
                    <a:pt x="37" y="193"/>
                  </a:lnTo>
                  <a:lnTo>
                    <a:pt x="39" y="209"/>
                  </a:lnTo>
                  <a:lnTo>
                    <a:pt x="42" y="225"/>
                  </a:lnTo>
                  <a:lnTo>
                    <a:pt x="45" y="239"/>
                  </a:lnTo>
                  <a:lnTo>
                    <a:pt x="50" y="254"/>
                  </a:lnTo>
                  <a:lnTo>
                    <a:pt x="56" y="267"/>
                  </a:lnTo>
                  <a:lnTo>
                    <a:pt x="65" y="280"/>
                  </a:lnTo>
                  <a:lnTo>
                    <a:pt x="73" y="291"/>
                  </a:lnTo>
                  <a:lnTo>
                    <a:pt x="83" y="303"/>
                  </a:lnTo>
                  <a:lnTo>
                    <a:pt x="95" y="313"/>
                  </a:lnTo>
                  <a:lnTo>
                    <a:pt x="107" y="321"/>
                  </a:lnTo>
                  <a:lnTo>
                    <a:pt x="119" y="329"/>
                  </a:lnTo>
                  <a:lnTo>
                    <a:pt x="132" y="336"/>
                  </a:lnTo>
                  <a:lnTo>
                    <a:pt x="147" y="342"/>
                  </a:lnTo>
                  <a:lnTo>
                    <a:pt x="161" y="345"/>
                  </a:lnTo>
                  <a:lnTo>
                    <a:pt x="177" y="347"/>
                  </a:lnTo>
                  <a:lnTo>
                    <a:pt x="193" y="347"/>
                  </a:lnTo>
                  <a:lnTo>
                    <a:pt x="209" y="347"/>
                  </a:lnTo>
                  <a:lnTo>
                    <a:pt x="223" y="345"/>
                  </a:lnTo>
                  <a:lnTo>
                    <a:pt x="239" y="342"/>
                  </a:lnTo>
                  <a:lnTo>
                    <a:pt x="252" y="336"/>
                  </a:lnTo>
                  <a:lnTo>
                    <a:pt x="266" y="329"/>
                  </a:lnTo>
                  <a:lnTo>
                    <a:pt x="279" y="321"/>
                  </a:lnTo>
                  <a:lnTo>
                    <a:pt x="291" y="313"/>
                  </a:lnTo>
                  <a:lnTo>
                    <a:pt x="302" y="303"/>
                  </a:lnTo>
                  <a:lnTo>
                    <a:pt x="311" y="291"/>
                  </a:lnTo>
                  <a:lnTo>
                    <a:pt x="321" y="280"/>
                  </a:lnTo>
                  <a:lnTo>
                    <a:pt x="328" y="267"/>
                  </a:lnTo>
                  <a:lnTo>
                    <a:pt x="335" y="254"/>
                  </a:lnTo>
                  <a:lnTo>
                    <a:pt x="340" y="239"/>
                  </a:lnTo>
                  <a:lnTo>
                    <a:pt x="344" y="225"/>
                  </a:lnTo>
                  <a:lnTo>
                    <a:pt x="346" y="209"/>
                  </a:lnTo>
                  <a:lnTo>
                    <a:pt x="347" y="193"/>
                  </a:lnTo>
                  <a:lnTo>
                    <a:pt x="346" y="177"/>
                  </a:lnTo>
                  <a:lnTo>
                    <a:pt x="344" y="162"/>
                  </a:lnTo>
                  <a:lnTo>
                    <a:pt x="340" y="147"/>
                  </a:lnTo>
                  <a:lnTo>
                    <a:pt x="335" y="133"/>
                  </a:lnTo>
                  <a:lnTo>
                    <a:pt x="328" y="120"/>
                  </a:lnTo>
                  <a:lnTo>
                    <a:pt x="321" y="107"/>
                  </a:lnTo>
                  <a:lnTo>
                    <a:pt x="311" y="95"/>
                  </a:lnTo>
                  <a:lnTo>
                    <a:pt x="302" y="84"/>
                  </a:lnTo>
                  <a:lnTo>
                    <a:pt x="291" y="74"/>
                  </a:lnTo>
                  <a:lnTo>
                    <a:pt x="279" y="65"/>
                  </a:lnTo>
                  <a:lnTo>
                    <a:pt x="266" y="58"/>
                  </a:lnTo>
                  <a:lnTo>
                    <a:pt x="252" y="51"/>
                  </a:lnTo>
                  <a:lnTo>
                    <a:pt x="239" y="46"/>
                  </a:lnTo>
                  <a:lnTo>
                    <a:pt x="223" y="42"/>
                  </a:lnTo>
                  <a:lnTo>
                    <a:pt x="209" y="39"/>
                  </a:lnTo>
                  <a:lnTo>
                    <a:pt x="193" y="39"/>
                  </a:lnTo>
                  <a:close/>
                  <a:moveTo>
                    <a:pt x="193" y="386"/>
                  </a:moveTo>
                  <a:lnTo>
                    <a:pt x="173" y="385"/>
                  </a:lnTo>
                  <a:lnTo>
                    <a:pt x="154" y="382"/>
                  </a:lnTo>
                  <a:lnTo>
                    <a:pt x="135" y="378"/>
                  </a:lnTo>
                  <a:lnTo>
                    <a:pt x="118" y="372"/>
                  </a:lnTo>
                  <a:lnTo>
                    <a:pt x="101" y="363"/>
                  </a:lnTo>
                  <a:lnTo>
                    <a:pt x="85" y="353"/>
                  </a:lnTo>
                  <a:lnTo>
                    <a:pt x="69" y="343"/>
                  </a:lnTo>
                  <a:lnTo>
                    <a:pt x="56" y="330"/>
                  </a:lnTo>
                  <a:lnTo>
                    <a:pt x="43" y="316"/>
                  </a:lnTo>
                  <a:lnTo>
                    <a:pt x="33" y="301"/>
                  </a:lnTo>
                  <a:lnTo>
                    <a:pt x="23" y="285"/>
                  </a:lnTo>
                  <a:lnTo>
                    <a:pt x="14" y="268"/>
                  </a:lnTo>
                  <a:lnTo>
                    <a:pt x="9" y="251"/>
                  </a:lnTo>
                  <a:lnTo>
                    <a:pt x="3" y="232"/>
                  </a:lnTo>
                  <a:lnTo>
                    <a:pt x="0" y="213"/>
                  </a:lnTo>
                  <a:lnTo>
                    <a:pt x="0" y="193"/>
                  </a:lnTo>
                  <a:lnTo>
                    <a:pt x="0" y="173"/>
                  </a:lnTo>
                  <a:lnTo>
                    <a:pt x="3" y="154"/>
                  </a:lnTo>
                  <a:lnTo>
                    <a:pt x="9" y="136"/>
                  </a:lnTo>
                  <a:lnTo>
                    <a:pt x="14" y="118"/>
                  </a:lnTo>
                  <a:lnTo>
                    <a:pt x="23" y="101"/>
                  </a:lnTo>
                  <a:lnTo>
                    <a:pt x="33" y="85"/>
                  </a:lnTo>
                  <a:lnTo>
                    <a:pt x="43" y="71"/>
                  </a:lnTo>
                  <a:lnTo>
                    <a:pt x="56" y="56"/>
                  </a:lnTo>
                  <a:lnTo>
                    <a:pt x="69" y="45"/>
                  </a:lnTo>
                  <a:lnTo>
                    <a:pt x="85" y="33"/>
                  </a:lnTo>
                  <a:lnTo>
                    <a:pt x="101" y="23"/>
                  </a:lnTo>
                  <a:lnTo>
                    <a:pt x="118" y="16"/>
                  </a:lnTo>
                  <a:lnTo>
                    <a:pt x="135" y="9"/>
                  </a:lnTo>
                  <a:lnTo>
                    <a:pt x="154" y="5"/>
                  </a:lnTo>
                  <a:lnTo>
                    <a:pt x="173" y="2"/>
                  </a:lnTo>
                  <a:lnTo>
                    <a:pt x="193" y="0"/>
                  </a:lnTo>
                  <a:lnTo>
                    <a:pt x="212" y="2"/>
                  </a:lnTo>
                  <a:lnTo>
                    <a:pt x="232" y="5"/>
                  </a:lnTo>
                  <a:lnTo>
                    <a:pt x="251" y="9"/>
                  </a:lnTo>
                  <a:lnTo>
                    <a:pt x="268" y="16"/>
                  </a:lnTo>
                  <a:lnTo>
                    <a:pt x="285" y="23"/>
                  </a:lnTo>
                  <a:lnTo>
                    <a:pt x="301" y="33"/>
                  </a:lnTo>
                  <a:lnTo>
                    <a:pt x="315" y="45"/>
                  </a:lnTo>
                  <a:lnTo>
                    <a:pt x="330" y="56"/>
                  </a:lnTo>
                  <a:lnTo>
                    <a:pt x="341" y="71"/>
                  </a:lnTo>
                  <a:lnTo>
                    <a:pt x="353" y="85"/>
                  </a:lnTo>
                  <a:lnTo>
                    <a:pt x="363" y="101"/>
                  </a:lnTo>
                  <a:lnTo>
                    <a:pt x="370" y="118"/>
                  </a:lnTo>
                  <a:lnTo>
                    <a:pt x="377" y="136"/>
                  </a:lnTo>
                  <a:lnTo>
                    <a:pt x="382" y="154"/>
                  </a:lnTo>
                  <a:lnTo>
                    <a:pt x="384" y="173"/>
                  </a:lnTo>
                  <a:lnTo>
                    <a:pt x="386" y="193"/>
                  </a:lnTo>
                  <a:lnTo>
                    <a:pt x="384" y="213"/>
                  </a:lnTo>
                  <a:lnTo>
                    <a:pt x="382" y="232"/>
                  </a:lnTo>
                  <a:lnTo>
                    <a:pt x="377" y="251"/>
                  </a:lnTo>
                  <a:lnTo>
                    <a:pt x="370" y="268"/>
                  </a:lnTo>
                  <a:lnTo>
                    <a:pt x="363" y="285"/>
                  </a:lnTo>
                  <a:lnTo>
                    <a:pt x="353" y="301"/>
                  </a:lnTo>
                  <a:lnTo>
                    <a:pt x="341" y="316"/>
                  </a:lnTo>
                  <a:lnTo>
                    <a:pt x="330" y="330"/>
                  </a:lnTo>
                  <a:lnTo>
                    <a:pt x="315" y="343"/>
                  </a:lnTo>
                  <a:lnTo>
                    <a:pt x="301" y="353"/>
                  </a:lnTo>
                  <a:lnTo>
                    <a:pt x="285" y="363"/>
                  </a:lnTo>
                  <a:lnTo>
                    <a:pt x="268" y="372"/>
                  </a:lnTo>
                  <a:lnTo>
                    <a:pt x="251" y="378"/>
                  </a:lnTo>
                  <a:lnTo>
                    <a:pt x="232" y="382"/>
                  </a:lnTo>
                  <a:lnTo>
                    <a:pt x="212" y="385"/>
                  </a:lnTo>
                  <a:lnTo>
                    <a:pt x="193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23" name="Group 82">
            <a:extLst>
              <a:ext uri="{FF2B5EF4-FFF2-40B4-BE49-F238E27FC236}">
                <a16:creationId xmlns:a16="http://schemas.microsoft.com/office/drawing/2014/main" id="{8850E551-36D8-405D-89B0-9F56F9C6D252}"/>
              </a:ext>
            </a:extLst>
          </p:cNvPr>
          <p:cNvGrpSpPr/>
          <p:nvPr/>
        </p:nvGrpSpPr>
        <p:grpSpPr>
          <a:xfrm>
            <a:off x="2367142" y="2007672"/>
            <a:ext cx="193821" cy="194890"/>
            <a:chOff x="5009830" y="3762422"/>
            <a:chExt cx="449901" cy="451357"/>
          </a:xfrm>
          <a:solidFill>
            <a:schemeClr val="bg1"/>
          </a:solidFill>
        </p:grpSpPr>
        <p:sp>
          <p:nvSpPr>
            <p:cNvPr id="29" name="Freeform 467">
              <a:extLst>
                <a:ext uri="{FF2B5EF4-FFF2-40B4-BE49-F238E27FC236}">
                  <a16:creationId xmlns:a16="http://schemas.microsoft.com/office/drawing/2014/main" id="{4EBE97F5-7C8C-4A52-8F17-9EFB33F649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9830" y="3762422"/>
              <a:ext cx="449901" cy="451357"/>
            </a:xfrm>
            <a:custGeom>
              <a:avLst/>
              <a:gdLst>
                <a:gd name="T0" fmla="*/ 390 w 928"/>
                <a:gd name="T1" fmla="*/ 764 h 928"/>
                <a:gd name="T2" fmla="*/ 408 w 928"/>
                <a:gd name="T3" fmla="*/ 878 h 928"/>
                <a:gd name="T4" fmla="*/ 503 w 928"/>
                <a:gd name="T5" fmla="*/ 889 h 928"/>
                <a:gd name="T6" fmla="*/ 522 w 928"/>
                <a:gd name="T7" fmla="*/ 873 h 928"/>
                <a:gd name="T8" fmla="*/ 559 w 928"/>
                <a:gd name="T9" fmla="*/ 758 h 928"/>
                <a:gd name="T10" fmla="*/ 648 w 928"/>
                <a:gd name="T11" fmla="*/ 731 h 928"/>
                <a:gd name="T12" fmla="*/ 730 w 928"/>
                <a:gd name="T13" fmla="*/ 796 h 928"/>
                <a:gd name="T14" fmla="*/ 797 w 928"/>
                <a:gd name="T15" fmla="*/ 724 h 928"/>
                <a:gd name="T16" fmla="*/ 725 w 928"/>
                <a:gd name="T17" fmla="*/ 637 h 928"/>
                <a:gd name="T18" fmla="*/ 766 w 928"/>
                <a:gd name="T19" fmla="*/ 531 h 928"/>
                <a:gd name="T20" fmla="*/ 880 w 928"/>
                <a:gd name="T21" fmla="*/ 519 h 928"/>
                <a:gd name="T22" fmla="*/ 887 w 928"/>
                <a:gd name="T23" fmla="*/ 423 h 928"/>
                <a:gd name="T24" fmla="*/ 869 w 928"/>
                <a:gd name="T25" fmla="*/ 407 h 928"/>
                <a:gd name="T26" fmla="*/ 749 w 928"/>
                <a:gd name="T27" fmla="*/ 346 h 928"/>
                <a:gd name="T28" fmla="*/ 791 w 928"/>
                <a:gd name="T29" fmla="*/ 218 h 928"/>
                <a:gd name="T30" fmla="*/ 794 w 928"/>
                <a:gd name="T31" fmla="*/ 193 h 928"/>
                <a:gd name="T32" fmla="*/ 719 w 928"/>
                <a:gd name="T33" fmla="*/ 132 h 928"/>
                <a:gd name="T34" fmla="*/ 630 w 928"/>
                <a:gd name="T35" fmla="*/ 204 h 928"/>
                <a:gd name="T36" fmla="*/ 526 w 928"/>
                <a:gd name="T37" fmla="*/ 157 h 928"/>
                <a:gd name="T38" fmla="*/ 516 w 928"/>
                <a:gd name="T39" fmla="*/ 45 h 928"/>
                <a:gd name="T40" fmla="*/ 418 w 928"/>
                <a:gd name="T41" fmla="*/ 41 h 928"/>
                <a:gd name="T42" fmla="*/ 406 w 928"/>
                <a:gd name="T43" fmla="*/ 146 h 928"/>
                <a:gd name="T44" fmla="*/ 324 w 928"/>
                <a:gd name="T45" fmla="*/ 189 h 928"/>
                <a:gd name="T46" fmla="*/ 215 w 928"/>
                <a:gd name="T47" fmla="*/ 134 h 928"/>
                <a:gd name="T48" fmla="*/ 190 w 928"/>
                <a:gd name="T49" fmla="*/ 137 h 928"/>
                <a:gd name="T50" fmla="*/ 131 w 928"/>
                <a:gd name="T51" fmla="*/ 212 h 928"/>
                <a:gd name="T52" fmla="*/ 200 w 928"/>
                <a:gd name="T53" fmla="*/ 304 h 928"/>
                <a:gd name="T54" fmla="*/ 151 w 928"/>
                <a:gd name="T55" fmla="*/ 405 h 928"/>
                <a:gd name="T56" fmla="*/ 42 w 928"/>
                <a:gd name="T57" fmla="*/ 415 h 928"/>
                <a:gd name="T58" fmla="*/ 42 w 928"/>
                <a:gd name="T59" fmla="*/ 513 h 928"/>
                <a:gd name="T60" fmla="*/ 151 w 928"/>
                <a:gd name="T61" fmla="*/ 523 h 928"/>
                <a:gd name="T62" fmla="*/ 200 w 928"/>
                <a:gd name="T63" fmla="*/ 626 h 928"/>
                <a:gd name="T64" fmla="*/ 131 w 928"/>
                <a:gd name="T65" fmla="*/ 716 h 928"/>
                <a:gd name="T66" fmla="*/ 190 w 928"/>
                <a:gd name="T67" fmla="*/ 793 h 928"/>
                <a:gd name="T68" fmla="*/ 215 w 928"/>
                <a:gd name="T69" fmla="*/ 794 h 928"/>
                <a:gd name="T70" fmla="*/ 503 w 928"/>
                <a:gd name="T71" fmla="*/ 928 h 928"/>
                <a:gd name="T72" fmla="*/ 372 w 928"/>
                <a:gd name="T73" fmla="*/ 892 h 928"/>
                <a:gd name="T74" fmla="*/ 295 w 928"/>
                <a:gd name="T75" fmla="*/ 768 h 928"/>
                <a:gd name="T76" fmla="*/ 182 w 928"/>
                <a:gd name="T77" fmla="*/ 832 h 928"/>
                <a:gd name="T78" fmla="*/ 91 w 928"/>
                <a:gd name="T79" fmla="*/ 724 h 928"/>
                <a:gd name="T80" fmla="*/ 143 w 928"/>
                <a:gd name="T81" fmla="*/ 597 h 928"/>
                <a:gd name="T82" fmla="*/ 18 w 928"/>
                <a:gd name="T83" fmla="*/ 543 h 928"/>
                <a:gd name="T84" fmla="*/ 5 w 928"/>
                <a:gd name="T85" fmla="*/ 404 h 928"/>
                <a:gd name="T86" fmla="*/ 130 w 928"/>
                <a:gd name="T87" fmla="*/ 368 h 928"/>
                <a:gd name="T88" fmla="*/ 95 w 928"/>
                <a:gd name="T89" fmla="*/ 227 h 928"/>
                <a:gd name="T90" fmla="*/ 163 w 928"/>
                <a:gd name="T91" fmla="*/ 110 h 928"/>
                <a:gd name="T92" fmla="*/ 236 w 928"/>
                <a:gd name="T93" fmla="*/ 103 h 928"/>
                <a:gd name="T94" fmla="*/ 367 w 928"/>
                <a:gd name="T95" fmla="*/ 58 h 928"/>
                <a:gd name="T96" fmla="*/ 414 w 928"/>
                <a:gd name="T97" fmla="*/ 2 h 928"/>
                <a:gd name="T98" fmla="*/ 550 w 928"/>
                <a:gd name="T99" fmla="*/ 26 h 928"/>
                <a:gd name="T100" fmla="*/ 614 w 928"/>
                <a:gd name="T101" fmla="*/ 152 h 928"/>
                <a:gd name="T102" fmla="*/ 735 w 928"/>
                <a:gd name="T103" fmla="*/ 94 h 928"/>
                <a:gd name="T104" fmla="*/ 834 w 928"/>
                <a:gd name="T105" fmla="*/ 193 h 928"/>
                <a:gd name="T106" fmla="*/ 776 w 928"/>
                <a:gd name="T107" fmla="*/ 314 h 928"/>
                <a:gd name="T108" fmla="*/ 902 w 928"/>
                <a:gd name="T109" fmla="*/ 378 h 928"/>
                <a:gd name="T110" fmla="*/ 926 w 928"/>
                <a:gd name="T111" fmla="*/ 515 h 928"/>
                <a:gd name="T112" fmla="*/ 869 w 928"/>
                <a:gd name="T113" fmla="*/ 561 h 928"/>
                <a:gd name="T114" fmla="*/ 825 w 928"/>
                <a:gd name="T115" fmla="*/ 692 h 928"/>
                <a:gd name="T116" fmla="*/ 818 w 928"/>
                <a:gd name="T117" fmla="*/ 765 h 928"/>
                <a:gd name="T118" fmla="*/ 702 w 928"/>
                <a:gd name="T119" fmla="*/ 832 h 928"/>
                <a:gd name="T120" fmla="*/ 560 w 928"/>
                <a:gd name="T121" fmla="*/ 798 h 928"/>
                <a:gd name="T122" fmla="*/ 524 w 928"/>
                <a:gd name="T123" fmla="*/ 924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8" h="928">
                  <a:moveTo>
                    <a:pt x="293" y="725"/>
                  </a:moveTo>
                  <a:lnTo>
                    <a:pt x="298" y="726"/>
                  </a:lnTo>
                  <a:lnTo>
                    <a:pt x="303" y="728"/>
                  </a:lnTo>
                  <a:lnTo>
                    <a:pt x="324" y="739"/>
                  </a:lnTo>
                  <a:lnTo>
                    <a:pt x="346" y="749"/>
                  </a:lnTo>
                  <a:lnTo>
                    <a:pt x="367" y="758"/>
                  </a:lnTo>
                  <a:lnTo>
                    <a:pt x="390" y="764"/>
                  </a:lnTo>
                  <a:lnTo>
                    <a:pt x="396" y="767"/>
                  </a:lnTo>
                  <a:lnTo>
                    <a:pt x="402" y="771"/>
                  </a:lnTo>
                  <a:lnTo>
                    <a:pt x="405" y="777"/>
                  </a:lnTo>
                  <a:lnTo>
                    <a:pt x="406" y="783"/>
                  </a:lnTo>
                  <a:lnTo>
                    <a:pt x="406" y="870"/>
                  </a:lnTo>
                  <a:lnTo>
                    <a:pt x="406" y="873"/>
                  </a:lnTo>
                  <a:lnTo>
                    <a:pt x="408" y="878"/>
                  </a:lnTo>
                  <a:lnTo>
                    <a:pt x="409" y="881"/>
                  </a:lnTo>
                  <a:lnTo>
                    <a:pt x="411" y="883"/>
                  </a:lnTo>
                  <a:lnTo>
                    <a:pt x="414" y="886"/>
                  </a:lnTo>
                  <a:lnTo>
                    <a:pt x="418" y="888"/>
                  </a:lnTo>
                  <a:lnTo>
                    <a:pt x="421" y="889"/>
                  </a:lnTo>
                  <a:lnTo>
                    <a:pt x="425" y="889"/>
                  </a:lnTo>
                  <a:lnTo>
                    <a:pt x="503" y="889"/>
                  </a:lnTo>
                  <a:lnTo>
                    <a:pt x="506" y="889"/>
                  </a:lnTo>
                  <a:lnTo>
                    <a:pt x="510" y="888"/>
                  </a:lnTo>
                  <a:lnTo>
                    <a:pt x="513" y="886"/>
                  </a:lnTo>
                  <a:lnTo>
                    <a:pt x="516" y="883"/>
                  </a:lnTo>
                  <a:lnTo>
                    <a:pt x="519" y="881"/>
                  </a:lnTo>
                  <a:lnTo>
                    <a:pt x="520" y="878"/>
                  </a:lnTo>
                  <a:lnTo>
                    <a:pt x="522" y="873"/>
                  </a:lnTo>
                  <a:lnTo>
                    <a:pt x="522" y="870"/>
                  </a:lnTo>
                  <a:lnTo>
                    <a:pt x="522" y="783"/>
                  </a:lnTo>
                  <a:lnTo>
                    <a:pt x="523" y="777"/>
                  </a:lnTo>
                  <a:lnTo>
                    <a:pt x="526" y="771"/>
                  </a:lnTo>
                  <a:lnTo>
                    <a:pt x="530" y="767"/>
                  </a:lnTo>
                  <a:lnTo>
                    <a:pt x="536" y="764"/>
                  </a:lnTo>
                  <a:lnTo>
                    <a:pt x="559" y="758"/>
                  </a:lnTo>
                  <a:lnTo>
                    <a:pt x="582" y="749"/>
                  </a:lnTo>
                  <a:lnTo>
                    <a:pt x="604" y="739"/>
                  </a:lnTo>
                  <a:lnTo>
                    <a:pt x="624" y="728"/>
                  </a:lnTo>
                  <a:lnTo>
                    <a:pt x="631" y="725"/>
                  </a:lnTo>
                  <a:lnTo>
                    <a:pt x="637" y="725"/>
                  </a:lnTo>
                  <a:lnTo>
                    <a:pt x="642" y="726"/>
                  </a:lnTo>
                  <a:lnTo>
                    <a:pt x="648" y="731"/>
                  </a:lnTo>
                  <a:lnTo>
                    <a:pt x="709" y="793"/>
                  </a:lnTo>
                  <a:lnTo>
                    <a:pt x="712" y="794"/>
                  </a:lnTo>
                  <a:lnTo>
                    <a:pt x="716" y="796"/>
                  </a:lnTo>
                  <a:lnTo>
                    <a:pt x="719" y="797"/>
                  </a:lnTo>
                  <a:lnTo>
                    <a:pt x="723" y="797"/>
                  </a:lnTo>
                  <a:lnTo>
                    <a:pt x="726" y="797"/>
                  </a:lnTo>
                  <a:lnTo>
                    <a:pt x="730" y="796"/>
                  </a:lnTo>
                  <a:lnTo>
                    <a:pt x="733" y="794"/>
                  </a:lnTo>
                  <a:lnTo>
                    <a:pt x="736" y="793"/>
                  </a:lnTo>
                  <a:lnTo>
                    <a:pt x="791" y="738"/>
                  </a:lnTo>
                  <a:lnTo>
                    <a:pt x="794" y="735"/>
                  </a:lnTo>
                  <a:lnTo>
                    <a:pt x="795" y="731"/>
                  </a:lnTo>
                  <a:lnTo>
                    <a:pt x="797" y="728"/>
                  </a:lnTo>
                  <a:lnTo>
                    <a:pt x="797" y="724"/>
                  </a:lnTo>
                  <a:lnTo>
                    <a:pt x="797" y="721"/>
                  </a:lnTo>
                  <a:lnTo>
                    <a:pt x="795" y="716"/>
                  </a:lnTo>
                  <a:lnTo>
                    <a:pt x="794" y="713"/>
                  </a:lnTo>
                  <a:lnTo>
                    <a:pt x="791" y="711"/>
                  </a:lnTo>
                  <a:lnTo>
                    <a:pt x="730" y="649"/>
                  </a:lnTo>
                  <a:lnTo>
                    <a:pt x="726" y="643"/>
                  </a:lnTo>
                  <a:lnTo>
                    <a:pt x="725" y="637"/>
                  </a:lnTo>
                  <a:lnTo>
                    <a:pt x="725" y="631"/>
                  </a:lnTo>
                  <a:lnTo>
                    <a:pt x="727" y="626"/>
                  </a:lnTo>
                  <a:lnTo>
                    <a:pt x="739" y="604"/>
                  </a:lnTo>
                  <a:lnTo>
                    <a:pt x="749" y="582"/>
                  </a:lnTo>
                  <a:lnTo>
                    <a:pt x="758" y="561"/>
                  </a:lnTo>
                  <a:lnTo>
                    <a:pt x="763" y="538"/>
                  </a:lnTo>
                  <a:lnTo>
                    <a:pt x="766" y="531"/>
                  </a:lnTo>
                  <a:lnTo>
                    <a:pt x="771" y="526"/>
                  </a:lnTo>
                  <a:lnTo>
                    <a:pt x="776" y="523"/>
                  </a:lnTo>
                  <a:lnTo>
                    <a:pt x="782" y="522"/>
                  </a:lnTo>
                  <a:lnTo>
                    <a:pt x="869" y="522"/>
                  </a:lnTo>
                  <a:lnTo>
                    <a:pt x="873" y="522"/>
                  </a:lnTo>
                  <a:lnTo>
                    <a:pt x="876" y="520"/>
                  </a:lnTo>
                  <a:lnTo>
                    <a:pt x="880" y="519"/>
                  </a:lnTo>
                  <a:lnTo>
                    <a:pt x="883" y="516"/>
                  </a:lnTo>
                  <a:lnTo>
                    <a:pt x="886" y="513"/>
                  </a:lnTo>
                  <a:lnTo>
                    <a:pt x="887" y="510"/>
                  </a:lnTo>
                  <a:lnTo>
                    <a:pt x="887" y="507"/>
                  </a:lnTo>
                  <a:lnTo>
                    <a:pt x="889" y="503"/>
                  </a:lnTo>
                  <a:lnTo>
                    <a:pt x="889" y="425"/>
                  </a:lnTo>
                  <a:lnTo>
                    <a:pt x="887" y="423"/>
                  </a:lnTo>
                  <a:lnTo>
                    <a:pt x="887" y="418"/>
                  </a:lnTo>
                  <a:lnTo>
                    <a:pt x="884" y="415"/>
                  </a:lnTo>
                  <a:lnTo>
                    <a:pt x="883" y="412"/>
                  </a:lnTo>
                  <a:lnTo>
                    <a:pt x="880" y="410"/>
                  </a:lnTo>
                  <a:lnTo>
                    <a:pt x="877" y="408"/>
                  </a:lnTo>
                  <a:lnTo>
                    <a:pt x="873" y="407"/>
                  </a:lnTo>
                  <a:lnTo>
                    <a:pt x="869" y="407"/>
                  </a:lnTo>
                  <a:lnTo>
                    <a:pt x="782" y="407"/>
                  </a:lnTo>
                  <a:lnTo>
                    <a:pt x="776" y="405"/>
                  </a:lnTo>
                  <a:lnTo>
                    <a:pt x="771" y="402"/>
                  </a:lnTo>
                  <a:lnTo>
                    <a:pt x="766" y="398"/>
                  </a:lnTo>
                  <a:lnTo>
                    <a:pt x="763" y="392"/>
                  </a:lnTo>
                  <a:lnTo>
                    <a:pt x="758" y="369"/>
                  </a:lnTo>
                  <a:lnTo>
                    <a:pt x="749" y="346"/>
                  </a:lnTo>
                  <a:lnTo>
                    <a:pt x="739" y="325"/>
                  </a:lnTo>
                  <a:lnTo>
                    <a:pt x="727" y="303"/>
                  </a:lnTo>
                  <a:lnTo>
                    <a:pt x="725" y="297"/>
                  </a:lnTo>
                  <a:lnTo>
                    <a:pt x="725" y="291"/>
                  </a:lnTo>
                  <a:lnTo>
                    <a:pt x="726" y="286"/>
                  </a:lnTo>
                  <a:lnTo>
                    <a:pt x="730" y="280"/>
                  </a:lnTo>
                  <a:lnTo>
                    <a:pt x="791" y="218"/>
                  </a:lnTo>
                  <a:lnTo>
                    <a:pt x="794" y="215"/>
                  </a:lnTo>
                  <a:lnTo>
                    <a:pt x="795" y="212"/>
                  </a:lnTo>
                  <a:lnTo>
                    <a:pt x="797" y="209"/>
                  </a:lnTo>
                  <a:lnTo>
                    <a:pt x="797" y="205"/>
                  </a:lnTo>
                  <a:lnTo>
                    <a:pt x="797" y="201"/>
                  </a:lnTo>
                  <a:lnTo>
                    <a:pt x="795" y="198"/>
                  </a:lnTo>
                  <a:lnTo>
                    <a:pt x="794" y="193"/>
                  </a:lnTo>
                  <a:lnTo>
                    <a:pt x="791" y="191"/>
                  </a:lnTo>
                  <a:lnTo>
                    <a:pt x="736" y="136"/>
                  </a:lnTo>
                  <a:lnTo>
                    <a:pt x="733" y="134"/>
                  </a:lnTo>
                  <a:lnTo>
                    <a:pt x="730" y="133"/>
                  </a:lnTo>
                  <a:lnTo>
                    <a:pt x="726" y="132"/>
                  </a:lnTo>
                  <a:lnTo>
                    <a:pt x="723" y="132"/>
                  </a:lnTo>
                  <a:lnTo>
                    <a:pt x="719" y="132"/>
                  </a:lnTo>
                  <a:lnTo>
                    <a:pt x="716" y="133"/>
                  </a:lnTo>
                  <a:lnTo>
                    <a:pt x="712" y="134"/>
                  </a:lnTo>
                  <a:lnTo>
                    <a:pt x="709" y="136"/>
                  </a:lnTo>
                  <a:lnTo>
                    <a:pt x="648" y="198"/>
                  </a:lnTo>
                  <a:lnTo>
                    <a:pt x="642" y="202"/>
                  </a:lnTo>
                  <a:lnTo>
                    <a:pt x="637" y="204"/>
                  </a:lnTo>
                  <a:lnTo>
                    <a:pt x="630" y="204"/>
                  </a:lnTo>
                  <a:lnTo>
                    <a:pt x="624" y="201"/>
                  </a:lnTo>
                  <a:lnTo>
                    <a:pt x="604" y="189"/>
                  </a:lnTo>
                  <a:lnTo>
                    <a:pt x="582" y="179"/>
                  </a:lnTo>
                  <a:lnTo>
                    <a:pt x="559" y="170"/>
                  </a:lnTo>
                  <a:lnTo>
                    <a:pt x="536" y="165"/>
                  </a:lnTo>
                  <a:lnTo>
                    <a:pt x="530" y="162"/>
                  </a:lnTo>
                  <a:lnTo>
                    <a:pt x="526" y="157"/>
                  </a:lnTo>
                  <a:lnTo>
                    <a:pt x="523" y="152"/>
                  </a:lnTo>
                  <a:lnTo>
                    <a:pt x="522" y="146"/>
                  </a:lnTo>
                  <a:lnTo>
                    <a:pt x="522" y="58"/>
                  </a:lnTo>
                  <a:lnTo>
                    <a:pt x="522" y="55"/>
                  </a:lnTo>
                  <a:lnTo>
                    <a:pt x="520" y="51"/>
                  </a:lnTo>
                  <a:lnTo>
                    <a:pt x="519" y="48"/>
                  </a:lnTo>
                  <a:lnTo>
                    <a:pt x="516" y="45"/>
                  </a:lnTo>
                  <a:lnTo>
                    <a:pt x="513" y="42"/>
                  </a:lnTo>
                  <a:lnTo>
                    <a:pt x="510" y="41"/>
                  </a:lnTo>
                  <a:lnTo>
                    <a:pt x="506" y="39"/>
                  </a:lnTo>
                  <a:lnTo>
                    <a:pt x="503" y="39"/>
                  </a:lnTo>
                  <a:lnTo>
                    <a:pt x="425" y="39"/>
                  </a:lnTo>
                  <a:lnTo>
                    <a:pt x="421" y="39"/>
                  </a:lnTo>
                  <a:lnTo>
                    <a:pt x="418" y="41"/>
                  </a:lnTo>
                  <a:lnTo>
                    <a:pt x="414" y="42"/>
                  </a:lnTo>
                  <a:lnTo>
                    <a:pt x="411" y="45"/>
                  </a:lnTo>
                  <a:lnTo>
                    <a:pt x="409" y="48"/>
                  </a:lnTo>
                  <a:lnTo>
                    <a:pt x="408" y="51"/>
                  </a:lnTo>
                  <a:lnTo>
                    <a:pt x="406" y="55"/>
                  </a:lnTo>
                  <a:lnTo>
                    <a:pt x="406" y="58"/>
                  </a:lnTo>
                  <a:lnTo>
                    <a:pt x="406" y="146"/>
                  </a:lnTo>
                  <a:lnTo>
                    <a:pt x="405" y="152"/>
                  </a:lnTo>
                  <a:lnTo>
                    <a:pt x="402" y="157"/>
                  </a:lnTo>
                  <a:lnTo>
                    <a:pt x="396" y="162"/>
                  </a:lnTo>
                  <a:lnTo>
                    <a:pt x="390" y="165"/>
                  </a:lnTo>
                  <a:lnTo>
                    <a:pt x="367" y="170"/>
                  </a:lnTo>
                  <a:lnTo>
                    <a:pt x="346" y="179"/>
                  </a:lnTo>
                  <a:lnTo>
                    <a:pt x="324" y="189"/>
                  </a:lnTo>
                  <a:lnTo>
                    <a:pt x="303" y="201"/>
                  </a:lnTo>
                  <a:lnTo>
                    <a:pt x="297" y="204"/>
                  </a:lnTo>
                  <a:lnTo>
                    <a:pt x="291" y="204"/>
                  </a:lnTo>
                  <a:lnTo>
                    <a:pt x="284" y="202"/>
                  </a:lnTo>
                  <a:lnTo>
                    <a:pt x="280" y="198"/>
                  </a:lnTo>
                  <a:lnTo>
                    <a:pt x="218" y="137"/>
                  </a:lnTo>
                  <a:lnTo>
                    <a:pt x="215" y="134"/>
                  </a:lnTo>
                  <a:lnTo>
                    <a:pt x="212" y="133"/>
                  </a:lnTo>
                  <a:lnTo>
                    <a:pt x="208" y="132"/>
                  </a:lnTo>
                  <a:lnTo>
                    <a:pt x="205" y="132"/>
                  </a:lnTo>
                  <a:lnTo>
                    <a:pt x="200" y="132"/>
                  </a:lnTo>
                  <a:lnTo>
                    <a:pt x="196" y="133"/>
                  </a:lnTo>
                  <a:lnTo>
                    <a:pt x="193" y="134"/>
                  </a:lnTo>
                  <a:lnTo>
                    <a:pt x="190" y="137"/>
                  </a:lnTo>
                  <a:lnTo>
                    <a:pt x="136" y="191"/>
                  </a:lnTo>
                  <a:lnTo>
                    <a:pt x="133" y="195"/>
                  </a:lnTo>
                  <a:lnTo>
                    <a:pt x="131" y="198"/>
                  </a:lnTo>
                  <a:lnTo>
                    <a:pt x="131" y="201"/>
                  </a:lnTo>
                  <a:lnTo>
                    <a:pt x="130" y="205"/>
                  </a:lnTo>
                  <a:lnTo>
                    <a:pt x="131" y="208"/>
                  </a:lnTo>
                  <a:lnTo>
                    <a:pt x="131" y="212"/>
                  </a:lnTo>
                  <a:lnTo>
                    <a:pt x="133" y="215"/>
                  </a:lnTo>
                  <a:lnTo>
                    <a:pt x="136" y="218"/>
                  </a:lnTo>
                  <a:lnTo>
                    <a:pt x="198" y="280"/>
                  </a:lnTo>
                  <a:lnTo>
                    <a:pt x="200" y="286"/>
                  </a:lnTo>
                  <a:lnTo>
                    <a:pt x="203" y="291"/>
                  </a:lnTo>
                  <a:lnTo>
                    <a:pt x="202" y="297"/>
                  </a:lnTo>
                  <a:lnTo>
                    <a:pt x="200" y="304"/>
                  </a:lnTo>
                  <a:lnTo>
                    <a:pt x="189" y="325"/>
                  </a:lnTo>
                  <a:lnTo>
                    <a:pt x="179" y="346"/>
                  </a:lnTo>
                  <a:lnTo>
                    <a:pt x="170" y="369"/>
                  </a:lnTo>
                  <a:lnTo>
                    <a:pt x="163" y="392"/>
                  </a:lnTo>
                  <a:lnTo>
                    <a:pt x="162" y="398"/>
                  </a:lnTo>
                  <a:lnTo>
                    <a:pt x="157" y="402"/>
                  </a:lnTo>
                  <a:lnTo>
                    <a:pt x="151" y="405"/>
                  </a:lnTo>
                  <a:lnTo>
                    <a:pt x="144" y="407"/>
                  </a:lnTo>
                  <a:lnTo>
                    <a:pt x="58" y="407"/>
                  </a:lnTo>
                  <a:lnTo>
                    <a:pt x="54" y="407"/>
                  </a:lnTo>
                  <a:lnTo>
                    <a:pt x="51" y="408"/>
                  </a:lnTo>
                  <a:lnTo>
                    <a:pt x="48" y="410"/>
                  </a:lnTo>
                  <a:lnTo>
                    <a:pt x="45" y="412"/>
                  </a:lnTo>
                  <a:lnTo>
                    <a:pt x="42" y="415"/>
                  </a:lnTo>
                  <a:lnTo>
                    <a:pt x="41" y="418"/>
                  </a:lnTo>
                  <a:lnTo>
                    <a:pt x="39" y="423"/>
                  </a:lnTo>
                  <a:lnTo>
                    <a:pt x="39" y="425"/>
                  </a:lnTo>
                  <a:lnTo>
                    <a:pt x="39" y="503"/>
                  </a:lnTo>
                  <a:lnTo>
                    <a:pt x="39" y="507"/>
                  </a:lnTo>
                  <a:lnTo>
                    <a:pt x="41" y="510"/>
                  </a:lnTo>
                  <a:lnTo>
                    <a:pt x="42" y="513"/>
                  </a:lnTo>
                  <a:lnTo>
                    <a:pt x="45" y="516"/>
                  </a:lnTo>
                  <a:lnTo>
                    <a:pt x="48" y="519"/>
                  </a:lnTo>
                  <a:lnTo>
                    <a:pt x="51" y="520"/>
                  </a:lnTo>
                  <a:lnTo>
                    <a:pt x="54" y="522"/>
                  </a:lnTo>
                  <a:lnTo>
                    <a:pt x="58" y="522"/>
                  </a:lnTo>
                  <a:lnTo>
                    <a:pt x="144" y="522"/>
                  </a:lnTo>
                  <a:lnTo>
                    <a:pt x="151" y="523"/>
                  </a:lnTo>
                  <a:lnTo>
                    <a:pt x="157" y="526"/>
                  </a:lnTo>
                  <a:lnTo>
                    <a:pt x="162" y="531"/>
                  </a:lnTo>
                  <a:lnTo>
                    <a:pt x="163" y="538"/>
                  </a:lnTo>
                  <a:lnTo>
                    <a:pt x="170" y="561"/>
                  </a:lnTo>
                  <a:lnTo>
                    <a:pt x="179" y="582"/>
                  </a:lnTo>
                  <a:lnTo>
                    <a:pt x="189" y="604"/>
                  </a:lnTo>
                  <a:lnTo>
                    <a:pt x="200" y="626"/>
                  </a:lnTo>
                  <a:lnTo>
                    <a:pt x="202" y="631"/>
                  </a:lnTo>
                  <a:lnTo>
                    <a:pt x="203" y="637"/>
                  </a:lnTo>
                  <a:lnTo>
                    <a:pt x="200" y="643"/>
                  </a:lnTo>
                  <a:lnTo>
                    <a:pt x="198" y="649"/>
                  </a:lnTo>
                  <a:lnTo>
                    <a:pt x="136" y="711"/>
                  </a:lnTo>
                  <a:lnTo>
                    <a:pt x="134" y="713"/>
                  </a:lnTo>
                  <a:lnTo>
                    <a:pt x="131" y="716"/>
                  </a:lnTo>
                  <a:lnTo>
                    <a:pt x="131" y="721"/>
                  </a:lnTo>
                  <a:lnTo>
                    <a:pt x="130" y="724"/>
                  </a:lnTo>
                  <a:lnTo>
                    <a:pt x="131" y="728"/>
                  </a:lnTo>
                  <a:lnTo>
                    <a:pt x="131" y="731"/>
                  </a:lnTo>
                  <a:lnTo>
                    <a:pt x="134" y="735"/>
                  </a:lnTo>
                  <a:lnTo>
                    <a:pt x="136" y="738"/>
                  </a:lnTo>
                  <a:lnTo>
                    <a:pt x="190" y="793"/>
                  </a:lnTo>
                  <a:lnTo>
                    <a:pt x="193" y="794"/>
                  </a:lnTo>
                  <a:lnTo>
                    <a:pt x="196" y="796"/>
                  </a:lnTo>
                  <a:lnTo>
                    <a:pt x="200" y="797"/>
                  </a:lnTo>
                  <a:lnTo>
                    <a:pt x="205" y="797"/>
                  </a:lnTo>
                  <a:lnTo>
                    <a:pt x="208" y="797"/>
                  </a:lnTo>
                  <a:lnTo>
                    <a:pt x="212" y="796"/>
                  </a:lnTo>
                  <a:lnTo>
                    <a:pt x="215" y="794"/>
                  </a:lnTo>
                  <a:lnTo>
                    <a:pt x="218" y="793"/>
                  </a:lnTo>
                  <a:lnTo>
                    <a:pt x="280" y="731"/>
                  </a:lnTo>
                  <a:lnTo>
                    <a:pt x="282" y="728"/>
                  </a:lnTo>
                  <a:lnTo>
                    <a:pt x="285" y="726"/>
                  </a:lnTo>
                  <a:lnTo>
                    <a:pt x="290" y="725"/>
                  </a:lnTo>
                  <a:lnTo>
                    <a:pt x="293" y="725"/>
                  </a:lnTo>
                  <a:close/>
                  <a:moveTo>
                    <a:pt x="503" y="928"/>
                  </a:moveTo>
                  <a:lnTo>
                    <a:pt x="425" y="928"/>
                  </a:lnTo>
                  <a:lnTo>
                    <a:pt x="414" y="927"/>
                  </a:lnTo>
                  <a:lnTo>
                    <a:pt x="402" y="924"/>
                  </a:lnTo>
                  <a:lnTo>
                    <a:pt x="392" y="918"/>
                  </a:lnTo>
                  <a:lnTo>
                    <a:pt x="383" y="911"/>
                  </a:lnTo>
                  <a:lnTo>
                    <a:pt x="378" y="902"/>
                  </a:lnTo>
                  <a:lnTo>
                    <a:pt x="372" y="892"/>
                  </a:lnTo>
                  <a:lnTo>
                    <a:pt x="369" y="882"/>
                  </a:lnTo>
                  <a:lnTo>
                    <a:pt x="367" y="870"/>
                  </a:lnTo>
                  <a:lnTo>
                    <a:pt x="367" y="798"/>
                  </a:lnTo>
                  <a:lnTo>
                    <a:pt x="349" y="793"/>
                  </a:lnTo>
                  <a:lnTo>
                    <a:pt x="330" y="785"/>
                  </a:lnTo>
                  <a:lnTo>
                    <a:pt x="313" y="777"/>
                  </a:lnTo>
                  <a:lnTo>
                    <a:pt x="295" y="768"/>
                  </a:lnTo>
                  <a:lnTo>
                    <a:pt x="245" y="820"/>
                  </a:lnTo>
                  <a:lnTo>
                    <a:pt x="236" y="827"/>
                  </a:lnTo>
                  <a:lnTo>
                    <a:pt x="226" y="832"/>
                  </a:lnTo>
                  <a:lnTo>
                    <a:pt x="215" y="834"/>
                  </a:lnTo>
                  <a:lnTo>
                    <a:pt x="205" y="836"/>
                  </a:lnTo>
                  <a:lnTo>
                    <a:pt x="193" y="834"/>
                  </a:lnTo>
                  <a:lnTo>
                    <a:pt x="182" y="832"/>
                  </a:lnTo>
                  <a:lnTo>
                    <a:pt x="172" y="827"/>
                  </a:lnTo>
                  <a:lnTo>
                    <a:pt x="163" y="820"/>
                  </a:lnTo>
                  <a:lnTo>
                    <a:pt x="108" y="765"/>
                  </a:lnTo>
                  <a:lnTo>
                    <a:pt x="101" y="757"/>
                  </a:lnTo>
                  <a:lnTo>
                    <a:pt x="95" y="747"/>
                  </a:lnTo>
                  <a:lnTo>
                    <a:pt x="92" y="735"/>
                  </a:lnTo>
                  <a:lnTo>
                    <a:pt x="91" y="724"/>
                  </a:lnTo>
                  <a:lnTo>
                    <a:pt x="92" y="712"/>
                  </a:lnTo>
                  <a:lnTo>
                    <a:pt x="95" y="702"/>
                  </a:lnTo>
                  <a:lnTo>
                    <a:pt x="101" y="692"/>
                  </a:lnTo>
                  <a:lnTo>
                    <a:pt x="108" y="683"/>
                  </a:lnTo>
                  <a:lnTo>
                    <a:pt x="160" y="631"/>
                  </a:lnTo>
                  <a:lnTo>
                    <a:pt x="150" y="616"/>
                  </a:lnTo>
                  <a:lnTo>
                    <a:pt x="143" y="597"/>
                  </a:lnTo>
                  <a:lnTo>
                    <a:pt x="136" y="580"/>
                  </a:lnTo>
                  <a:lnTo>
                    <a:pt x="130" y="561"/>
                  </a:lnTo>
                  <a:lnTo>
                    <a:pt x="58" y="561"/>
                  </a:lnTo>
                  <a:lnTo>
                    <a:pt x="46" y="559"/>
                  </a:lnTo>
                  <a:lnTo>
                    <a:pt x="36" y="556"/>
                  </a:lnTo>
                  <a:lnTo>
                    <a:pt x="26" y="551"/>
                  </a:lnTo>
                  <a:lnTo>
                    <a:pt x="18" y="543"/>
                  </a:lnTo>
                  <a:lnTo>
                    <a:pt x="10" y="535"/>
                  </a:lnTo>
                  <a:lnTo>
                    <a:pt x="5" y="526"/>
                  </a:lnTo>
                  <a:lnTo>
                    <a:pt x="2" y="515"/>
                  </a:lnTo>
                  <a:lnTo>
                    <a:pt x="0" y="503"/>
                  </a:lnTo>
                  <a:lnTo>
                    <a:pt x="0" y="425"/>
                  </a:lnTo>
                  <a:lnTo>
                    <a:pt x="2" y="414"/>
                  </a:lnTo>
                  <a:lnTo>
                    <a:pt x="5" y="404"/>
                  </a:lnTo>
                  <a:lnTo>
                    <a:pt x="10" y="394"/>
                  </a:lnTo>
                  <a:lnTo>
                    <a:pt x="18" y="385"/>
                  </a:lnTo>
                  <a:lnTo>
                    <a:pt x="26" y="378"/>
                  </a:lnTo>
                  <a:lnTo>
                    <a:pt x="36" y="372"/>
                  </a:lnTo>
                  <a:lnTo>
                    <a:pt x="46" y="369"/>
                  </a:lnTo>
                  <a:lnTo>
                    <a:pt x="58" y="368"/>
                  </a:lnTo>
                  <a:lnTo>
                    <a:pt x="130" y="368"/>
                  </a:lnTo>
                  <a:lnTo>
                    <a:pt x="136" y="349"/>
                  </a:lnTo>
                  <a:lnTo>
                    <a:pt x="143" y="332"/>
                  </a:lnTo>
                  <a:lnTo>
                    <a:pt x="150" y="314"/>
                  </a:lnTo>
                  <a:lnTo>
                    <a:pt x="160" y="297"/>
                  </a:lnTo>
                  <a:lnTo>
                    <a:pt x="108" y="245"/>
                  </a:lnTo>
                  <a:lnTo>
                    <a:pt x="101" y="237"/>
                  </a:lnTo>
                  <a:lnTo>
                    <a:pt x="95" y="227"/>
                  </a:lnTo>
                  <a:lnTo>
                    <a:pt x="92" y="217"/>
                  </a:lnTo>
                  <a:lnTo>
                    <a:pt x="91" y="205"/>
                  </a:lnTo>
                  <a:lnTo>
                    <a:pt x="92" y="193"/>
                  </a:lnTo>
                  <a:lnTo>
                    <a:pt x="95" y="183"/>
                  </a:lnTo>
                  <a:lnTo>
                    <a:pt x="101" y="173"/>
                  </a:lnTo>
                  <a:lnTo>
                    <a:pt x="108" y="163"/>
                  </a:lnTo>
                  <a:lnTo>
                    <a:pt x="163" y="110"/>
                  </a:lnTo>
                  <a:lnTo>
                    <a:pt x="172" y="103"/>
                  </a:lnTo>
                  <a:lnTo>
                    <a:pt x="182" y="97"/>
                  </a:lnTo>
                  <a:lnTo>
                    <a:pt x="193" y="94"/>
                  </a:lnTo>
                  <a:lnTo>
                    <a:pt x="205" y="93"/>
                  </a:lnTo>
                  <a:lnTo>
                    <a:pt x="215" y="94"/>
                  </a:lnTo>
                  <a:lnTo>
                    <a:pt x="226" y="97"/>
                  </a:lnTo>
                  <a:lnTo>
                    <a:pt x="236" y="103"/>
                  </a:lnTo>
                  <a:lnTo>
                    <a:pt x="245" y="110"/>
                  </a:lnTo>
                  <a:lnTo>
                    <a:pt x="295" y="160"/>
                  </a:lnTo>
                  <a:lnTo>
                    <a:pt x="313" y="152"/>
                  </a:lnTo>
                  <a:lnTo>
                    <a:pt x="330" y="143"/>
                  </a:lnTo>
                  <a:lnTo>
                    <a:pt x="349" y="136"/>
                  </a:lnTo>
                  <a:lnTo>
                    <a:pt x="367" y="130"/>
                  </a:lnTo>
                  <a:lnTo>
                    <a:pt x="367" y="58"/>
                  </a:lnTo>
                  <a:lnTo>
                    <a:pt x="369" y="47"/>
                  </a:lnTo>
                  <a:lnTo>
                    <a:pt x="372" y="36"/>
                  </a:lnTo>
                  <a:lnTo>
                    <a:pt x="378" y="26"/>
                  </a:lnTo>
                  <a:lnTo>
                    <a:pt x="383" y="18"/>
                  </a:lnTo>
                  <a:lnTo>
                    <a:pt x="392" y="11"/>
                  </a:lnTo>
                  <a:lnTo>
                    <a:pt x="402" y="5"/>
                  </a:lnTo>
                  <a:lnTo>
                    <a:pt x="414" y="2"/>
                  </a:lnTo>
                  <a:lnTo>
                    <a:pt x="425" y="0"/>
                  </a:lnTo>
                  <a:lnTo>
                    <a:pt x="503" y="0"/>
                  </a:lnTo>
                  <a:lnTo>
                    <a:pt x="514" y="2"/>
                  </a:lnTo>
                  <a:lnTo>
                    <a:pt x="524" y="5"/>
                  </a:lnTo>
                  <a:lnTo>
                    <a:pt x="534" y="11"/>
                  </a:lnTo>
                  <a:lnTo>
                    <a:pt x="543" y="18"/>
                  </a:lnTo>
                  <a:lnTo>
                    <a:pt x="550" y="26"/>
                  </a:lnTo>
                  <a:lnTo>
                    <a:pt x="556" y="36"/>
                  </a:lnTo>
                  <a:lnTo>
                    <a:pt x="559" y="47"/>
                  </a:lnTo>
                  <a:lnTo>
                    <a:pt x="560" y="58"/>
                  </a:lnTo>
                  <a:lnTo>
                    <a:pt x="560" y="130"/>
                  </a:lnTo>
                  <a:lnTo>
                    <a:pt x="579" y="137"/>
                  </a:lnTo>
                  <a:lnTo>
                    <a:pt x="596" y="143"/>
                  </a:lnTo>
                  <a:lnTo>
                    <a:pt x="614" y="152"/>
                  </a:lnTo>
                  <a:lnTo>
                    <a:pt x="631" y="160"/>
                  </a:lnTo>
                  <a:lnTo>
                    <a:pt x="681" y="110"/>
                  </a:lnTo>
                  <a:lnTo>
                    <a:pt x="691" y="103"/>
                  </a:lnTo>
                  <a:lnTo>
                    <a:pt x="702" y="97"/>
                  </a:lnTo>
                  <a:lnTo>
                    <a:pt x="712" y="94"/>
                  </a:lnTo>
                  <a:lnTo>
                    <a:pt x="723" y="93"/>
                  </a:lnTo>
                  <a:lnTo>
                    <a:pt x="735" y="94"/>
                  </a:lnTo>
                  <a:lnTo>
                    <a:pt x="745" y="97"/>
                  </a:lnTo>
                  <a:lnTo>
                    <a:pt x="755" y="103"/>
                  </a:lnTo>
                  <a:lnTo>
                    <a:pt x="763" y="110"/>
                  </a:lnTo>
                  <a:lnTo>
                    <a:pt x="818" y="163"/>
                  </a:lnTo>
                  <a:lnTo>
                    <a:pt x="825" y="173"/>
                  </a:lnTo>
                  <a:lnTo>
                    <a:pt x="831" y="182"/>
                  </a:lnTo>
                  <a:lnTo>
                    <a:pt x="834" y="193"/>
                  </a:lnTo>
                  <a:lnTo>
                    <a:pt x="835" y="205"/>
                  </a:lnTo>
                  <a:lnTo>
                    <a:pt x="834" y="217"/>
                  </a:lnTo>
                  <a:lnTo>
                    <a:pt x="831" y="227"/>
                  </a:lnTo>
                  <a:lnTo>
                    <a:pt x="825" y="237"/>
                  </a:lnTo>
                  <a:lnTo>
                    <a:pt x="818" y="245"/>
                  </a:lnTo>
                  <a:lnTo>
                    <a:pt x="768" y="297"/>
                  </a:lnTo>
                  <a:lnTo>
                    <a:pt x="776" y="314"/>
                  </a:lnTo>
                  <a:lnTo>
                    <a:pt x="785" y="332"/>
                  </a:lnTo>
                  <a:lnTo>
                    <a:pt x="791" y="349"/>
                  </a:lnTo>
                  <a:lnTo>
                    <a:pt x="797" y="368"/>
                  </a:lnTo>
                  <a:lnTo>
                    <a:pt x="869" y="368"/>
                  </a:lnTo>
                  <a:lnTo>
                    <a:pt x="880" y="369"/>
                  </a:lnTo>
                  <a:lnTo>
                    <a:pt x="892" y="372"/>
                  </a:lnTo>
                  <a:lnTo>
                    <a:pt x="902" y="378"/>
                  </a:lnTo>
                  <a:lnTo>
                    <a:pt x="910" y="385"/>
                  </a:lnTo>
                  <a:lnTo>
                    <a:pt x="918" y="394"/>
                  </a:lnTo>
                  <a:lnTo>
                    <a:pt x="922" y="404"/>
                  </a:lnTo>
                  <a:lnTo>
                    <a:pt x="926" y="414"/>
                  </a:lnTo>
                  <a:lnTo>
                    <a:pt x="928" y="425"/>
                  </a:lnTo>
                  <a:lnTo>
                    <a:pt x="928" y="503"/>
                  </a:lnTo>
                  <a:lnTo>
                    <a:pt x="926" y="515"/>
                  </a:lnTo>
                  <a:lnTo>
                    <a:pt x="923" y="525"/>
                  </a:lnTo>
                  <a:lnTo>
                    <a:pt x="918" y="535"/>
                  </a:lnTo>
                  <a:lnTo>
                    <a:pt x="910" y="543"/>
                  </a:lnTo>
                  <a:lnTo>
                    <a:pt x="902" y="551"/>
                  </a:lnTo>
                  <a:lnTo>
                    <a:pt x="892" y="556"/>
                  </a:lnTo>
                  <a:lnTo>
                    <a:pt x="880" y="559"/>
                  </a:lnTo>
                  <a:lnTo>
                    <a:pt x="869" y="561"/>
                  </a:lnTo>
                  <a:lnTo>
                    <a:pt x="797" y="561"/>
                  </a:lnTo>
                  <a:lnTo>
                    <a:pt x="791" y="580"/>
                  </a:lnTo>
                  <a:lnTo>
                    <a:pt x="785" y="597"/>
                  </a:lnTo>
                  <a:lnTo>
                    <a:pt x="776" y="616"/>
                  </a:lnTo>
                  <a:lnTo>
                    <a:pt x="768" y="631"/>
                  </a:lnTo>
                  <a:lnTo>
                    <a:pt x="818" y="683"/>
                  </a:lnTo>
                  <a:lnTo>
                    <a:pt x="825" y="692"/>
                  </a:lnTo>
                  <a:lnTo>
                    <a:pt x="831" y="702"/>
                  </a:lnTo>
                  <a:lnTo>
                    <a:pt x="834" y="713"/>
                  </a:lnTo>
                  <a:lnTo>
                    <a:pt x="835" y="724"/>
                  </a:lnTo>
                  <a:lnTo>
                    <a:pt x="834" y="735"/>
                  </a:lnTo>
                  <a:lnTo>
                    <a:pt x="831" y="745"/>
                  </a:lnTo>
                  <a:lnTo>
                    <a:pt x="825" y="755"/>
                  </a:lnTo>
                  <a:lnTo>
                    <a:pt x="818" y="765"/>
                  </a:lnTo>
                  <a:lnTo>
                    <a:pt x="763" y="820"/>
                  </a:lnTo>
                  <a:lnTo>
                    <a:pt x="755" y="827"/>
                  </a:lnTo>
                  <a:lnTo>
                    <a:pt x="745" y="832"/>
                  </a:lnTo>
                  <a:lnTo>
                    <a:pt x="735" y="834"/>
                  </a:lnTo>
                  <a:lnTo>
                    <a:pt x="723" y="836"/>
                  </a:lnTo>
                  <a:lnTo>
                    <a:pt x="712" y="834"/>
                  </a:lnTo>
                  <a:lnTo>
                    <a:pt x="702" y="832"/>
                  </a:lnTo>
                  <a:lnTo>
                    <a:pt x="691" y="827"/>
                  </a:lnTo>
                  <a:lnTo>
                    <a:pt x="681" y="820"/>
                  </a:lnTo>
                  <a:lnTo>
                    <a:pt x="631" y="768"/>
                  </a:lnTo>
                  <a:lnTo>
                    <a:pt x="614" y="777"/>
                  </a:lnTo>
                  <a:lnTo>
                    <a:pt x="596" y="785"/>
                  </a:lnTo>
                  <a:lnTo>
                    <a:pt x="579" y="793"/>
                  </a:lnTo>
                  <a:lnTo>
                    <a:pt x="560" y="798"/>
                  </a:lnTo>
                  <a:lnTo>
                    <a:pt x="560" y="870"/>
                  </a:lnTo>
                  <a:lnTo>
                    <a:pt x="559" y="882"/>
                  </a:lnTo>
                  <a:lnTo>
                    <a:pt x="556" y="892"/>
                  </a:lnTo>
                  <a:lnTo>
                    <a:pt x="550" y="902"/>
                  </a:lnTo>
                  <a:lnTo>
                    <a:pt x="543" y="911"/>
                  </a:lnTo>
                  <a:lnTo>
                    <a:pt x="534" y="918"/>
                  </a:lnTo>
                  <a:lnTo>
                    <a:pt x="524" y="924"/>
                  </a:lnTo>
                  <a:lnTo>
                    <a:pt x="514" y="927"/>
                  </a:lnTo>
                  <a:lnTo>
                    <a:pt x="503" y="9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30" name="Freeform 468">
              <a:extLst>
                <a:ext uri="{FF2B5EF4-FFF2-40B4-BE49-F238E27FC236}">
                  <a16:creationId xmlns:a16="http://schemas.microsoft.com/office/drawing/2014/main" id="{410B9F25-FFA3-4D86-9066-8175A3DE55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0870" y="3894917"/>
              <a:ext cx="187823" cy="186367"/>
            </a:xfrm>
            <a:custGeom>
              <a:avLst/>
              <a:gdLst>
                <a:gd name="T0" fmla="*/ 161 w 386"/>
                <a:gd name="T1" fmla="*/ 42 h 386"/>
                <a:gd name="T2" fmla="*/ 119 w 386"/>
                <a:gd name="T3" fmla="*/ 58 h 386"/>
                <a:gd name="T4" fmla="*/ 83 w 386"/>
                <a:gd name="T5" fmla="*/ 84 h 386"/>
                <a:gd name="T6" fmla="*/ 56 w 386"/>
                <a:gd name="T7" fmla="*/ 120 h 386"/>
                <a:gd name="T8" fmla="*/ 42 w 386"/>
                <a:gd name="T9" fmla="*/ 162 h 386"/>
                <a:gd name="T10" fmla="*/ 39 w 386"/>
                <a:gd name="T11" fmla="*/ 209 h 386"/>
                <a:gd name="T12" fmla="*/ 50 w 386"/>
                <a:gd name="T13" fmla="*/ 254 h 386"/>
                <a:gd name="T14" fmla="*/ 73 w 386"/>
                <a:gd name="T15" fmla="*/ 291 h 386"/>
                <a:gd name="T16" fmla="*/ 107 w 386"/>
                <a:gd name="T17" fmla="*/ 321 h 386"/>
                <a:gd name="T18" fmla="*/ 147 w 386"/>
                <a:gd name="T19" fmla="*/ 342 h 386"/>
                <a:gd name="T20" fmla="*/ 193 w 386"/>
                <a:gd name="T21" fmla="*/ 347 h 386"/>
                <a:gd name="T22" fmla="*/ 239 w 386"/>
                <a:gd name="T23" fmla="*/ 342 h 386"/>
                <a:gd name="T24" fmla="*/ 279 w 386"/>
                <a:gd name="T25" fmla="*/ 321 h 386"/>
                <a:gd name="T26" fmla="*/ 311 w 386"/>
                <a:gd name="T27" fmla="*/ 291 h 386"/>
                <a:gd name="T28" fmla="*/ 335 w 386"/>
                <a:gd name="T29" fmla="*/ 254 h 386"/>
                <a:gd name="T30" fmla="*/ 346 w 386"/>
                <a:gd name="T31" fmla="*/ 209 h 386"/>
                <a:gd name="T32" fmla="*/ 344 w 386"/>
                <a:gd name="T33" fmla="*/ 162 h 386"/>
                <a:gd name="T34" fmla="*/ 328 w 386"/>
                <a:gd name="T35" fmla="*/ 120 h 386"/>
                <a:gd name="T36" fmla="*/ 302 w 386"/>
                <a:gd name="T37" fmla="*/ 84 h 386"/>
                <a:gd name="T38" fmla="*/ 266 w 386"/>
                <a:gd name="T39" fmla="*/ 58 h 386"/>
                <a:gd name="T40" fmla="*/ 223 w 386"/>
                <a:gd name="T41" fmla="*/ 42 h 386"/>
                <a:gd name="T42" fmla="*/ 193 w 386"/>
                <a:gd name="T43" fmla="*/ 386 h 386"/>
                <a:gd name="T44" fmla="*/ 135 w 386"/>
                <a:gd name="T45" fmla="*/ 378 h 386"/>
                <a:gd name="T46" fmla="*/ 85 w 386"/>
                <a:gd name="T47" fmla="*/ 353 h 386"/>
                <a:gd name="T48" fmla="*/ 43 w 386"/>
                <a:gd name="T49" fmla="*/ 316 h 386"/>
                <a:gd name="T50" fmla="*/ 14 w 386"/>
                <a:gd name="T51" fmla="*/ 268 h 386"/>
                <a:gd name="T52" fmla="*/ 0 w 386"/>
                <a:gd name="T53" fmla="*/ 213 h 386"/>
                <a:gd name="T54" fmla="*/ 3 w 386"/>
                <a:gd name="T55" fmla="*/ 154 h 386"/>
                <a:gd name="T56" fmla="*/ 23 w 386"/>
                <a:gd name="T57" fmla="*/ 101 h 386"/>
                <a:gd name="T58" fmla="*/ 56 w 386"/>
                <a:gd name="T59" fmla="*/ 56 h 386"/>
                <a:gd name="T60" fmla="*/ 101 w 386"/>
                <a:gd name="T61" fmla="*/ 23 h 386"/>
                <a:gd name="T62" fmla="*/ 154 w 386"/>
                <a:gd name="T63" fmla="*/ 5 h 386"/>
                <a:gd name="T64" fmla="*/ 212 w 386"/>
                <a:gd name="T65" fmla="*/ 2 h 386"/>
                <a:gd name="T66" fmla="*/ 268 w 386"/>
                <a:gd name="T67" fmla="*/ 16 h 386"/>
                <a:gd name="T68" fmla="*/ 315 w 386"/>
                <a:gd name="T69" fmla="*/ 45 h 386"/>
                <a:gd name="T70" fmla="*/ 353 w 386"/>
                <a:gd name="T71" fmla="*/ 85 h 386"/>
                <a:gd name="T72" fmla="*/ 377 w 386"/>
                <a:gd name="T73" fmla="*/ 136 h 386"/>
                <a:gd name="T74" fmla="*/ 386 w 386"/>
                <a:gd name="T75" fmla="*/ 193 h 386"/>
                <a:gd name="T76" fmla="*/ 377 w 386"/>
                <a:gd name="T77" fmla="*/ 251 h 386"/>
                <a:gd name="T78" fmla="*/ 353 w 386"/>
                <a:gd name="T79" fmla="*/ 301 h 386"/>
                <a:gd name="T80" fmla="*/ 315 w 386"/>
                <a:gd name="T81" fmla="*/ 343 h 386"/>
                <a:gd name="T82" fmla="*/ 268 w 386"/>
                <a:gd name="T83" fmla="*/ 372 h 386"/>
                <a:gd name="T84" fmla="*/ 212 w 386"/>
                <a:gd name="T85" fmla="*/ 3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6" h="386">
                  <a:moveTo>
                    <a:pt x="193" y="39"/>
                  </a:moveTo>
                  <a:lnTo>
                    <a:pt x="177" y="39"/>
                  </a:lnTo>
                  <a:lnTo>
                    <a:pt x="161" y="42"/>
                  </a:lnTo>
                  <a:lnTo>
                    <a:pt x="147" y="46"/>
                  </a:lnTo>
                  <a:lnTo>
                    <a:pt x="132" y="51"/>
                  </a:lnTo>
                  <a:lnTo>
                    <a:pt x="119" y="58"/>
                  </a:lnTo>
                  <a:lnTo>
                    <a:pt x="107" y="65"/>
                  </a:lnTo>
                  <a:lnTo>
                    <a:pt x="95" y="74"/>
                  </a:lnTo>
                  <a:lnTo>
                    <a:pt x="83" y="84"/>
                  </a:lnTo>
                  <a:lnTo>
                    <a:pt x="73" y="95"/>
                  </a:lnTo>
                  <a:lnTo>
                    <a:pt x="65" y="107"/>
                  </a:lnTo>
                  <a:lnTo>
                    <a:pt x="56" y="120"/>
                  </a:lnTo>
                  <a:lnTo>
                    <a:pt x="50" y="133"/>
                  </a:lnTo>
                  <a:lnTo>
                    <a:pt x="45" y="147"/>
                  </a:lnTo>
                  <a:lnTo>
                    <a:pt x="42" y="162"/>
                  </a:lnTo>
                  <a:lnTo>
                    <a:pt x="39" y="177"/>
                  </a:lnTo>
                  <a:lnTo>
                    <a:pt x="37" y="193"/>
                  </a:lnTo>
                  <a:lnTo>
                    <a:pt x="39" y="209"/>
                  </a:lnTo>
                  <a:lnTo>
                    <a:pt x="42" y="225"/>
                  </a:lnTo>
                  <a:lnTo>
                    <a:pt x="45" y="239"/>
                  </a:lnTo>
                  <a:lnTo>
                    <a:pt x="50" y="254"/>
                  </a:lnTo>
                  <a:lnTo>
                    <a:pt x="56" y="267"/>
                  </a:lnTo>
                  <a:lnTo>
                    <a:pt x="65" y="280"/>
                  </a:lnTo>
                  <a:lnTo>
                    <a:pt x="73" y="291"/>
                  </a:lnTo>
                  <a:lnTo>
                    <a:pt x="83" y="303"/>
                  </a:lnTo>
                  <a:lnTo>
                    <a:pt x="95" y="313"/>
                  </a:lnTo>
                  <a:lnTo>
                    <a:pt x="107" y="321"/>
                  </a:lnTo>
                  <a:lnTo>
                    <a:pt x="119" y="329"/>
                  </a:lnTo>
                  <a:lnTo>
                    <a:pt x="132" y="336"/>
                  </a:lnTo>
                  <a:lnTo>
                    <a:pt x="147" y="342"/>
                  </a:lnTo>
                  <a:lnTo>
                    <a:pt x="161" y="345"/>
                  </a:lnTo>
                  <a:lnTo>
                    <a:pt x="177" y="347"/>
                  </a:lnTo>
                  <a:lnTo>
                    <a:pt x="193" y="347"/>
                  </a:lnTo>
                  <a:lnTo>
                    <a:pt x="209" y="347"/>
                  </a:lnTo>
                  <a:lnTo>
                    <a:pt x="223" y="345"/>
                  </a:lnTo>
                  <a:lnTo>
                    <a:pt x="239" y="342"/>
                  </a:lnTo>
                  <a:lnTo>
                    <a:pt x="252" y="336"/>
                  </a:lnTo>
                  <a:lnTo>
                    <a:pt x="266" y="329"/>
                  </a:lnTo>
                  <a:lnTo>
                    <a:pt x="279" y="321"/>
                  </a:lnTo>
                  <a:lnTo>
                    <a:pt x="291" y="313"/>
                  </a:lnTo>
                  <a:lnTo>
                    <a:pt x="302" y="303"/>
                  </a:lnTo>
                  <a:lnTo>
                    <a:pt x="311" y="291"/>
                  </a:lnTo>
                  <a:lnTo>
                    <a:pt x="321" y="280"/>
                  </a:lnTo>
                  <a:lnTo>
                    <a:pt x="328" y="267"/>
                  </a:lnTo>
                  <a:lnTo>
                    <a:pt x="335" y="254"/>
                  </a:lnTo>
                  <a:lnTo>
                    <a:pt x="340" y="239"/>
                  </a:lnTo>
                  <a:lnTo>
                    <a:pt x="344" y="225"/>
                  </a:lnTo>
                  <a:lnTo>
                    <a:pt x="346" y="209"/>
                  </a:lnTo>
                  <a:lnTo>
                    <a:pt x="347" y="193"/>
                  </a:lnTo>
                  <a:lnTo>
                    <a:pt x="346" y="177"/>
                  </a:lnTo>
                  <a:lnTo>
                    <a:pt x="344" y="162"/>
                  </a:lnTo>
                  <a:lnTo>
                    <a:pt x="340" y="147"/>
                  </a:lnTo>
                  <a:lnTo>
                    <a:pt x="335" y="133"/>
                  </a:lnTo>
                  <a:lnTo>
                    <a:pt x="328" y="120"/>
                  </a:lnTo>
                  <a:lnTo>
                    <a:pt x="321" y="107"/>
                  </a:lnTo>
                  <a:lnTo>
                    <a:pt x="311" y="95"/>
                  </a:lnTo>
                  <a:lnTo>
                    <a:pt x="302" y="84"/>
                  </a:lnTo>
                  <a:lnTo>
                    <a:pt x="291" y="74"/>
                  </a:lnTo>
                  <a:lnTo>
                    <a:pt x="279" y="65"/>
                  </a:lnTo>
                  <a:lnTo>
                    <a:pt x="266" y="58"/>
                  </a:lnTo>
                  <a:lnTo>
                    <a:pt x="252" y="51"/>
                  </a:lnTo>
                  <a:lnTo>
                    <a:pt x="239" y="46"/>
                  </a:lnTo>
                  <a:lnTo>
                    <a:pt x="223" y="42"/>
                  </a:lnTo>
                  <a:lnTo>
                    <a:pt x="209" y="39"/>
                  </a:lnTo>
                  <a:lnTo>
                    <a:pt x="193" y="39"/>
                  </a:lnTo>
                  <a:close/>
                  <a:moveTo>
                    <a:pt x="193" y="386"/>
                  </a:moveTo>
                  <a:lnTo>
                    <a:pt x="173" y="385"/>
                  </a:lnTo>
                  <a:lnTo>
                    <a:pt x="154" y="382"/>
                  </a:lnTo>
                  <a:lnTo>
                    <a:pt x="135" y="378"/>
                  </a:lnTo>
                  <a:lnTo>
                    <a:pt x="118" y="372"/>
                  </a:lnTo>
                  <a:lnTo>
                    <a:pt x="101" y="363"/>
                  </a:lnTo>
                  <a:lnTo>
                    <a:pt x="85" y="353"/>
                  </a:lnTo>
                  <a:lnTo>
                    <a:pt x="69" y="343"/>
                  </a:lnTo>
                  <a:lnTo>
                    <a:pt x="56" y="330"/>
                  </a:lnTo>
                  <a:lnTo>
                    <a:pt x="43" y="316"/>
                  </a:lnTo>
                  <a:lnTo>
                    <a:pt x="33" y="301"/>
                  </a:lnTo>
                  <a:lnTo>
                    <a:pt x="23" y="285"/>
                  </a:lnTo>
                  <a:lnTo>
                    <a:pt x="14" y="268"/>
                  </a:lnTo>
                  <a:lnTo>
                    <a:pt x="9" y="251"/>
                  </a:lnTo>
                  <a:lnTo>
                    <a:pt x="3" y="232"/>
                  </a:lnTo>
                  <a:lnTo>
                    <a:pt x="0" y="213"/>
                  </a:lnTo>
                  <a:lnTo>
                    <a:pt x="0" y="193"/>
                  </a:lnTo>
                  <a:lnTo>
                    <a:pt x="0" y="173"/>
                  </a:lnTo>
                  <a:lnTo>
                    <a:pt x="3" y="154"/>
                  </a:lnTo>
                  <a:lnTo>
                    <a:pt x="9" y="136"/>
                  </a:lnTo>
                  <a:lnTo>
                    <a:pt x="14" y="118"/>
                  </a:lnTo>
                  <a:lnTo>
                    <a:pt x="23" y="101"/>
                  </a:lnTo>
                  <a:lnTo>
                    <a:pt x="33" y="85"/>
                  </a:lnTo>
                  <a:lnTo>
                    <a:pt x="43" y="71"/>
                  </a:lnTo>
                  <a:lnTo>
                    <a:pt x="56" y="56"/>
                  </a:lnTo>
                  <a:lnTo>
                    <a:pt x="69" y="45"/>
                  </a:lnTo>
                  <a:lnTo>
                    <a:pt x="85" y="33"/>
                  </a:lnTo>
                  <a:lnTo>
                    <a:pt x="101" y="23"/>
                  </a:lnTo>
                  <a:lnTo>
                    <a:pt x="118" y="16"/>
                  </a:lnTo>
                  <a:lnTo>
                    <a:pt x="135" y="9"/>
                  </a:lnTo>
                  <a:lnTo>
                    <a:pt x="154" y="5"/>
                  </a:lnTo>
                  <a:lnTo>
                    <a:pt x="173" y="2"/>
                  </a:lnTo>
                  <a:lnTo>
                    <a:pt x="193" y="0"/>
                  </a:lnTo>
                  <a:lnTo>
                    <a:pt x="212" y="2"/>
                  </a:lnTo>
                  <a:lnTo>
                    <a:pt x="232" y="5"/>
                  </a:lnTo>
                  <a:lnTo>
                    <a:pt x="251" y="9"/>
                  </a:lnTo>
                  <a:lnTo>
                    <a:pt x="268" y="16"/>
                  </a:lnTo>
                  <a:lnTo>
                    <a:pt x="285" y="23"/>
                  </a:lnTo>
                  <a:lnTo>
                    <a:pt x="301" y="33"/>
                  </a:lnTo>
                  <a:lnTo>
                    <a:pt x="315" y="45"/>
                  </a:lnTo>
                  <a:lnTo>
                    <a:pt x="330" y="56"/>
                  </a:lnTo>
                  <a:lnTo>
                    <a:pt x="341" y="71"/>
                  </a:lnTo>
                  <a:lnTo>
                    <a:pt x="353" y="85"/>
                  </a:lnTo>
                  <a:lnTo>
                    <a:pt x="363" y="101"/>
                  </a:lnTo>
                  <a:lnTo>
                    <a:pt x="370" y="118"/>
                  </a:lnTo>
                  <a:lnTo>
                    <a:pt x="377" y="136"/>
                  </a:lnTo>
                  <a:lnTo>
                    <a:pt x="382" y="154"/>
                  </a:lnTo>
                  <a:lnTo>
                    <a:pt x="384" y="173"/>
                  </a:lnTo>
                  <a:lnTo>
                    <a:pt x="386" y="193"/>
                  </a:lnTo>
                  <a:lnTo>
                    <a:pt x="384" y="213"/>
                  </a:lnTo>
                  <a:lnTo>
                    <a:pt x="382" y="232"/>
                  </a:lnTo>
                  <a:lnTo>
                    <a:pt x="377" y="251"/>
                  </a:lnTo>
                  <a:lnTo>
                    <a:pt x="370" y="268"/>
                  </a:lnTo>
                  <a:lnTo>
                    <a:pt x="363" y="285"/>
                  </a:lnTo>
                  <a:lnTo>
                    <a:pt x="353" y="301"/>
                  </a:lnTo>
                  <a:lnTo>
                    <a:pt x="341" y="316"/>
                  </a:lnTo>
                  <a:lnTo>
                    <a:pt x="330" y="330"/>
                  </a:lnTo>
                  <a:lnTo>
                    <a:pt x="315" y="343"/>
                  </a:lnTo>
                  <a:lnTo>
                    <a:pt x="301" y="353"/>
                  </a:lnTo>
                  <a:lnTo>
                    <a:pt x="285" y="363"/>
                  </a:lnTo>
                  <a:lnTo>
                    <a:pt x="268" y="372"/>
                  </a:lnTo>
                  <a:lnTo>
                    <a:pt x="251" y="378"/>
                  </a:lnTo>
                  <a:lnTo>
                    <a:pt x="232" y="382"/>
                  </a:lnTo>
                  <a:lnTo>
                    <a:pt x="212" y="385"/>
                  </a:lnTo>
                  <a:lnTo>
                    <a:pt x="193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24" name="Group 85">
            <a:extLst>
              <a:ext uri="{FF2B5EF4-FFF2-40B4-BE49-F238E27FC236}">
                <a16:creationId xmlns:a16="http://schemas.microsoft.com/office/drawing/2014/main" id="{1DC61665-7797-44CE-928E-6F33D5FA0632}"/>
              </a:ext>
            </a:extLst>
          </p:cNvPr>
          <p:cNvGrpSpPr/>
          <p:nvPr/>
        </p:nvGrpSpPr>
        <p:grpSpPr>
          <a:xfrm>
            <a:off x="7561155" y="1867448"/>
            <a:ext cx="551156" cy="513099"/>
            <a:chOff x="504994" y="5962425"/>
            <a:chExt cx="449901" cy="388750"/>
          </a:xfrm>
          <a:solidFill>
            <a:schemeClr val="tx1"/>
          </a:solidFill>
        </p:grpSpPr>
        <p:sp>
          <p:nvSpPr>
            <p:cNvPr id="25" name="Freeform 591">
              <a:extLst>
                <a:ext uri="{FF2B5EF4-FFF2-40B4-BE49-F238E27FC236}">
                  <a16:creationId xmlns:a16="http://schemas.microsoft.com/office/drawing/2014/main" id="{17C1E8EE-957D-4B18-969A-5BCF56B5F7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994" y="5962425"/>
              <a:ext cx="449901" cy="388750"/>
            </a:xfrm>
            <a:custGeom>
              <a:avLst/>
              <a:gdLst>
                <a:gd name="T0" fmla="*/ 55 w 927"/>
                <a:gd name="T1" fmla="*/ 39 h 800"/>
                <a:gd name="T2" fmla="*/ 48 w 927"/>
                <a:gd name="T3" fmla="*/ 42 h 800"/>
                <a:gd name="T4" fmla="*/ 42 w 927"/>
                <a:gd name="T5" fmla="*/ 46 h 800"/>
                <a:gd name="T6" fmla="*/ 39 w 927"/>
                <a:gd name="T7" fmla="*/ 54 h 800"/>
                <a:gd name="T8" fmla="*/ 39 w 927"/>
                <a:gd name="T9" fmla="*/ 559 h 800"/>
                <a:gd name="T10" fmla="*/ 40 w 927"/>
                <a:gd name="T11" fmla="*/ 568 h 800"/>
                <a:gd name="T12" fmla="*/ 45 w 927"/>
                <a:gd name="T13" fmla="*/ 573 h 800"/>
                <a:gd name="T14" fmla="*/ 50 w 927"/>
                <a:gd name="T15" fmla="*/ 578 h 800"/>
                <a:gd name="T16" fmla="*/ 58 w 927"/>
                <a:gd name="T17" fmla="*/ 579 h 800"/>
                <a:gd name="T18" fmla="*/ 154 w 927"/>
                <a:gd name="T19" fmla="*/ 706 h 800"/>
                <a:gd name="T20" fmla="*/ 868 w 927"/>
                <a:gd name="T21" fmla="*/ 579 h 800"/>
                <a:gd name="T22" fmla="*/ 877 w 927"/>
                <a:gd name="T23" fmla="*/ 578 h 800"/>
                <a:gd name="T24" fmla="*/ 883 w 927"/>
                <a:gd name="T25" fmla="*/ 573 h 800"/>
                <a:gd name="T26" fmla="*/ 887 w 927"/>
                <a:gd name="T27" fmla="*/ 568 h 800"/>
                <a:gd name="T28" fmla="*/ 888 w 927"/>
                <a:gd name="T29" fmla="*/ 559 h 800"/>
                <a:gd name="T30" fmla="*/ 888 w 927"/>
                <a:gd name="T31" fmla="*/ 54 h 800"/>
                <a:gd name="T32" fmla="*/ 886 w 927"/>
                <a:gd name="T33" fmla="*/ 46 h 800"/>
                <a:gd name="T34" fmla="*/ 880 w 927"/>
                <a:gd name="T35" fmla="*/ 42 h 800"/>
                <a:gd name="T36" fmla="*/ 873 w 927"/>
                <a:gd name="T37" fmla="*/ 39 h 800"/>
                <a:gd name="T38" fmla="*/ 58 w 927"/>
                <a:gd name="T39" fmla="*/ 38 h 800"/>
                <a:gd name="T40" fmla="*/ 115 w 927"/>
                <a:gd name="T41" fmla="*/ 618 h 800"/>
                <a:gd name="T42" fmla="*/ 46 w 927"/>
                <a:gd name="T43" fmla="*/ 617 h 800"/>
                <a:gd name="T44" fmla="*/ 26 w 927"/>
                <a:gd name="T45" fmla="*/ 608 h 800"/>
                <a:gd name="T46" fmla="*/ 10 w 927"/>
                <a:gd name="T47" fmla="*/ 592 h 800"/>
                <a:gd name="T48" fmla="*/ 1 w 927"/>
                <a:gd name="T49" fmla="*/ 571 h 800"/>
                <a:gd name="T50" fmla="*/ 0 w 927"/>
                <a:gd name="T51" fmla="*/ 58 h 800"/>
                <a:gd name="T52" fmla="*/ 4 w 927"/>
                <a:gd name="T53" fmla="*/ 35 h 800"/>
                <a:gd name="T54" fmla="*/ 17 w 927"/>
                <a:gd name="T55" fmla="*/ 16 h 800"/>
                <a:gd name="T56" fmla="*/ 36 w 927"/>
                <a:gd name="T57" fmla="*/ 5 h 800"/>
                <a:gd name="T58" fmla="*/ 58 w 927"/>
                <a:gd name="T59" fmla="*/ 0 h 800"/>
                <a:gd name="T60" fmla="*/ 881 w 927"/>
                <a:gd name="T61" fmla="*/ 0 h 800"/>
                <a:gd name="T62" fmla="*/ 901 w 927"/>
                <a:gd name="T63" fmla="*/ 9 h 800"/>
                <a:gd name="T64" fmla="*/ 917 w 927"/>
                <a:gd name="T65" fmla="*/ 25 h 800"/>
                <a:gd name="T66" fmla="*/ 926 w 927"/>
                <a:gd name="T67" fmla="*/ 46 h 800"/>
                <a:gd name="T68" fmla="*/ 927 w 927"/>
                <a:gd name="T69" fmla="*/ 559 h 800"/>
                <a:gd name="T70" fmla="*/ 922 w 927"/>
                <a:gd name="T71" fmla="*/ 582 h 800"/>
                <a:gd name="T72" fmla="*/ 910 w 927"/>
                <a:gd name="T73" fmla="*/ 601 h 800"/>
                <a:gd name="T74" fmla="*/ 891 w 927"/>
                <a:gd name="T75" fmla="*/ 612 h 800"/>
                <a:gd name="T76" fmla="*/ 868 w 927"/>
                <a:gd name="T77" fmla="*/ 618 h 800"/>
                <a:gd name="T78" fmla="*/ 115 w 927"/>
                <a:gd name="T79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27" h="800">
                  <a:moveTo>
                    <a:pt x="58" y="38"/>
                  </a:moveTo>
                  <a:lnTo>
                    <a:pt x="55" y="39"/>
                  </a:lnTo>
                  <a:lnTo>
                    <a:pt x="50" y="39"/>
                  </a:lnTo>
                  <a:lnTo>
                    <a:pt x="48" y="42"/>
                  </a:lnTo>
                  <a:lnTo>
                    <a:pt x="45" y="43"/>
                  </a:lnTo>
                  <a:lnTo>
                    <a:pt x="42" y="46"/>
                  </a:lnTo>
                  <a:lnTo>
                    <a:pt x="40" y="51"/>
                  </a:lnTo>
                  <a:lnTo>
                    <a:pt x="39" y="54"/>
                  </a:lnTo>
                  <a:lnTo>
                    <a:pt x="39" y="58"/>
                  </a:lnTo>
                  <a:lnTo>
                    <a:pt x="39" y="559"/>
                  </a:lnTo>
                  <a:lnTo>
                    <a:pt x="39" y="563"/>
                  </a:lnTo>
                  <a:lnTo>
                    <a:pt x="40" y="568"/>
                  </a:lnTo>
                  <a:lnTo>
                    <a:pt x="42" y="571"/>
                  </a:lnTo>
                  <a:lnTo>
                    <a:pt x="45" y="573"/>
                  </a:lnTo>
                  <a:lnTo>
                    <a:pt x="48" y="575"/>
                  </a:lnTo>
                  <a:lnTo>
                    <a:pt x="50" y="578"/>
                  </a:lnTo>
                  <a:lnTo>
                    <a:pt x="55" y="579"/>
                  </a:lnTo>
                  <a:lnTo>
                    <a:pt x="58" y="579"/>
                  </a:lnTo>
                  <a:lnTo>
                    <a:pt x="154" y="579"/>
                  </a:lnTo>
                  <a:lnTo>
                    <a:pt x="154" y="706"/>
                  </a:lnTo>
                  <a:lnTo>
                    <a:pt x="282" y="579"/>
                  </a:lnTo>
                  <a:lnTo>
                    <a:pt x="868" y="579"/>
                  </a:lnTo>
                  <a:lnTo>
                    <a:pt x="873" y="579"/>
                  </a:lnTo>
                  <a:lnTo>
                    <a:pt x="877" y="578"/>
                  </a:lnTo>
                  <a:lnTo>
                    <a:pt x="880" y="575"/>
                  </a:lnTo>
                  <a:lnTo>
                    <a:pt x="883" y="573"/>
                  </a:lnTo>
                  <a:lnTo>
                    <a:pt x="886" y="571"/>
                  </a:lnTo>
                  <a:lnTo>
                    <a:pt x="887" y="568"/>
                  </a:lnTo>
                  <a:lnTo>
                    <a:pt x="888" y="563"/>
                  </a:lnTo>
                  <a:lnTo>
                    <a:pt x="888" y="559"/>
                  </a:lnTo>
                  <a:lnTo>
                    <a:pt x="888" y="58"/>
                  </a:lnTo>
                  <a:lnTo>
                    <a:pt x="888" y="54"/>
                  </a:lnTo>
                  <a:lnTo>
                    <a:pt x="887" y="51"/>
                  </a:lnTo>
                  <a:lnTo>
                    <a:pt x="886" y="46"/>
                  </a:lnTo>
                  <a:lnTo>
                    <a:pt x="883" y="43"/>
                  </a:lnTo>
                  <a:lnTo>
                    <a:pt x="880" y="42"/>
                  </a:lnTo>
                  <a:lnTo>
                    <a:pt x="877" y="39"/>
                  </a:lnTo>
                  <a:lnTo>
                    <a:pt x="873" y="39"/>
                  </a:lnTo>
                  <a:lnTo>
                    <a:pt x="868" y="38"/>
                  </a:lnTo>
                  <a:lnTo>
                    <a:pt x="58" y="38"/>
                  </a:lnTo>
                  <a:close/>
                  <a:moveTo>
                    <a:pt x="115" y="800"/>
                  </a:moveTo>
                  <a:lnTo>
                    <a:pt x="115" y="618"/>
                  </a:lnTo>
                  <a:lnTo>
                    <a:pt x="58" y="618"/>
                  </a:lnTo>
                  <a:lnTo>
                    <a:pt x="46" y="617"/>
                  </a:lnTo>
                  <a:lnTo>
                    <a:pt x="36" y="612"/>
                  </a:lnTo>
                  <a:lnTo>
                    <a:pt x="26" y="608"/>
                  </a:lnTo>
                  <a:lnTo>
                    <a:pt x="17" y="601"/>
                  </a:lnTo>
                  <a:lnTo>
                    <a:pt x="10" y="592"/>
                  </a:lnTo>
                  <a:lnTo>
                    <a:pt x="4" y="582"/>
                  </a:lnTo>
                  <a:lnTo>
                    <a:pt x="1" y="571"/>
                  </a:lnTo>
                  <a:lnTo>
                    <a:pt x="0" y="559"/>
                  </a:lnTo>
                  <a:lnTo>
                    <a:pt x="0" y="58"/>
                  </a:lnTo>
                  <a:lnTo>
                    <a:pt x="1" y="46"/>
                  </a:lnTo>
                  <a:lnTo>
                    <a:pt x="4" y="35"/>
                  </a:lnTo>
                  <a:lnTo>
                    <a:pt x="10" y="25"/>
                  </a:lnTo>
                  <a:lnTo>
                    <a:pt x="17" y="16"/>
                  </a:lnTo>
                  <a:lnTo>
                    <a:pt x="26" y="9"/>
                  </a:lnTo>
                  <a:lnTo>
                    <a:pt x="36" y="5"/>
                  </a:lnTo>
                  <a:lnTo>
                    <a:pt x="46" y="0"/>
                  </a:lnTo>
                  <a:lnTo>
                    <a:pt x="58" y="0"/>
                  </a:lnTo>
                  <a:lnTo>
                    <a:pt x="868" y="0"/>
                  </a:lnTo>
                  <a:lnTo>
                    <a:pt x="881" y="0"/>
                  </a:lnTo>
                  <a:lnTo>
                    <a:pt x="891" y="5"/>
                  </a:lnTo>
                  <a:lnTo>
                    <a:pt x="901" y="9"/>
                  </a:lnTo>
                  <a:lnTo>
                    <a:pt x="910" y="16"/>
                  </a:lnTo>
                  <a:lnTo>
                    <a:pt x="917" y="25"/>
                  </a:lnTo>
                  <a:lnTo>
                    <a:pt x="922" y="35"/>
                  </a:lnTo>
                  <a:lnTo>
                    <a:pt x="926" y="46"/>
                  </a:lnTo>
                  <a:lnTo>
                    <a:pt x="927" y="58"/>
                  </a:lnTo>
                  <a:lnTo>
                    <a:pt x="927" y="559"/>
                  </a:lnTo>
                  <a:lnTo>
                    <a:pt x="926" y="571"/>
                  </a:lnTo>
                  <a:lnTo>
                    <a:pt x="922" y="582"/>
                  </a:lnTo>
                  <a:lnTo>
                    <a:pt x="917" y="592"/>
                  </a:lnTo>
                  <a:lnTo>
                    <a:pt x="910" y="601"/>
                  </a:lnTo>
                  <a:lnTo>
                    <a:pt x="901" y="608"/>
                  </a:lnTo>
                  <a:lnTo>
                    <a:pt x="891" y="612"/>
                  </a:lnTo>
                  <a:lnTo>
                    <a:pt x="881" y="617"/>
                  </a:lnTo>
                  <a:lnTo>
                    <a:pt x="868" y="618"/>
                  </a:lnTo>
                  <a:lnTo>
                    <a:pt x="298" y="618"/>
                  </a:lnTo>
                  <a:lnTo>
                    <a:pt x="115" y="8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26" name="Freeform 592">
              <a:extLst>
                <a:ext uri="{FF2B5EF4-FFF2-40B4-BE49-F238E27FC236}">
                  <a16:creationId xmlns:a16="http://schemas.microsoft.com/office/drawing/2014/main" id="{B12F96A0-D32B-422E-8E65-37C093388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033" y="6093464"/>
              <a:ext cx="37856" cy="37856"/>
            </a:xfrm>
            <a:custGeom>
              <a:avLst/>
              <a:gdLst>
                <a:gd name="T0" fmla="*/ 39 w 76"/>
                <a:gd name="T1" fmla="*/ 0 h 77"/>
                <a:gd name="T2" fmla="*/ 46 w 76"/>
                <a:gd name="T3" fmla="*/ 1 h 77"/>
                <a:gd name="T4" fmla="*/ 53 w 76"/>
                <a:gd name="T5" fmla="*/ 2 h 77"/>
                <a:gd name="T6" fmla="*/ 60 w 76"/>
                <a:gd name="T7" fmla="*/ 7 h 77"/>
                <a:gd name="T8" fmla="*/ 66 w 76"/>
                <a:gd name="T9" fmla="*/ 11 h 77"/>
                <a:gd name="T10" fmla="*/ 70 w 76"/>
                <a:gd name="T11" fmla="*/ 17 h 77"/>
                <a:gd name="T12" fmla="*/ 73 w 76"/>
                <a:gd name="T13" fmla="*/ 24 h 77"/>
                <a:gd name="T14" fmla="*/ 76 w 76"/>
                <a:gd name="T15" fmla="*/ 31 h 77"/>
                <a:gd name="T16" fmla="*/ 76 w 76"/>
                <a:gd name="T17" fmla="*/ 38 h 77"/>
                <a:gd name="T18" fmla="*/ 76 w 76"/>
                <a:gd name="T19" fmla="*/ 46 h 77"/>
                <a:gd name="T20" fmla="*/ 73 w 76"/>
                <a:gd name="T21" fmla="*/ 53 h 77"/>
                <a:gd name="T22" fmla="*/ 70 w 76"/>
                <a:gd name="T23" fmla="*/ 60 h 77"/>
                <a:gd name="T24" fmla="*/ 66 w 76"/>
                <a:gd name="T25" fmla="*/ 66 h 77"/>
                <a:gd name="T26" fmla="*/ 60 w 76"/>
                <a:gd name="T27" fmla="*/ 70 h 77"/>
                <a:gd name="T28" fmla="*/ 53 w 76"/>
                <a:gd name="T29" fmla="*/ 74 h 77"/>
                <a:gd name="T30" fmla="*/ 46 w 76"/>
                <a:gd name="T31" fmla="*/ 76 h 77"/>
                <a:gd name="T32" fmla="*/ 39 w 76"/>
                <a:gd name="T33" fmla="*/ 77 h 77"/>
                <a:gd name="T34" fmla="*/ 30 w 76"/>
                <a:gd name="T35" fmla="*/ 76 h 77"/>
                <a:gd name="T36" fmla="*/ 23 w 76"/>
                <a:gd name="T37" fmla="*/ 74 h 77"/>
                <a:gd name="T38" fmla="*/ 17 w 76"/>
                <a:gd name="T39" fmla="*/ 70 h 77"/>
                <a:gd name="T40" fmla="*/ 11 w 76"/>
                <a:gd name="T41" fmla="*/ 66 h 77"/>
                <a:gd name="T42" fmla="*/ 5 w 76"/>
                <a:gd name="T43" fmla="*/ 60 h 77"/>
                <a:gd name="T44" fmla="*/ 3 w 76"/>
                <a:gd name="T45" fmla="*/ 53 h 77"/>
                <a:gd name="T46" fmla="*/ 0 w 76"/>
                <a:gd name="T47" fmla="*/ 46 h 77"/>
                <a:gd name="T48" fmla="*/ 0 w 76"/>
                <a:gd name="T49" fmla="*/ 38 h 77"/>
                <a:gd name="T50" fmla="*/ 0 w 76"/>
                <a:gd name="T51" fmla="*/ 31 h 77"/>
                <a:gd name="T52" fmla="*/ 3 w 76"/>
                <a:gd name="T53" fmla="*/ 24 h 77"/>
                <a:gd name="T54" fmla="*/ 5 w 76"/>
                <a:gd name="T55" fmla="*/ 17 h 77"/>
                <a:gd name="T56" fmla="*/ 11 w 76"/>
                <a:gd name="T57" fmla="*/ 11 h 77"/>
                <a:gd name="T58" fmla="*/ 17 w 76"/>
                <a:gd name="T59" fmla="*/ 7 h 77"/>
                <a:gd name="T60" fmla="*/ 23 w 76"/>
                <a:gd name="T61" fmla="*/ 2 h 77"/>
                <a:gd name="T62" fmla="*/ 30 w 76"/>
                <a:gd name="T63" fmla="*/ 1 h 77"/>
                <a:gd name="T64" fmla="*/ 39 w 76"/>
                <a:gd name="T6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6" h="77">
                  <a:moveTo>
                    <a:pt x="39" y="0"/>
                  </a:moveTo>
                  <a:lnTo>
                    <a:pt x="46" y="1"/>
                  </a:lnTo>
                  <a:lnTo>
                    <a:pt x="53" y="2"/>
                  </a:lnTo>
                  <a:lnTo>
                    <a:pt x="60" y="7"/>
                  </a:lnTo>
                  <a:lnTo>
                    <a:pt x="66" y="11"/>
                  </a:lnTo>
                  <a:lnTo>
                    <a:pt x="70" y="17"/>
                  </a:lnTo>
                  <a:lnTo>
                    <a:pt x="73" y="24"/>
                  </a:lnTo>
                  <a:lnTo>
                    <a:pt x="76" y="31"/>
                  </a:lnTo>
                  <a:lnTo>
                    <a:pt x="76" y="38"/>
                  </a:lnTo>
                  <a:lnTo>
                    <a:pt x="76" y="46"/>
                  </a:lnTo>
                  <a:lnTo>
                    <a:pt x="73" y="53"/>
                  </a:lnTo>
                  <a:lnTo>
                    <a:pt x="70" y="60"/>
                  </a:lnTo>
                  <a:lnTo>
                    <a:pt x="66" y="66"/>
                  </a:lnTo>
                  <a:lnTo>
                    <a:pt x="60" y="70"/>
                  </a:lnTo>
                  <a:lnTo>
                    <a:pt x="53" y="74"/>
                  </a:lnTo>
                  <a:lnTo>
                    <a:pt x="46" y="76"/>
                  </a:lnTo>
                  <a:lnTo>
                    <a:pt x="39" y="77"/>
                  </a:lnTo>
                  <a:lnTo>
                    <a:pt x="30" y="76"/>
                  </a:lnTo>
                  <a:lnTo>
                    <a:pt x="23" y="74"/>
                  </a:lnTo>
                  <a:lnTo>
                    <a:pt x="17" y="70"/>
                  </a:lnTo>
                  <a:lnTo>
                    <a:pt x="11" y="66"/>
                  </a:lnTo>
                  <a:lnTo>
                    <a:pt x="5" y="60"/>
                  </a:lnTo>
                  <a:lnTo>
                    <a:pt x="3" y="53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3" y="24"/>
                  </a:lnTo>
                  <a:lnTo>
                    <a:pt x="5" y="17"/>
                  </a:lnTo>
                  <a:lnTo>
                    <a:pt x="11" y="11"/>
                  </a:lnTo>
                  <a:lnTo>
                    <a:pt x="17" y="7"/>
                  </a:lnTo>
                  <a:lnTo>
                    <a:pt x="23" y="2"/>
                  </a:lnTo>
                  <a:lnTo>
                    <a:pt x="30" y="1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27" name="Freeform 593">
              <a:extLst>
                <a:ext uri="{FF2B5EF4-FFF2-40B4-BE49-F238E27FC236}">
                  <a16:creationId xmlns:a16="http://schemas.microsoft.com/office/drawing/2014/main" id="{53B04EA6-535F-44E1-9D1A-A93E12545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000" y="6093464"/>
              <a:ext cx="37856" cy="37856"/>
            </a:xfrm>
            <a:custGeom>
              <a:avLst/>
              <a:gdLst>
                <a:gd name="T0" fmla="*/ 39 w 78"/>
                <a:gd name="T1" fmla="*/ 0 h 77"/>
                <a:gd name="T2" fmla="*/ 47 w 78"/>
                <a:gd name="T3" fmla="*/ 1 h 77"/>
                <a:gd name="T4" fmla="*/ 55 w 78"/>
                <a:gd name="T5" fmla="*/ 2 h 77"/>
                <a:gd name="T6" fmla="*/ 60 w 78"/>
                <a:gd name="T7" fmla="*/ 7 h 77"/>
                <a:gd name="T8" fmla="*/ 66 w 78"/>
                <a:gd name="T9" fmla="*/ 11 h 77"/>
                <a:gd name="T10" fmla="*/ 70 w 78"/>
                <a:gd name="T11" fmla="*/ 17 h 77"/>
                <a:gd name="T12" fmla="*/ 75 w 78"/>
                <a:gd name="T13" fmla="*/ 24 h 77"/>
                <a:gd name="T14" fmla="*/ 76 w 78"/>
                <a:gd name="T15" fmla="*/ 31 h 77"/>
                <a:gd name="T16" fmla="*/ 78 w 78"/>
                <a:gd name="T17" fmla="*/ 38 h 77"/>
                <a:gd name="T18" fmla="*/ 76 w 78"/>
                <a:gd name="T19" fmla="*/ 46 h 77"/>
                <a:gd name="T20" fmla="*/ 75 w 78"/>
                <a:gd name="T21" fmla="*/ 53 h 77"/>
                <a:gd name="T22" fmla="*/ 70 w 78"/>
                <a:gd name="T23" fmla="*/ 60 h 77"/>
                <a:gd name="T24" fmla="*/ 66 w 78"/>
                <a:gd name="T25" fmla="*/ 66 h 77"/>
                <a:gd name="T26" fmla="*/ 60 w 78"/>
                <a:gd name="T27" fmla="*/ 70 h 77"/>
                <a:gd name="T28" fmla="*/ 55 w 78"/>
                <a:gd name="T29" fmla="*/ 74 h 77"/>
                <a:gd name="T30" fmla="*/ 47 w 78"/>
                <a:gd name="T31" fmla="*/ 76 h 77"/>
                <a:gd name="T32" fmla="*/ 39 w 78"/>
                <a:gd name="T33" fmla="*/ 77 h 77"/>
                <a:gd name="T34" fmla="*/ 32 w 78"/>
                <a:gd name="T35" fmla="*/ 76 h 77"/>
                <a:gd name="T36" fmla="*/ 24 w 78"/>
                <a:gd name="T37" fmla="*/ 74 h 77"/>
                <a:gd name="T38" fmla="*/ 17 w 78"/>
                <a:gd name="T39" fmla="*/ 70 h 77"/>
                <a:gd name="T40" fmla="*/ 11 w 78"/>
                <a:gd name="T41" fmla="*/ 66 h 77"/>
                <a:gd name="T42" fmla="*/ 7 w 78"/>
                <a:gd name="T43" fmla="*/ 60 h 77"/>
                <a:gd name="T44" fmla="*/ 3 w 78"/>
                <a:gd name="T45" fmla="*/ 53 h 77"/>
                <a:gd name="T46" fmla="*/ 1 w 78"/>
                <a:gd name="T47" fmla="*/ 46 h 77"/>
                <a:gd name="T48" fmla="*/ 0 w 78"/>
                <a:gd name="T49" fmla="*/ 38 h 77"/>
                <a:gd name="T50" fmla="*/ 1 w 78"/>
                <a:gd name="T51" fmla="*/ 31 h 77"/>
                <a:gd name="T52" fmla="*/ 3 w 78"/>
                <a:gd name="T53" fmla="*/ 24 h 77"/>
                <a:gd name="T54" fmla="*/ 7 w 78"/>
                <a:gd name="T55" fmla="*/ 17 h 77"/>
                <a:gd name="T56" fmla="*/ 11 w 78"/>
                <a:gd name="T57" fmla="*/ 11 h 77"/>
                <a:gd name="T58" fmla="*/ 17 w 78"/>
                <a:gd name="T59" fmla="*/ 7 h 77"/>
                <a:gd name="T60" fmla="*/ 24 w 78"/>
                <a:gd name="T61" fmla="*/ 2 h 77"/>
                <a:gd name="T62" fmla="*/ 32 w 78"/>
                <a:gd name="T63" fmla="*/ 1 h 77"/>
                <a:gd name="T64" fmla="*/ 39 w 78"/>
                <a:gd name="T6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7">
                  <a:moveTo>
                    <a:pt x="39" y="0"/>
                  </a:moveTo>
                  <a:lnTo>
                    <a:pt x="47" y="1"/>
                  </a:lnTo>
                  <a:lnTo>
                    <a:pt x="55" y="2"/>
                  </a:lnTo>
                  <a:lnTo>
                    <a:pt x="60" y="7"/>
                  </a:lnTo>
                  <a:lnTo>
                    <a:pt x="66" y="11"/>
                  </a:lnTo>
                  <a:lnTo>
                    <a:pt x="70" y="17"/>
                  </a:lnTo>
                  <a:lnTo>
                    <a:pt x="75" y="24"/>
                  </a:lnTo>
                  <a:lnTo>
                    <a:pt x="76" y="31"/>
                  </a:lnTo>
                  <a:lnTo>
                    <a:pt x="78" y="38"/>
                  </a:lnTo>
                  <a:lnTo>
                    <a:pt x="76" y="46"/>
                  </a:lnTo>
                  <a:lnTo>
                    <a:pt x="75" y="53"/>
                  </a:lnTo>
                  <a:lnTo>
                    <a:pt x="70" y="60"/>
                  </a:lnTo>
                  <a:lnTo>
                    <a:pt x="66" y="66"/>
                  </a:lnTo>
                  <a:lnTo>
                    <a:pt x="60" y="70"/>
                  </a:lnTo>
                  <a:lnTo>
                    <a:pt x="55" y="74"/>
                  </a:lnTo>
                  <a:lnTo>
                    <a:pt x="47" y="76"/>
                  </a:lnTo>
                  <a:lnTo>
                    <a:pt x="39" y="77"/>
                  </a:lnTo>
                  <a:lnTo>
                    <a:pt x="32" y="76"/>
                  </a:lnTo>
                  <a:lnTo>
                    <a:pt x="24" y="74"/>
                  </a:lnTo>
                  <a:lnTo>
                    <a:pt x="17" y="70"/>
                  </a:lnTo>
                  <a:lnTo>
                    <a:pt x="11" y="66"/>
                  </a:lnTo>
                  <a:lnTo>
                    <a:pt x="7" y="60"/>
                  </a:lnTo>
                  <a:lnTo>
                    <a:pt x="3" y="53"/>
                  </a:lnTo>
                  <a:lnTo>
                    <a:pt x="1" y="46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3" y="24"/>
                  </a:lnTo>
                  <a:lnTo>
                    <a:pt x="7" y="17"/>
                  </a:lnTo>
                  <a:lnTo>
                    <a:pt x="11" y="11"/>
                  </a:lnTo>
                  <a:lnTo>
                    <a:pt x="17" y="7"/>
                  </a:lnTo>
                  <a:lnTo>
                    <a:pt x="24" y="2"/>
                  </a:lnTo>
                  <a:lnTo>
                    <a:pt x="32" y="1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28" name="Freeform 594">
              <a:extLst>
                <a:ext uri="{FF2B5EF4-FFF2-40B4-BE49-F238E27FC236}">
                  <a16:creationId xmlns:a16="http://schemas.microsoft.com/office/drawing/2014/main" id="{240BB85F-6ECB-4689-946D-A0EC0B272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745" y="6093464"/>
              <a:ext cx="37856" cy="37856"/>
            </a:xfrm>
            <a:custGeom>
              <a:avLst/>
              <a:gdLst>
                <a:gd name="T0" fmla="*/ 39 w 78"/>
                <a:gd name="T1" fmla="*/ 0 h 77"/>
                <a:gd name="T2" fmla="*/ 46 w 78"/>
                <a:gd name="T3" fmla="*/ 1 h 77"/>
                <a:gd name="T4" fmla="*/ 53 w 78"/>
                <a:gd name="T5" fmla="*/ 2 h 77"/>
                <a:gd name="T6" fmla="*/ 60 w 78"/>
                <a:gd name="T7" fmla="*/ 7 h 77"/>
                <a:gd name="T8" fmla="*/ 66 w 78"/>
                <a:gd name="T9" fmla="*/ 11 h 77"/>
                <a:gd name="T10" fmla="*/ 70 w 78"/>
                <a:gd name="T11" fmla="*/ 17 h 77"/>
                <a:gd name="T12" fmla="*/ 75 w 78"/>
                <a:gd name="T13" fmla="*/ 24 h 77"/>
                <a:gd name="T14" fmla="*/ 76 w 78"/>
                <a:gd name="T15" fmla="*/ 31 h 77"/>
                <a:gd name="T16" fmla="*/ 78 w 78"/>
                <a:gd name="T17" fmla="*/ 38 h 77"/>
                <a:gd name="T18" fmla="*/ 76 w 78"/>
                <a:gd name="T19" fmla="*/ 46 h 77"/>
                <a:gd name="T20" fmla="*/ 75 w 78"/>
                <a:gd name="T21" fmla="*/ 53 h 77"/>
                <a:gd name="T22" fmla="*/ 70 w 78"/>
                <a:gd name="T23" fmla="*/ 60 h 77"/>
                <a:gd name="T24" fmla="*/ 66 w 78"/>
                <a:gd name="T25" fmla="*/ 66 h 77"/>
                <a:gd name="T26" fmla="*/ 60 w 78"/>
                <a:gd name="T27" fmla="*/ 70 h 77"/>
                <a:gd name="T28" fmla="*/ 53 w 78"/>
                <a:gd name="T29" fmla="*/ 74 h 77"/>
                <a:gd name="T30" fmla="*/ 46 w 78"/>
                <a:gd name="T31" fmla="*/ 76 h 77"/>
                <a:gd name="T32" fmla="*/ 39 w 78"/>
                <a:gd name="T33" fmla="*/ 77 h 77"/>
                <a:gd name="T34" fmla="*/ 30 w 78"/>
                <a:gd name="T35" fmla="*/ 76 h 77"/>
                <a:gd name="T36" fmla="*/ 23 w 78"/>
                <a:gd name="T37" fmla="*/ 74 h 77"/>
                <a:gd name="T38" fmla="*/ 17 w 78"/>
                <a:gd name="T39" fmla="*/ 70 h 77"/>
                <a:gd name="T40" fmla="*/ 11 w 78"/>
                <a:gd name="T41" fmla="*/ 66 h 77"/>
                <a:gd name="T42" fmla="*/ 7 w 78"/>
                <a:gd name="T43" fmla="*/ 60 h 77"/>
                <a:gd name="T44" fmla="*/ 3 w 78"/>
                <a:gd name="T45" fmla="*/ 53 h 77"/>
                <a:gd name="T46" fmla="*/ 1 w 78"/>
                <a:gd name="T47" fmla="*/ 46 h 77"/>
                <a:gd name="T48" fmla="*/ 0 w 78"/>
                <a:gd name="T49" fmla="*/ 38 h 77"/>
                <a:gd name="T50" fmla="*/ 1 w 78"/>
                <a:gd name="T51" fmla="*/ 31 h 77"/>
                <a:gd name="T52" fmla="*/ 3 w 78"/>
                <a:gd name="T53" fmla="*/ 24 h 77"/>
                <a:gd name="T54" fmla="*/ 7 w 78"/>
                <a:gd name="T55" fmla="*/ 17 h 77"/>
                <a:gd name="T56" fmla="*/ 11 w 78"/>
                <a:gd name="T57" fmla="*/ 11 h 77"/>
                <a:gd name="T58" fmla="*/ 17 w 78"/>
                <a:gd name="T59" fmla="*/ 7 h 77"/>
                <a:gd name="T60" fmla="*/ 23 w 78"/>
                <a:gd name="T61" fmla="*/ 2 h 77"/>
                <a:gd name="T62" fmla="*/ 30 w 78"/>
                <a:gd name="T63" fmla="*/ 1 h 77"/>
                <a:gd name="T64" fmla="*/ 39 w 78"/>
                <a:gd name="T6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7">
                  <a:moveTo>
                    <a:pt x="39" y="0"/>
                  </a:moveTo>
                  <a:lnTo>
                    <a:pt x="46" y="1"/>
                  </a:lnTo>
                  <a:lnTo>
                    <a:pt x="53" y="2"/>
                  </a:lnTo>
                  <a:lnTo>
                    <a:pt x="60" y="7"/>
                  </a:lnTo>
                  <a:lnTo>
                    <a:pt x="66" y="11"/>
                  </a:lnTo>
                  <a:lnTo>
                    <a:pt x="70" y="17"/>
                  </a:lnTo>
                  <a:lnTo>
                    <a:pt x="75" y="24"/>
                  </a:lnTo>
                  <a:lnTo>
                    <a:pt x="76" y="31"/>
                  </a:lnTo>
                  <a:lnTo>
                    <a:pt x="78" y="38"/>
                  </a:lnTo>
                  <a:lnTo>
                    <a:pt x="76" y="46"/>
                  </a:lnTo>
                  <a:lnTo>
                    <a:pt x="75" y="53"/>
                  </a:lnTo>
                  <a:lnTo>
                    <a:pt x="70" y="60"/>
                  </a:lnTo>
                  <a:lnTo>
                    <a:pt x="66" y="66"/>
                  </a:lnTo>
                  <a:lnTo>
                    <a:pt x="60" y="70"/>
                  </a:lnTo>
                  <a:lnTo>
                    <a:pt x="53" y="74"/>
                  </a:lnTo>
                  <a:lnTo>
                    <a:pt x="46" y="76"/>
                  </a:lnTo>
                  <a:lnTo>
                    <a:pt x="39" y="77"/>
                  </a:lnTo>
                  <a:lnTo>
                    <a:pt x="30" y="76"/>
                  </a:lnTo>
                  <a:lnTo>
                    <a:pt x="23" y="74"/>
                  </a:lnTo>
                  <a:lnTo>
                    <a:pt x="17" y="70"/>
                  </a:lnTo>
                  <a:lnTo>
                    <a:pt x="11" y="66"/>
                  </a:lnTo>
                  <a:lnTo>
                    <a:pt x="7" y="60"/>
                  </a:lnTo>
                  <a:lnTo>
                    <a:pt x="3" y="53"/>
                  </a:lnTo>
                  <a:lnTo>
                    <a:pt x="1" y="46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3" y="24"/>
                  </a:lnTo>
                  <a:lnTo>
                    <a:pt x="7" y="17"/>
                  </a:lnTo>
                  <a:lnTo>
                    <a:pt x="11" y="11"/>
                  </a:lnTo>
                  <a:lnTo>
                    <a:pt x="17" y="7"/>
                  </a:lnTo>
                  <a:lnTo>
                    <a:pt x="23" y="2"/>
                  </a:lnTo>
                  <a:lnTo>
                    <a:pt x="30" y="1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45" name="Freeform 404">
            <a:extLst>
              <a:ext uri="{FF2B5EF4-FFF2-40B4-BE49-F238E27FC236}">
                <a16:creationId xmlns:a16="http://schemas.microsoft.com/office/drawing/2014/main" id="{BA1F95D1-2B63-473D-B302-91D38077B82C}"/>
              </a:ext>
            </a:extLst>
          </p:cNvPr>
          <p:cNvSpPr>
            <a:spLocks/>
          </p:cNvSpPr>
          <p:nvPr/>
        </p:nvSpPr>
        <p:spPr bwMode="auto">
          <a:xfrm>
            <a:off x="2356957" y="1222422"/>
            <a:ext cx="1158540" cy="1566542"/>
          </a:xfrm>
          <a:custGeom>
            <a:avLst/>
            <a:gdLst>
              <a:gd name="T0" fmla="*/ 132 w 948"/>
              <a:gd name="T1" fmla="*/ 133 h 1541"/>
              <a:gd name="T2" fmla="*/ 239 w 948"/>
              <a:gd name="T3" fmla="*/ 62 h 1541"/>
              <a:gd name="T4" fmla="*/ 341 w 948"/>
              <a:gd name="T5" fmla="*/ 22 h 1541"/>
              <a:gd name="T6" fmla="*/ 493 w 948"/>
              <a:gd name="T7" fmla="*/ 2 h 1541"/>
              <a:gd name="T8" fmla="*/ 563 w 948"/>
              <a:gd name="T9" fmla="*/ 8 h 1541"/>
              <a:gd name="T10" fmla="*/ 619 w 948"/>
              <a:gd name="T11" fmla="*/ 0 h 1541"/>
              <a:gd name="T12" fmla="*/ 708 w 948"/>
              <a:gd name="T13" fmla="*/ 17 h 1541"/>
              <a:gd name="T14" fmla="*/ 780 w 948"/>
              <a:gd name="T15" fmla="*/ 45 h 1541"/>
              <a:gd name="T16" fmla="*/ 838 w 948"/>
              <a:gd name="T17" fmla="*/ 95 h 1541"/>
              <a:gd name="T18" fmla="*/ 892 w 948"/>
              <a:gd name="T19" fmla="*/ 193 h 1541"/>
              <a:gd name="T20" fmla="*/ 829 w 948"/>
              <a:gd name="T21" fmla="*/ 307 h 1541"/>
              <a:gd name="T22" fmla="*/ 830 w 948"/>
              <a:gd name="T23" fmla="*/ 357 h 1541"/>
              <a:gd name="T24" fmla="*/ 837 w 948"/>
              <a:gd name="T25" fmla="*/ 379 h 1541"/>
              <a:gd name="T26" fmla="*/ 867 w 948"/>
              <a:gd name="T27" fmla="*/ 360 h 1541"/>
              <a:gd name="T28" fmla="*/ 876 w 948"/>
              <a:gd name="T29" fmla="*/ 364 h 1541"/>
              <a:gd name="T30" fmla="*/ 861 w 948"/>
              <a:gd name="T31" fmla="*/ 392 h 1541"/>
              <a:gd name="T32" fmla="*/ 842 w 948"/>
              <a:gd name="T33" fmla="*/ 412 h 1541"/>
              <a:gd name="T34" fmla="*/ 908 w 948"/>
              <a:gd name="T35" fmla="*/ 477 h 1541"/>
              <a:gd name="T36" fmla="*/ 948 w 948"/>
              <a:gd name="T37" fmla="*/ 522 h 1541"/>
              <a:gd name="T38" fmla="*/ 908 w 948"/>
              <a:gd name="T39" fmla="*/ 551 h 1541"/>
              <a:gd name="T40" fmla="*/ 887 w 948"/>
              <a:gd name="T41" fmla="*/ 574 h 1541"/>
              <a:gd name="T42" fmla="*/ 892 w 948"/>
              <a:gd name="T43" fmla="*/ 586 h 1541"/>
              <a:gd name="T44" fmla="*/ 916 w 948"/>
              <a:gd name="T45" fmla="*/ 586 h 1541"/>
              <a:gd name="T46" fmla="*/ 919 w 948"/>
              <a:gd name="T47" fmla="*/ 599 h 1541"/>
              <a:gd name="T48" fmla="*/ 907 w 948"/>
              <a:gd name="T49" fmla="*/ 646 h 1541"/>
              <a:gd name="T50" fmla="*/ 911 w 948"/>
              <a:gd name="T51" fmla="*/ 673 h 1541"/>
              <a:gd name="T52" fmla="*/ 894 w 948"/>
              <a:gd name="T53" fmla="*/ 698 h 1541"/>
              <a:gd name="T54" fmla="*/ 894 w 948"/>
              <a:gd name="T55" fmla="*/ 739 h 1541"/>
              <a:gd name="T56" fmla="*/ 906 w 948"/>
              <a:gd name="T57" fmla="*/ 778 h 1541"/>
              <a:gd name="T58" fmla="*/ 896 w 948"/>
              <a:gd name="T59" fmla="*/ 826 h 1541"/>
              <a:gd name="T60" fmla="*/ 872 w 948"/>
              <a:gd name="T61" fmla="*/ 844 h 1541"/>
              <a:gd name="T62" fmla="*/ 760 w 948"/>
              <a:gd name="T63" fmla="*/ 851 h 1541"/>
              <a:gd name="T64" fmla="*/ 628 w 948"/>
              <a:gd name="T65" fmla="*/ 853 h 1541"/>
              <a:gd name="T66" fmla="*/ 588 w 948"/>
              <a:gd name="T67" fmla="*/ 894 h 1541"/>
              <a:gd name="T68" fmla="*/ 541 w 948"/>
              <a:gd name="T69" fmla="*/ 1008 h 1541"/>
              <a:gd name="T70" fmla="*/ 500 w 948"/>
              <a:gd name="T71" fmla="*/ 1180 h 1541"/>
              <a:gd name="T72" fmla="*/ 486 w 948"/>
              <a:gd name="T73" fmla="*/ 1331 h 1541"/>
              <a:gd name="T74" fmla="*/ 515 w 948"/>
              <a:gd name="T75" fmla="*/ 1462 h 1541"/>
              <a:gd name="T76" fmla="*/ 561 w 948"/>
              <a:gd name="T77" fmla="*/ 1533 h 1541"/>
              <a:gd name="T78" fmla="*/ 514 w 948"/>
              <a:gd name="T79" fmla="*/ 1539 h 1541"/>
              <a:gd name="T80" fmla="*/ 443 w 948"/>
              <a:gd name="T81" fmla="*/ 1502 h 1541"/>
              <a:gd name="T82" fmla="*/ 389 w 948"/>
              <a:gd name="T83" fmla="*/ 1427 h 1541"/>
              <a:gd name="T84" fmla="*/ 331 w 948"/>
              <a:gd name="T85" fmla="*/ 1356 h 1541"/>
              <a:gd name="T86" fmla="*/ 265 w 948"/>
              <a:gd name="T87" fmla="*/ 1283 h 1541"/>
              <a:gd name="T88" fmla="*/ 240 w 948"/>
              <a:gd name="T89" fmla="*/ 1222 h 1541"/>
              <a:gd name="T90" fmla="*/ 199 w 948"/>
              <a:gd name="T91" fmla="*/ 1160 h 1541"/>
              <a:gd name="T92" fmla="*/ 160 w 948"/>
              <a:gd name="T93" fmla="*/ 1148 h 1541"/>
              <a:gd name="T94" fmla="*/ 68 w 948"/>
              <a:gd name="T95" fmla="*/ 1133 h 1541"/>
              <a:gd name="T96" fmla="*/ 20 w 948"/>
              <a:gd name="T97" fmla="*/ 1087 h 1541"/>
              <a:gd name="T98" fmla="*/ 23 w 948"/>
              <a:gd name="T99" fmla="*/ 1032 h 1541"/>
              <a:gd name="T100" fmla="*/ 66 w 948"/>
              <a:gd name="T101" fmla="*/ 962 h 1541"/>
              <a:gd name="T102" fmla="*/ 95 w 948"/>
              <a:gd name="T103" fmla="*/ 834 h 1541"/>
              <a:gd name="T104" fmla="*/ 78 w 948"/>
              <a:gd name="T105" fmla="*/ 693 h 1541"/>
              <a:gd name="T106" fmla="*/ 16 w 948"/>
              <a:gd name="T107" fmla="*/ 470 h 1541"/>
              <a:gd name="T108" fmla="*/ 5 w 948"/>
              <a:gd name="T109" fmla="*/ 340 h 1541"/>
              <a:gd name="T110" fmla="*/ 35 w 948"/>
              <a:gd name="T111" fmla="*/ 241 h 1541"/>
              <a:gd name="T112" fmla="*/ 68 w 948"/>
              <a:gd name="T113" fmla="*/ 193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48" h="1541">
                <a:moveTo>
                  <a:pt x="68" y="193"/>
                </a:moveTo>
                <a:lnTo>
                  <a:pt x="68" y="193"/>
                </a:lnTo>
                <a:lnTo>
                  <a:pt x="90" y="172"/>
                </a:lnTo>
                <a:lnTo>
                  <a:pt x="111" y="152"/>
                </a:lnTo>
                <a:lnTo>
                  <a:pt x="132" y="133"/>
                </a:lnTo>
                <a:lnTo>
                  <a:pt x="154" y="116"/>
                </a:lnTo>
                <a:lnTo>
                  <a:pt x="175" y="100"/>
                </a:lnTo>
                <a:lnTo>
                  <a:pt x="196" y="86"/>
                </a:lnTo>
                <a:lnTo>
                  <a:pt x="217" y="73"/>
                </a:lnTo>
                <a:lnTo>
                  <a:pt x="239" y="62"/>
                </a:lnTo>
                <a:lnTo>
                  <a:pt x="260" y="51"/>
                </a:lnTo>
                <a:lnTo>
                  <a:pt x="281" y="42"/>
                </a:lnTo>
                <a:lnTo>
                  <a:pt x="301" y="35"/>
                </a:lnTo>
                <a:lnTo>
                  <a:pt x="321" y="27"/>
                </a:lnTo>
                <a:lnTo>
                  <a:pt x="341" y="22"/>
                </a:lnTo>
                <a:lnTo>
                  <a:pt x="361" y="17"/>
                </a:lnTo>
                <a:lnTo>
                  <a:pt x="398" y="10"/>
                </a:lnTo>
                <a:lnTo>
                  <a:pt x="433" y="5"/>
                </a:lnTo>
                <a:lnTo>
                  <a:pt x="464" y="2"/>
                </a:lnTo>
                <a:lnTo>
                  <a:pt x="493" y="2"/>
                </a:lnTo>
                <a:lnTo>
                  <a:pt x="516" y="2"/>
                </a:lnTo>
                <a:lnTo>
                  <a:pt x="535" y="5"/>
                </a:lnTo>
                <a:lnTo>
                  <a:pt x="550" y="6"/>
                </a:lnTo>
                <a:lnTo>
                  <a:pt x="563" y="8"/>
                </a:lnTo>
                <a:lnTo>
                  <a:pt x="563" y="8"/>
                </a:lnTo>
                <a:lnTo>
                  <a:pt x="565" y="7"/>
                </a:lnTo>
                <a:lnTo>
                  <a:pt x="573" y="5"/>
                </a:lnTo>
                <a:lnTo>
                  <a:pt x="586" y="1"/>
                </a:lnTo>
                <a:lnTo>
                  <a:pt x="606" y="0"/>
                </a:lnTo>
                <a:lnTo>
                  <a:pt x="619" y="0"/>
                </a:lnTo>
                <a:lnTo>
                  <a:pt x="634" y="1"/>
                </a:lnTo>
                <a:lnTo>
                  <a:pt x="649" y="3"/>
                </a:lnTo>
                <a:lnTo>
                  <a:pt x="667" y="6"/>
                </a:lnTo>
                <a:lnTo>
                  <a:pt x="687" y="11"/>
                </a:lnTo>
                <a:lnTo>
                  <a:pt x="708" y="17"/>
                </a:lnTo>
                <a:lnTo>
                  <a:pt x="730" y="25"/>
                </a:lnTo>
                <a:lnTo>
                  <a:pt x="755" y="33"/>
                </a:lnTo>
                <a:lnTo>
                  <a:pt x="755" y="33"/>
                </a:lnTo>
                <a:lnTo>
                  <a:pt x="769" y="38"/>
                </a:lnTo>
                <a:lnTo>
                  <a:pt x="780" y="45"/>
                </a:lnTo>
                <a:lnTo>
                  <a:pt x="792" y="52"/>
                </a:lnTo>
                <a:lnTo>
                  <a:pt x="803" y="60"/>
                </a:lnTo>
                <a:lnTo>
                  <a:pt x="812" y="67"/>
                </a:lnTo>
                <a:lnTo>
                  <a:pt x="822" y="76"/>
                </a:lnTo>
                <a:lnTo>
                  <a:pt x="838" y="95"/>
                </a:lnTo>
                <a:lnTo>
                  <a:pt x="853" y="113"/>
                </a:lnTo>
                <a:lnTo>
                  <a:pt x="866" y="133"/>
                </a:lnTo>
                <a:lnTo>
                  <a:pt x="876" y="155"/>
                </a:lnTo>
                <a:lnTo>
                  <a:pt x="884" y="175"/>
                </a:lnTo>
                <a:lnTo>
                  <a:pt x="892" y="193"/>
                </a:lnTo>
                <a:lnTo>
                  <a:pt x="897" y="212"/>
                </a:lnTo>
                <a:lnTo>
                  <a:pt x="904" y="245"/>
                </a:lnTo>
                <a:lnTo>
                  <a:pt x="908" y="266"/>
                </a:lnTo>
                <a:lnTo>
                  <a:pt x="909" y="275"/>
                </a:lnTo>
                <a:lnTo>
                  <a:pt x="829" y="307"/>
                </a:lnTo>
                <a:lnTo>
                  <a:pt x="829" y="307"/>
                </a:lnTo>
                <a:lnTo>
                  <a:pt x="832" y="322"/>
                </a:lnTo>
                <a:lnTo>
                  <a:pt x="832" y="335"/>
                </a:lnTo>
                <a:lnTo>
                  <a:pt x="832" y="347"/>
                </a:lnTo>
                <a:lnTo>
                  <a:pt x="830" y="357"/>
                </a:lnTo>
                <a:lnTo>
                  <a:pt x="827" y="371"/>
                </a:lnTo>
                <a:lnTo>
                  <a:pt x="825" y="376"/>
                </a:lnTo>
                <a:lnTo>
                  <a:pt x="825" y="376"/>
                </a:lnTo>
                <a:lnTo>
                  <a:pt x="832" y="379"/>
                </a:lnTo>
                <a:lnTo>
                  <a:pt x="837" y="379"/>
                </a:lnTo>
                <a:lnTo>
                  <a:pt x="842" y="379"/>
                </a:lnTo>
                <a:lnTo>
                  <a:pt x="847" y="376"/>
                </a:lnTo>
                <a:lnTo>
                  <a:pt x="854" y="372"/>
                </a:lnTo>
                <a:lnTo>
                  <a:pt x="862" y="366"/>
                </a:lnTo>
                <a:lnTo>
                  <a:pt x="867" y="360"/>
                </a:lnTo>
                <a:lnTo>
                  <a:pt x="871" y="354"/>
                </a:lnTo>
                <a:lnTo>
                  <a:pt x="873" y="347"/>
                </a:lnTo>
                <a:lnTo>
                  <a:pt x="873" y="347"/>
                </a:lnTo>
                <a:lnTo>
                  <a:pt x="874" y="356"/>
                </a:lnTo>
                <a:lnTo>
                  <a:pt x="876" y="364"/>
                </a:lnTo>
                <a:lnTo>
                  <a:pt x="874" y="370"/>
                </a:lnTo>
                <a:lnTo>
                  <a:pt x="873" y="376"/>
                </a:lnTo>
                <a:lnTo>
                  <a:pt x="871" y="381"/>
                </a:lnTo>
                <a:lnTo>
                  <a:pt x="868" y="386"/>
                </a:lnTo>
                <a:lnTo>
                  <a:pt x="861" y="392"/>
                </a:lnTo>
                <a:lnTo>
                  <a:pt x="852" y="397"/>
                </a:lnTo>
                <a:lnTo>
                  <a:pt x="844" y="400"/>
                </a:lnTo>
                <a:lnTo>
                  <a:pt x="837" y="402"/>
                </a:lnTo>
                <a:lnTo>
                  <a:pt x="837" y="402"/>
                </a:lnTo>
                <a:lnTo>
                  <a:pt x="842" y="412"/>
                </a:lnTo>
                <a:lnTo>
                  <a:pt x="849" y="422"/>
                </a:lnTo>
                <a:lnTo>
                  <a:pt x="858" y="432"/>
                </a:lnTo>
                <a:lnTo>
                  <a:pt x="867" y="442"/>
                </a:lnTo>
                <a:lnTo>
                  <a:pt x="887" y="461"/>
                </a:lnTo>
                <a:lnTo>
                  <a:pt x="908" y="477"/>
                </a:lnTo>
                <a:lnTo>
                  <a:pt x="926" y="494"/>
                </a:lnTo>
                <a:lnTo>
                  <a:pt x="941" y="507"/>
                </a:lnTo>
                <a:lnTo>
                  <a:pt x="944" y="512"/>
                </a:lnTo>
                <a:lnTo>
                  <a:pt x="947" y="519"/>
                </a:lnTo>
                <a:lnTo>
                  <a:pt x="948" y="522"/>
                </a:lnTo>
                <a:lnTo>
                  <a:pt x="946" y="526"/>
                </a:lnTo>
                <a:lnTo>
                  <a:pt x="946" y="526"/>
                </a:lnTo>
                <a:lnTo>
                  <a:pt x="938" y="532"/>
                </a:lnTo>
                <a:lnTo>
                  <a:pt x="928" y="539"/>
                </a:lnTo>
                <a:lnTo>
                  <a:pt x="908" y="551"/>
                </a:lnTo>
                <a:lnTo>
                  <a:pt x="899" y="556"/>
                </a:lnTo>
                <a:lnTo>
                  <a:pt x="893" y="562"/>
                </a:lnTo>
                <a:lnTo>
                  <a:pt x="889" y="566"/>
                </a:lnTo>
                <a:lnTo>
                  <a:pt x="888" y="570"/>
                </a:lnTo>
                <a:lnTo>
                  <a:pt x="887" y="574"/>
                </a:lnTo>
                <a:lnTo>
                  <a:pt x="888" y="577"/>
                </a:lnTo>
                <a:lnTo>
                  <a:pt x="888" y="577"/>
                </a:lnTo>
                <a:lnTo>
                  <a:pt x="888" y="581"/>
                </a:lnTo>
                <a:lnTo>
                  <a:pt x="889" y="584"/>
                </a:lnTo>
                <a:lnTo>
                  <a:pt x="892" y="586"/>
                </a:lnTo>
                <a:lnTo>
                  <a:pt x="894" y="587"/>
                </a:lnTo>
                <a:lnTo>
                  <a:pt x="899" y="587"/>
                </a:lnTo>
                <a:lnTo>
                  <a:pt x="906" y="587"/>
                </a:lnTo>
                <a:lnTo>
                  <a:pt x="911" y="587"/>
                </a:lnTo>
                <a:lnTo>
                  <a:pt x="916" y="586"/>
                </a:lnTo>
                <a:lnTo>
                  <a:pt x="919" y="589"/>
                </a:lnTo>
                <a:lnTo>
                  <a:pt x="921" y="590"/>
                </a:lnTo>
                <a:lnTo>
                  <a:pt x="921" y="592"/>
                </a:lnTo>
                <a:lnTo>
                  <a:pt x="921" y="592"/>
                </a:lnTo>
                <a:lnTo>
                  <a:pt x="919" y="599"/>
                </a:lnTo>
                <a:lnTo>
                  <a:pt x="918" y="606"/>
                </a:lnTo>
                <a:lnTo>
                  <a:pt x="911" y="624"/>
                </a:lnTo>
                <a:lnTo>
                  <a:pt x="902" y="644"/>
                </a:lnTo>
                <a:lnTo>
                  <a:pt x="902" y="644"/>
                </a:lnTo>
                <a:lnTo>
                  <a:pt x="907" y="646"/>
                </a:lnTo>
                <a:lnTo>
                  <a:pt x="911" y="650"/>
                </a:lnTo>
                <a:lnTo>
                  <a:pt x="912" y="655"/>
                </a:lnTo>
                <a:lnTo>
                  <a:pt x="913" y="660"/>
                </a:lnTo>
                <a:lnTo>
                  <a:pt x="912" y="666"/>
                </a:lnTo>
                <a:lnTo>
                  <a:pt x="911" y="673"/>
                </a:lnTo>
                <a:lnTo>
                  <a:pt x="907" y="678"/>
                </a:lnTo>
                <a:lnTo>
                  <a:pt x="902" y="684"/>
                </a:lnTo>
                <a:lnTo>
                  <a:pt x="902" y="684"/>
                </a:lnTo>
                <a:lnTo>
                  <a:pt x="897" y="690"/>
                </a:lnTo>
                <a:lnTo>
                  <a:pt x="894" y="698"/>
                </a:lnTo>
                <a:lnTo>
                  <a:pt x="892" y="705"/>
                </a:lnTo>
                <a:lnTo>
                  <a:pt x="891" y="715"/>
                </a:lnTo>
                <a:lnTo>
                  <a:pt x="891" y="724"/>
                </a:lnTo>
                <a:lnTo>
                  <a:pt x="892" y="731"/>
                </a:lnTo>
                <a:lnTo>
                  <a:pt x="894" y="739"/>
                </a:lnTo>
                <a:lnTo>
                  <a:pt x="898" y="745"/>
                </a:lnTo>
                <a:lnTo>
                  <a:pt x="898" y="745"/>
                </a:lnTo>
                <a:lnTo>
                  <a:pt x="902" y="753"/>
                </a:lnTo>
                <a:lnTo>
                  <a:pt x="904" y="764"/>
                </a:lnTo>
                <a:lnTo>
                  <a:pt x="906" y="778"/>
                </a:lnTo>
                <a:lnTo>
                  <a:pt x="906" y="791"/>
                </a:lnTo>
                <a:lnTo>
                  <a:pt x="903" y="806"/>
                </a:lnTo>
                <a:lnTo>
                  <a:pt x="901" y="814"/>
                </a:lnTo>
                <a:lnTo>
                  <a:pt x="898" y="820"/>
                </a:lnTo>
                <a:lnTo>
                  <a:pt x="896" y="826"/>
                </a:lnTo>
                <a:lnTo>
                  <a:pt x="891" y="831"/>
                </a:lnTo>
                <a:lnTo>
                  <a:pt x="886" y="836"/>
                </a:lnTo>
                <a:lnTo>
                  <a:pt x="881" y="840"/>
                </a:lnTo>
                <a:lnTo>
                  <a:pt x="881" y="840"/>
                </a:lnTo>
                <a:lnTo>
                  <a:pt x="872" y="844"/>
                </a:lnTo>
                <a:lnTo>
                  <a:pt x="862" y="846"/>
                </a:lnTo>
                <a:lnTo>
                  <a:pt x="849" y="848"/>
                </a:lnTo>
                <a:lnTo>
                  <a:pt x="833" y="849"/>
                </a:lnTo>
                <a:lnTo>
                  <a:pt x="799" y="851"/>
                </a:lnTo>
                <a:lnTo>
                  <a:pt x="760" y="851"/>
                </a:lnTo>
                <a:lnTo>
                  <a:pt x="684" y="850"/>
                </a:lnTo>
                <a:lnTo>
                  <a:pt x="654" y="850"/>
                </a:lnTo>
                <a:lnTo>
                  <a:pt x="632" y="851"/>
                </a:lnTo>
                <a:lnTo>
                  <a:pt x="632" y="851"/>
                </a:lnTo>
                <a:lnTo>
                  <a:pt x="628" y="853"/>
                </a:lnTo>
                <a:lnTo>
                  <a:pt x="623" y="854"/>
                </a:lnTo>
                <a:lnTo>
                  <a:pt x="614" y="859"/>
                </a:lnTo>
                <a:lnTo>
                  <a:pt x="605" y="868"/>
                </a:lnTo>
                <a:lnTo>
                  <a:pt x="596" y="880"/>
                </a:lnTo>
                <a:lnTo>
                  <a:pt x="588" y="894"/>
                </a:lnTo>
                <a:lnTo>
                  <a:pt x="578" y="911"/>
                </a:lnTo>
                <a:lnTo>
                  <a:pt x="569" y="933"/>
                </a:lnTo>
                <a:lnTo>
                  <a:pt x="559" y="955"/>
                </a:lnTo>
                <a:lnTo>
                  <a:pt x="550" y="980"/>
                </a:lnTo>
                <a:lnTo>
                  <a:pt x="541" y="1008"/>
                </a:lnTo>
                <a:lnTo>
                  <a:pt x="533" y="1038"/>
                </a:lnTo>
                <a:lnTo>
                  <a:pt x="524" y="1070"/>
                </a:lnTo>
                <a:lnTo>
                  <a:pt x="515" y="1105"/>
                </a:lnTo>
                <a:lnTo>
                  <a:pt x="508" y="1142"/>
                </a:lnTo>
                <a:lnTo>
                  <a:pt x="500" y="1180"/>
                </a:lnTo>
                <a:lnTo>
                  <a:pt x="493" y="1220"/>
                </a:lnTo>
                <a:lnTo>
                  <a:pt x="493" y="1220"/>
                </a:lnTo>
                <a:lnTo>
                  <a:pt x="488" y="1261"/>
                </a:lnTo>
                <a:lnTo>
                  <a:pt x="485" y="1297"/>
                </a:lnTo>
                <a:lnTo>
                  <a:pt x="486" y="1331"/>
                </a:lnTo>
                <a:lnTo>
                  <a:pt x="489" y="1363"/>
                </a:lnTo>
                <a:lnTo>
                  <a:pt x="494" y="1391"/>
                </a:lnTo>
                <a:lnTo>
                  <a:pt x="500" y="1417"/>
                </a:lnTo>
                <a:lnTo>
                  <a:pt x="508" y="1441"/>
                </a:lnTo>
                <a:lnTo>
                  <a:pt x="515" y="1462"/>
                </a:lnTo>
                <a:lnTo>
                  <a:pt x="524" y="1479"/>
                </a:lnTo>
                <a:lnTo>
                  <a:pt x="533" y="1496"/>
                </a:lnTo>
                <a:lnTo>
                  <a:pt x="541" y="1508"/>
                </a:lnTo>
                <a:lnTo>
                  <a:pt x="549" y="1519"/>
                </a:lnTo>
                <a:lnTo>
                  <a:pt x="561" y="1533"/>
                </a:lnTo>
                <a:lnTo>
                  <a:pt x="566" y="1538"/>
                </a:lnTo>
                <a:lnTo>
                  <a:pt x="566" y="1538"/>
                </a:lnTo>
                <a:lnTo>
                  <a:pt x="548" y="1541"/>
                </a:lnTo>
                <a:lnTo>
                  <a:pt x="530" y="1541"/>
                </a:lnTo>
                <a:lnTo>
                  <a:pt x="514" y="1539"/>
                </a:lnTo>
                <a:lnTo>
                  <a:pt x="498" y="1536"/>
                </a:lnTo>
                <a:lnTo>
                  <a:pt x="483" y="1529"/>
                </a:lnTo>
                <a:lnTo>
                  <a:pt x="469" y="1522"/>
                </a:lnTo>
                <a:lnTo>
                  <a:pt x="455" y="1513"/>
                </a:lnTo>
                <a:lnTo>
                  <a:pt x="443" y="1502"/>
                </a:lnTo>
                <a:lnTo>
                  <a:pt x="430" y="1489"/>
                </a:lnTo>
                <a:lnTo>
                  <a:pt x="419" y="1476"/>
                </a:lnTo>
                <a:lnTo>
                  <a:pt x="409" y="1461"/>
                </a:lnTo>
                <a:lnTo>
                  <a:pt x="398" y="1444"/>
                </a:lnTo>
                <a:lnTo>
                  <a:pt x="389" y="1427"/>
                </a:lnTo>
                <a:lnTo>
                  <a:pt x="379" y="1408"/>
                </a:lnTo>
                <a:lnTo>
                  <a:pt x="361" y="1369"/>
                </a:lnTo>
                <a:lnTo>
                  <a:pt x="361" y="1369"/>
                </a:lnTo>
                <a:lnTo>
                  <a:pt x="346" y="1364"/>
                </a:lnTo>
                <a:lnTo>
                  <a:pt x="331" y="1356"/>
                </a:lnTo>
                <a:lnTo>
                  <a:pt x="315" y="1346"/>
                </a:lnTo>
                <a:lnTo>
                  <a:pt x="300" y="1332"/>
                </a:lnTo>
                <a:lnTo>
                  <a:pt x="285" y="1316"/>
                </a:lnTo>
                <a:lnTo>
                  <a:pt x="271" y="1294"/>
                </a:lnTo>
                <a:lnTo>
                  <a:pt x="265" y="1283"/>
                </a:lnTo>
                <a:lnTo>
                  <a:pt x="259" y="1271"/>
                </a:lnTo>
                <a:lnTo>
                  <a:pt x="254" y="1257"/>
                </a:lnTo>
                <a:lnTo>
                  <a:pt x="249" y="1242"/>
                </a:lnTo>
                <a:lnTo>
                  <a:pt x="249" y="1242"/>
                </a:lnTo>
                <a:lnTo>
                  <a:pt x="240" y="1222"/>
                </a:lnTo>
                <a:lnTo>
                  <a:pt x="232" y="1204"/>
                </a:lnTo>
                <a:lnTo>
                  <a:pt x="224" y="1189"/>
                </a:lnTo>
                <a:lnTo>
                  <a:pt x="216" y="1177"/>
                </a:lnTo>
                <a:lnTo>
                  <a:pt x="207" y="1168"/>
                </a:lnTo>
                <a:lnTo>
                  <a:pt x="199" y="1160"/>
                </a:lnTo>
                <a:lnTo>
                  <a:pt x="191" y="1155"/>
                </a:lnTo>
                <a:lnTo>
                  <a:pt x="184" y="1152"/>
                </a:lnTo>
                <a:lnTo>
                  <a:pt x="176" y="1149"/>
                </a:lnTo>
                <a:lnTo>
                  <a:pt x="170" y="1148"/>
                </a:lnTo>
                <a:lnTo>
                  <a:pt x="160" y="1148"/>
                </a:lnTo>
                <a:lnTo>
                  <a:pt x="152" y="1150"/>
                </a:lnTo>
                <a:lnTo>
                  <a:pt x="150" y="1150"/>
                </a:lnTo>
                <a:lnTo>
                  <a:pt x="106" y="1150"/>
                </a:lnTo>
                <a:lnTo>
                  <a:pt x="150" y="1002"/>
                </a:lnTo>
                <a:lnTo>
                  <a:pt x="68" y="1133"/>
                </a:lnTo>
                <a:lnTo>
                  <a:pt x="68" y="1133"/>
                </a:lnTo>
                <a:lnTo>
                  <a:pt x="55" y="1122"/>
                </a:lnTo>
                <a:lnTo>
                  <a:pt x="41" y="1110"/>
                </a:lnTo>
                <a:lnTo>
                  <a:pt x="30" y="1098"/>
                </a:lnTo>
                <a:lnTo>
                  <a:pt x="20" y="1087"/>
                </a:lnTo>
                <a:lnTo>
                  <a:pt x="5" y="1068"/>
                </a:lnTo>
                <a:lnTo>
                  <a:pt x="0" y="1059"/>
                </a:lnTo>
                <a:lnTo>
                  <a:pt x="0" y="1059"/>
                </a:lnTo>
                <a:lnTo>
                  <a:pt x="12" y="1045"/>
                </a:lnTo>
                <a:lnTo>
                  <a:pt x="23" y="1032"/>
                </a:lnTo>
                <a:lnTo>
                  <a:pt x="33" y="1018"/>
                </a:lnTo>
                <a:lnTo>
                  <a:pt x="43" y="1004"/>
                </a:lnTo>
                <a:lnTo>
                  <a:pt x="52" y="990"/>
                </a:lnTo>
                <a:lnTo>
                  <a:pt x="60" y="975"/>
                </a:lnTo>
                <a:lnTo>
                  <a:pt x="66" y="962"/>
                </a:lnTo>
                <a:lnTo>
                  <a:pt x="72" y="948"/>
                </a:lnTo>
                <a:lnTo>
                  <a:pt x="82" y="919"/>
                </a:lnTo>
                <a:lnTo>
                  <a:pt x="88" y="891"/>
                </a:lnTo>
                <a:lnTo>
                  <a:pt x="93" y="863"/>
                </a:lnTo>
                <a:lnTo>
                  <a:pt x="95" y="834"/>
                </a:lnTo>
                <a:lnTo>
                  <a:pt x="95" y="805"/>
                </a:lnTo>
                <a:lnTo>
                  <a:pt x="93" y="778"/>
                </a:lnTo>
                <a:lnTo>
                  <a:pt x="90" y="749"/>
                </a:lnTo>
                <a:lnTo>
                  <a:pt x="85" y="720"/>
                </a:lnTo>
                <a:lnTo>
                  <a:pt x="78" y="693"/>
                </a:lnTo>
                <a:lnTo>
                  <a:pt x="71" y="664"/>
                </a:lnTo>
                <a:lnTo>
                  <a:pt x="55" y="607"/>
                </a:lnTo>
                <a:lnTo>
                  <a:pt x="38" y="552"/>
                </a:lnTo>
                <a:lnTo>
                  <a:pt x="23" y="497"/>
                </a:lnTo>
                <a:lnTo>
                  <a:pt x="16" y="470"/>
                </a:lnTo>
                <a:lnTo>
                  <a:pt x="11" y="444"/>
                </a:lnTo>
                <a:lnTo>
                  <a:pt x="7" y="417"/>
                </a:lnTo>
                <a:lnTo>
                  <a:pt x="5" y="391"/>
                </a:lnTo>
                <a:lnTo>
                  <a:pt x="3" y="365"/>
                </a:lnTo>
                <a:lnTo>
                  <a:pt x="5" y="340"/>
                </a:lnTo>
                <a:lnTo>
                  <a:pt x="8" y="315"/>
                </a:lnTo>
                <a:lnTo>
                  <a:pt x="15" y="290"/>
                </a:lnTo>
                <a:lnTo>
                  <a:pt x="23" y="265"/>
                </a:lnTo>
                <a:lnTo>
                  <a:pt x="28" y="252"/>
                </a:lnTo>
                <a:lnTo>
                  <a:pt x="35" y="241"/>
                </a:lnTo>
                <a:lnTo>
                  <a:pt x="42" y="228"/>
                </a:lnTo>
                <a:lnTo>
                  <a:pt x="51" y="217"/>
                </a:lnTo>
                <a:lnTo>
                  <a:pt x="60" y="206"/>
                </a:lnTo>
                <a:lnTo>
                  <a:pt x="68" y="193"/>
                </a:lnTo>
                <a:lnTo>
                  <a:pt x="68" y="19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algn="l" defTabSz="1828800" rtl="0"/>
            <a:endParaRPr lang="en-US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grpSp>
        <p:nvGrpSpPr>
          <p:cNvPr id="50" name="Group 85">
            <a:extLst>
              <a:ext uri="{FF2B5EF4-FFF2-40B4-BE49-F238E27FC236}">
                <a16:creationId xmlns:a16="http://schemas.microsoft.com/office/drawing/2014/main" id="{1DC61665-7797-44CE-928E-6F33D5FA0632}"/>
              </a:ext>
            </a:extLst>
          </p:cNvPr>
          <p:cNvGrpSpPr/>
          <p:nvPr/>
        </p:nvGrpSpPr>
        <p:grpSpPr>
          <a:xfrm>
            <a:off x="3830802" y="1020101"/>
            <a:ext cx="551156" cy="513099"/>
            <a:chOff x="504994" y="5962425"/>
            <a:chExt cx="449901" cy="388750"/>
          </a:xfrm>
          <a:solidFill>
            <a:schemeClr val="tx1"/>
          </a:solidFill>
        </p:grpSpPr>
        <p:sp>
          <p:nvSpPr>
            <p:cNvPr id="51" name="Freeform 591">
              <a:extLst>
                <a:ext uri="{FF2B5EF4-FFF2-40B4-BE49-F238E27FC236}">
                  <a16:creationId xmlns:a16="http://schemas.microsoft.com/office/drawing/2014/main" id="{17C1E8EE-957D-4B18-969A-5BCF56B5F7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994" y="5962425"/>
              <a:ext cx="449901" cy="388750"/>
            </a:xfrm>
            <a:custGeom>
              <a:avLst/>
              <a:gdLst>
                <a:gd name="T0" fmla="*/ 55 w 927"/>
                <a:gd name="T1" fmla="*/ 39 h 800"/>
                <a:gd name="T2" fmla="*/ 48 w 927"/>
                <a:gd name="T3" fmla="*/ 42 h 800"/>
                <a:gd name="T4" fmla="*/ 42 w 927"/>
                <a:gd name="T5" fmla="*/ 46 h 800"/>
                <a:gd name="T6" fmla="*/ 39 w 927"/>
                <a:gd name="T7" fmla="*/ 54 h 800"/>
                <a:gd name="T8" fmla="*/ 39 w 927"/>
                <a:gd name="T9" fmla="*/ 559 h 800"/>
                <a:gd name="T10" fmla="*/ 40 w 927"/>
                <a:gd name="T11" fmla="*/ 568 h 800"/>
                <a:gd name="T12" fmla="*/ 45 w 927"/>
                <a:gd name="T13" fmla="*/ 573 h 800"/>
                <a:gd name="T14" fmla="*/ 50 w 927"/>
                <a:gd name="T15" fmla="*/ 578 h 800"/>
                <a:gd name="T16" fmla="*/ 58 w 927"/>
                <a:gd name="T17" fmla="*/ 579 h 800"/>
                <a:gd name="T18" fmla="*/ 154 w 927"/>
                <a:gd name="T19" fmla="*/ 706 h 800"/>
                <a:gd name="T20" fmla="*/ 868 w 927"/>
                <a:gd name="T21" fmla="*/ 579 h 800"/>
                <a:gd name="T22" fmla="*/ 877 w 927"/>
                <a:gd name="T23" fmla="*/ 578 h 800"/>
                <a:gd name="T24" fmla="*/ 883 w 927"/>
                <a:gd name="T25" fmla="*/ 573 h 800"/>
                <a:gd name="T26" fmla="*/ 887 w 927"/>
                <a:gd name="T27" fmla="*/ 568 h 800"/>
                <a:gd name="T28" fmla="*/ 888 w 927"/>
                <a:gd name="T29" fmla="*/ 559 h 800"/>
                <a:gd name="T30" fmla="*/ 888 w 927"/>
                <a:gd name="T31" fmla="*/ 54 h 800"/>
                <a:gd name="T32" fmla="*/ 886 w 927"/>
                <a:gd name="T33" fmla="*/ 46 h 800"/>
                <a:gd name="T34" fmla="*/ 880 w 927"/>
                <a:gd name="T35" fmla="*/ 42 h 800"/>
                <a:gd name="T36" fmla="*/ 873 w 927"/>
                <a:gd name="T37" fmla="*/ 39 h 800"/>
                <a:gd name="T38" fmla="*/ 58 w 927"/>
                <a:gd name="T39" fmla="*/ 38 h 800"/>
                <a:gd name="T40" fmla="*/ 115 w 927"/>
                <a:gd name="T41" fmla="*/ 618 h 800"/>
                <a:gd name="T42" fmla="*/ 46 w 927"/>
                <a:gd name="T43" fmla="*/ 617 h 800"/>
                <a:gd name="T44" fmla="*/ 26 w 927"/>
                <a:gd name="T45" fmla="*/ 608 h 800"/>
                <a:gd name="T46" fmla="*/ 10 w 927"/>
                <a:gd name="T47" fmla="*/ 592 h 800"/>
                <a:gd name="T48" fmla="*/ 1 w 927"/>
                <a:gd name="T49" fmla="*/ 571 h 800"/>
                <a:gd name="T50" fmla="*/ 0 w 927"/>
                <a:gd name="T51" fmla="*/ 58 h 800"/>
                <a:gd name="T52" fmla="*/ 4 w 927"/>
                <a:gd name="T53" fmla="*/ 35 h 800"/>
                <a:gd name="T54" fmla="*/ 17 w 927"/>
                <a:gd name="T55" fmla="*/ 16 h 800"/>
                <a:gd name="T56" fmla="*/ 36 w 927"/>
                <a:gd name="T57" fmla="*/ 5 h 800"/>
                <a:gd name="T58" fmla="*/ 58 w 927"/>
                <a:gd name="T59" fmla="*/ 0 h 800"/>
                <a:gd name="T60" fmla="*/ 881 w 927"/>
                <a:gd name="T61" fmla="*/ 0 h 800"/>
                <a:gd name="T62" fmla="*/ 901 w 927"/>
                <a:gd name="T63" fmla="*/ 9 h 800"/>
                <a:gd name="T64" fmla="*/ 917 w 927"/>
                <a:gd name="T65" fmla="*/ 25 h 800"/>
                <a:gd name="T66" fmla="*/ 926 w 927"/>
                <a:gd name="T67" fmla="*/ 46 h 800"/>
                <a:gd name="T68" fmla="*/ 927 w 927"/>
                <a:gd name="T69" fmla="*/ 559 h 800"/>
                <a:gd name="T70" fmla="*/ 922 w 927"/>
                <a:gd name="T71" fmla="*/ 582 h 800"/>
                <a:gd name="T72" fmla="*/ 910 w 927"/>
                <a:gd name="T73" fmla="*/ 601 h 800"/>
                <a:gd name="T74" fmla="*/ 891 w 927"/>
                <a:gd name="T75" fmla="*/ 612 h 800"/>
                <a:gd name="T76" fmla="*/ 868 w 927"/>
                <a:gd name="T77" fmla="*/ 618 h 800"/>
                <a:gd name="T78" fmla="*/ 115 w 927"/>
                <a:gd name="T79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27" h="800">
                  <a:moveTo>
                    <a:pt x="58" y="38"/>
                  </a:moveTo>
                  <a:lnTo>
                    <a:pt x="55" y="39"/>
                  </a:lnTo>
                  <a:lnTo>
                    <a:pt x="50" y="39"/>
                  </a:lnTo>
                  <a:lnTo>
                    <a:pt x="48" y="42"/>
                  </a:lnTo>
                  <a:lnTo>
                    <a:pt x="45" y="43"/>
                  </a:lnTo>
                  <a:lnTo>
                    <a:pt x="42" y="46"/>
                  </a:lnTo>
                  <a:lnTo>
                    <a:pt x="40" y="51"/>
                  </a:lnTo>
                  <a:lnTo>
                    <a:pt x="39" y="54"/>
                  </a:lnTo>
                  <a:lnTo>
                    <a:pt x="39" y="58"/>
                  </a:lnTo>
                  <a:lnTo>
                    <a:pt x="39" y="559"/>
                  </a:lnTo>
                  <a:lnTo>
                    <a:pt x="39" y="563"/>
                  </a:lnTo>
                  <a:lnTo>
                    <a:pt x="40" y="568"/>
                  </a:lnTo>
                  <a:lnTo>
                    <a:pt x="42" y="571"/>
                  </a:lnTo>
                  <a:lnTo>
                    <a:pt x="45" y="573"/>
                  </a:lnTo>
                  <a:lnTo>
                    <a:pt x="48" y="575"/>
                  </a:lnTo>
                  <a:lnTo>
                    <a:pt x="50" y="578"/>
                  </a:lnTo>
                  <a:lnTo>
                    <a:pt x="55" y="579"/>
                  </a:lnTo>
                  <a:lnTo>
                    <a:pt x="58" y="579"/>
                  </a:lnTo>
                  <a:lnTo>
                    <a:pt x="154" y="579"/>
                  </a:lnTo>
                  <a:lnTo>
                    <a:pt x="154" y="706"/>
                  </a:lnTo>
                  <a:lnTo>
                    <a:pt x="282" y="579"/>
                  </a:lnTo>
                  <a:lnTo>
                    <a:pt x="868" y="579"/>
                  </a:lnTo>
                  <a:lnTo>
                    <a:pt x="873" y="579"/>
                  </a:lnTo>
                  <a:lnTo>
                    <a:pt x="877" y="578"/>
                  </a:lnTo>
                  <a:lnTo>
                    <a:pt x="880" y="575"/>
                  </a:lnTo>
                  <a:lnTo>
                    <a:pt x="883" y="573"/>
                  </a:lnTo>
                  <a:lnTo>
                    <a:pt x="886" y="571"/>
                  </a:lnTo>
                  <a:lnTo>
                    <a:pt x="887" y="568"/>
                  </a:lnTo>
                  <a:lnTo>
                    <a:pt x="888" y="563"/>
                  </a:lnTo>
                  <a:lnTo>
                    <a:pt x="888" y="559"/>
                  </a:lnTo>
                  <a:lnTo>
                    <a:pt x="888" y="58"/>
                  </a:lnTo>
                  <a:lnTo>
                    <a:pt x="888" y="54"/>
                  </a:lnTo>
                  <a:lnTo>
                    <a:pt x="887" y="51"/>
                  </a:lnTo>
                  <a:lnTo>
                    <a:pt x="886" y="46"/>
                  </a:lnTo>
                  <a:lnTo>
                    <a:pt x="883" y="43"/>
                  </a:lnTo>
                  <a:lnTo>
                    <a:pt x="880" y="42"/>
                  </a:lnTo>
                  <a:lnTo>
                    <a:pt x="877" y="39"/>
                  </a:lnTo>
                  <a:lnTo>
                    <a:pt x="873" y="39"/>
                  </a:lnTo>
                  <a:lnTo>
                    <a:pt x="868" y="38"/>
                  </a:lnTo>
                  <a:lnTo>
                    <a:pt x="58" y="38"/>
                  </a:lnTo>
                  <a:close/>
                  <a:moveTo>
                    <a:pt x="115" y="800"/>
                  </a:moveTo>
                  <a:lnTo>
                    <a:pt x="115" y="618"/>
                  </a:lnTo>
                  <a:lnTo>
                    <a:pt x="58" y="618"/>
                  </a:lnTo>
                  <a:lnTo>
                    <a:pt x="46" y="617"/>
                  </a:lnTo>
                  <a:lnTo>
                    <a:pt x="36" y="612"/>
                  </a:lnTo>
                  <a:lnTo>
                    <a:pt x="26" y="608"/>
                  </a:lnTo>
                  <a:lnTo>
                    <a:pt x="17" y="601"/>
                  </a:lnTo>
                  <a:lnTo>
                    <a:pt x="10" y="592"/>
                  </a:lnTo>
                  <a:lnTo>
                    <a:pt x="4" y="582"/>
                  </a:lnTo>
                  <a:lnTo>
                    <a:pt x="1" y="571"/>
                  </a:lnTo>
                  <a:lnTo>
                    <a:pt x="0" y="559"/>
                  </a:lnTo>
                  <a:lnTo>
                    <a:pt x="0" y="58"/>
                  </a:lnTo>
                  <a:lnTo>
                    <a:pt x="1" y="46"/>
                  </a:lnTo>
                  <a:lnTo>
                    <a:pt x="4" y="35"/>
                  </a:lnTo>
                  <a:lnTo>
                    <a:pt x="10" y="25"/>
                  </a:lnTo>
                  <a:lnTo>
                    <a:pt x="17" y="16"/>
                  </a:lnTo>
                  <a:lnTo>
                    <a:pt x="26" y="9"/>
                  </a:lnTo>
                  <a:lnTo>
                    <a:pt x="36" y="5"/>
                  </a:lnTo>
                  <a:lnTo>
                    <a:pt x="46" y="0"/>
                  </a:lnTo>
                  <a:lnTo>
                    <a:pt x="58" y="0"/>
                  </a:lnTo>
                  <a:lnTo>
                    <a:pt x="868" y="0"/>
                  </a:lnTo>
                  <a:lnTo>
                    <a:pt x="881" y="0"/>
                  </a:lnTo>
                  <a:lnTo>
                    <a:pt x="891" y="5"/>
                  </a:lnTo>
                  <a:lnTo>
                    <a:pt x="901" y="9"/>
                  </a:lnTo>
                  <a:lnTo>
                    <a:pt x="910" y="16"/>
                  </a:lnTo>
                  <a:lnTo>
                    <a:pt x="917" y="25"/>
                  </a:lnTo>
                  <a:lnTo>
                    <a:pt x="922" y="35"/>
                  </a:lnTo>
                  <a:lnTo>
                    <a:pt x="926" y="46"/>
                  </a:lnTo>
                  <a:lnTo>
                    <a:pt x="927" y="58"/>
                  </a:lnTo>
                  <a:lnTo>
                    <a:pt x="927" y="559"/>
                  </a:lnTo>
                  <a:lnTo>
                    <a:pt x="926" y="571"/>
                  </a:lnTo>
                  <a:lnTo>
                    <a:pt x="922" y="582"/>
                  </a:lnTo>
                  <a:lnTo>
                    <a:pt x="917" y="592"/>
                  </a:lnTo>
                  <a:lnTo>
                    <a:pt x="910" y="601"/>
                  </a:lnTo>
                  <a:lnTo>
                    <a:pt x="901" y="608"/>
                  </a:lnTo>
                  <a:lnTo>
                    <a:pt x="891" y="612"/>
                  </a:lnTo>
                  <a:lnTo>
                    <a:pt x="881" y="617"/>
                  </a:lnTo>
                  <a:lnTo>
                    <a:pt x="868" y="618"/>
                  </a:lnTo>
                  <a:lnTo>
                    <a:pt x="298" y="618"/>
                  </a:lnTo>
                  <a:lnTo>
                    <a:pt x="115" y="8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52" name="Freeform 592">
              <a:extLst>
                <a:ext uri="{FF2B5EF4-FFF2-40B4-BE49-F238E27FC236}">
                  <a16:creationId xmlns:a16="http://schemas.microsoft.com/office/drawing/2014/main" id="{B12F96A0-D32B-422E-8E65-37C093388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033" y="6093464"/>
              <a:ext cx="37856" cy="37856"/>
            </a:xfrm>
            <a:custGeom>
              <a:avLst/>
              <a:gdLst>
                <a:gd name="T0" fmla="*/ 39 w 76"/>
                <a:gd name="T1" fmla="*/ 0 h 77"/>
                <a:gd name="T2" fmla="*/ 46 w 76"/>
                <a:gd name="T3" fmla="*/ 1 h 77"/>
                <a:gd name="T4" fmla="*/ 53 w 76"/>
                <a:gd name="T5" fmla="*/ 2 h 77"/>
                <a:gd name="T6" fmla="*/ 60 w 76"/>
                <a:gd name="T7" fmla="*/ 7 h 77"/>
                <a:gd name="T8" fmla="*/ 66 w 76"/>
                <a:gd name="T9" fmla="*/ 11 h 77"/>
                <a:gd name="T10" fmla="*/ 70 w 76"/>
                <a:gd name="T11" fmla="*/ 17 h 77"/>
                <a:gd name="T12" fmla="*/ 73 w 76"/>
                <a:gd name="T13" fmla="*/ 24 h 77"/>
                <a:gd name="T14" fmla="*/ 76 w 76"/>
                <a:gd name="T15" fmla="*/ 31 h 77"/>
                <a:gd name="T16" fmla="*/ 76 w 76"/>
                <a:gd name="T17" fmla="*/ 38 h 77"/>
                <a:gd name="T18" fmla="*/ 76 w 76"/>
                <a:gd name="T19" fmla="*/ 46 h 77"/>
                <a:gd name="T20" fmla="*/ 73 w 76"/>
                <a:gd name="T21" fmla="*/ 53 h 77"/>
                <a:gd name="T22" fmla="*/ 70 w 76"/>
                <a:gd name="T23" fmla="*/ 60 h 77"/>
                <a:gd name="T24" fmla="*/ 66 w 76"/>
                <a:gd name="T25" fmla="*/ 66 h 77"/>
                <a:gd name="T26" fmla="*/ 60 w 76"/>
                <a:gd name="T27" fmla="*/ 70 h 77"/>
                <a:gd name="T28" fmla="*/ 53 w 76"/>
                <a:gd name="T29" fmla="*/ 74 h 77"/>
                <a:gd name="T30" fmla="*/ 46 w 76"/>
                <a:gd name="T31" fmla="*/ 76 h 77"/>
                <a:gd name="T32" fmla="*/ 39 w 76"/>
                <a:gd name="T33" fmla="*/ 77 h 77"/>
                <a:gd name="T34" fmla="*/ 30 w 76"/>
                <a:gd name="T35" fmla="*/ 76 h 77"/>
                <a:gd name="T36" fmla="*/ 23 w 76"/>
                <a:gd name="T37" fmla="*/ 74 h 77"/>
                <a:gd name="T38" fmla="*/ 17 w 76"/>
                <a:gd name="T39" fmla="*/ 70 h 77"/>
                <a:gd name="T40" fmla="*/ 11 w 76"/>
                <a:gd name="T41" fmla="*/ 66 h 77"/>
                <a:gd name="T42" fmla="*/ 5 w 76"/>
                <a:gd name="T43" fmla="*/ 60 h 77"/>
                <a:gd name="T44" fmla="*/ 3 w 76"/>
                <a:gd name="T45" fmla="*/ 53 h 77"/>
                <a:gd name="T46" fmla="*/ 0 w 76"/>
                <a:gd name="T47" fmla="*/ 46 h 77"/>
                <a:gd name="T48" fmla="*/ 0 w 76"/>
                <a:gd name="T49" fmla="*/ 38 h 77"/>
                <a:gd name="T50" fmla="*/ 0 w 76"/>
                <a:gd name="T51" fmla="*/ 31 h 77"/>
                <a:gd name="T52" fmla="*/ 3 w 76"/>
                <a:gd name="T53" fmla="*/ 24 h 77"/>
                <a:gd name="T54" fmla="*/ 5 w 76"/>
                <a:gd name="T55" fmla="*/ 17 h 77"/>
                <a:gd name="T56" fmla="*/ 11 w 76"/>
                <a:gd name="T57" fmla="*/ 11 h 77"/>
                <a:gd name="T58" fmla="*/ 17 w 76"/>
                <a:gd name="T59" fmla="*/ 7 h 77"/>
                <a:gd name="T60" fmla="*/ 23 w 76"/>
                <a:gd name="T61" fmla="*/ 2 h 77"/>
                <a:gd name="T62" fmla="*/ 30 w 76"/>
                <a:gd name="T63" fmla="*/ 1 h 77"/>
                <a:gd name="T64" fmla="*/ 39 w 76"/>
                <a:gd name="T6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6" h="77">
                  <a:moveTo>
                    <a:pt x="39" y="0"/>
                  </a:moveTo>
                  <a:lnTo>
                    <a:pt x="46" y="1"/>
                  </a:lnTo>
                  <a:lnTo>
                    <a:pt x="53" y="2"/>
                  </a:lnTo>
                  <a:lnTo>
                    <a:pt x="60" y="7"/>
                  </a:lnTo>
                  <a:lnTo>
                    <a:pt x="66" y="11"/>
                  </a:lnTo>
                  <a:lnTo>
                    <a:pt x="70" y="17"/>
                  </a:lnTo>
                  <a:lnTo>
                    <a:pt x="73" y="24"/>
                  </a:lnTo>
                  <a:lnTo>
                    <a:pt x="76" y="31"/>
                  </a:lnTo>
                  <a:lnTo>
                    <a:pt x="76" y="38"/>
                  </a:lnTo>
                  <a:lnTo>
                    <a:pt x="76" y="46"/>
                  </a:lnTo>
                  <a:lnTo>
                    <a:pt x="73" y="53"/>
                  </a:lnTo>
                  <a:lnTo>
                    <a:pt x="70" y="60"/>
                  </a:lnTo>
                  <a:lnTo>
                    <a:pt x="66" y="66"/>
                  </a:lnTo>
                  <a:lnTo>
                    <a:pt x="60" y="70"/>
                  </a:lnTo>
                  <a:lnTo>
                    <a:pt x="53" y="74"/>
                  </a:lnTo>
                  <a:lnTo>
                    <a:pt x="46" y="76"/>
                  </a:lnTo>
                  <a:lnTo>
                    <a:pt x="39" y="77"/>
                  </a:lnTo>
                  <a:lnTo>
                    <a:pt x="30" y="76"/>
                  </a:lnTo>
                  <a:lnTo>
                    <a:pt x="23" y="74"/>
                  </a:lnTo>
                  <a:lnTo>
                    <a:pt x="17" y="70"/>
                  </a:lnTo>
                  <a:lnTo>
                    <a:pt x="11" y="66"/>
                  </a:lnTo>
                  <a:lnTo>
                    <a:pt x="5" y="60"/>
                  </a:lnTo>
                  <a:lnTo>
                    <a:pt x="3" y="53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3" y="24"/>
                  </a:lnTo>
                  <a:lnTo>
                    <a:pt x="5" y="17"/>
                  </a:lnTo>
                  <a:lnTo>
                    <a:pt x="11" y="11"/>
                  </a:lnTo>
                  <a:lnTo>
                    <a:pt x="17" y="7"/>
                  </a:lnTo>
                  <a:lnTo>
                    <a:pt x="23" y="2"/>
                  </a:lnTo>
                  <a:lnTo>
                    <a:pt x="30" y="1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53" name="Freeform 593">
              <a:extLst>
                <a:ext uri="{FF2B5EF4-FFF2-40B4-BE49-F238E27FC236}">
                  <a16:creationId xmlns:a16="http://schemas.microsoft.com/office/drawing/2014/main" id="{53B04EA6-535F-44E1-9D1A-A93E12545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000" y="6093464"/>
              <a:ext cx="37856" cy="37856"/>
            </a:xfrm>
            <a:custGeom>
              <a:avLst/>
              <a:gdLst>
                <a:gd name="T0" fmla="*/ 39 w 78"/>
                <a:gd name="T1" fmla="*/ 0 h 77"/>
                <a:gd name="T2" fmla="*/ 47 w 78"/>
                <a:gd name="T3" fmla="*/ 1 h 77"/>
                <a:gd name="T4" fmla="*/ 55 w 78"/>
                <a:gd name="T5" fmla="*/ 2 h 77"/>
                <a:gd name="T6" fmla="*/ 60 w 78"/>
                <a:gd name="T7" fmla="*/ 7 h 77"/>
                <a:gd name="T8" fmla="*/ 66 w 78"/>
                <a:gd name="T9" fmla="*/ 11 h 77"/>
                <a:gd name="T10" fmla="*/ 70 w 78"/>
                <a:gd name="T11" fmla="*/ 17 h 77"/>
                <a:gd name="T12" fmla="*/ 75 w 78"/>
                <a:gd name="T13" fmla="*/ 24 h 77"/>
                <a:gd name="T14" fmla="*/ 76 w 78"/>
                <a:gd name="T15" fmla="*/ 31 h 77"/>
                <a:gd name="T16" fmla="*/ 78 w 78"/>
                <a:gd name="T17" fmla="*/ 38 h 77"/>
                <a:gd name="T18" fmla="*/ 76 w 78"/>
                <a:gd name="T19" fmla="*/ 46 h 77"/>
                <a:gd name="T20" fmla="*/ 75 w 78"/>
                <a:gd name="T21" fmla="*/ 53 h 77"/>
                <a:gd name="T22" fmla="*/ 70 w 78"/>
                <a:gd name="T23" fmla="*/ 60 h 77"/>
                <a:gd name="T24" fmla="*/ 66 w 78"/>
                <a:gd name="T25" fmla="*/ 66 h 77"/>
                <a:gd name="T26" fmla="*/ 60 w 78"/>
                <a:gd name="T27" fmla="*/ 70 h 77"/>
                <a:gd name="T28" fmla="*/ 55 w 78"/>
                <a:gd name="T29" fmla="*/ 74 h 77"/>
                <a:gd name="T30" fmla="*/ 47 w 78"/>
                <a:gd name="T31" fmla="*/ 76 h 77"/>
                <a:gd name="T32" fmla="*/ 39 w 78"/>
                <a:gd name="T33" fmla="*/ 77 h 77"/>
                <a:gd name="T34" fmla="*/ 32 w 78"/>
                <a:gd name="T35" fmla="*/ 76 h 77"/>
                <a:gd name="T36" fmla="*/ 24 w 78"/>
                <a:gd name="T37" fmla="*/ 74 h 77"/>
                <a:gd name="T38" fmla="*/ 17 w 78"/>
                <a:gd name="T39" fmla="*/ 70 h 77"/>
                <a:gd name="T40" fmla="*/ 11 w 78"/>
                <a:gd name="T41" fmla="*/ 66 h 77"/>
                <a:gd name="T42" fmla="*/ 7 w 78"/>
                <a:gd name="T43" fmla="*/ 60 h 77"/>
                <a:gd name="T44" fmla="*/ 3 w 78"/>
                <a:gd name="T45" fmla="*/ 53 h 77"/>
                <a:gd name="T46" fmla="*/ 1 w 78"/>
                <a:gd name="T47" fmla="*/ 46 h 77"/>
                <a:gd name="T48" fmla="*/ 0 w 78"/>
                <a:gd name="T49" fmla="*/ 38 h 77"/>
                <a:gd name="T50" fmla="*/ 1 w 78"/>
                <a:gd name="T51" fmla="*/ 31 h 77"/>
                <a:gd name="T52" fmla="*/ 3 w 78"/>
                <a:gd name="T53" fmla="*/ 24 h 77"/>
                <a:gd name="T54" fmla="*/ 7 w 78"/>
                <a:gd name="T55" fmla="*/ 17 h 77"/>
                <a:gd name="T56" fmla="*/ 11 w 78"/>
                <a:gd name="T57" fmla="*/ 11 h 77"/>
                <a:gd name="T58" fmla="*/ 17 w 78"/>
                <a:gd name="T59" fmla="*/ 7 h 77"/>
                <a:gd name="T60" fmla="*/ 24 w 78"/>
                <a:gd name="T61" fmla="*/ 2 h 77"/>
                <a:gd name="T62" fmla="*/ 32 w 78"/>
                <a:gd name="T63" fmla="*/ 1 h 77"/>
                <a:gd name="T64" fmla="*/ 39 w 78"/>
                <a:gd name="T6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7">
                  <a:moveTo>
                    <a:pt x="39" y="0"/>
                  </a:moveTo>
                  <a:lnTo>
                    <a:pt x="47" y="1"/>
                  </a:lnTo>
                  <a:lnTo>
                    <a:pt x="55" y="2"/>
                  </a:lnTo>
                  <a:lnTo>
                    <a:pt x="60" y="7"/>
                  </a:lnTo>
                  <a:lnTo>
                    <a:pt x="66" y="11"/>
                  </a:lnTo>
                  <a:lnTo>
                    <a:pt x="70" y="17"/>
                  </a:lnTo>
                  <a:lnTo>
                    <a:pt x="75" y="24"/>
                  </a:lnTo>
                  <a:lnTo>
                    <a:pt x="76" y="31"/>
                  </a:lnTo>
                  <a:lnTo>
                    <a:pt x="78" y="38"/>
                  </a:lnTo>
                  <a:lnTo>
                    <a:pt x="76" y="46"/>
                  </a:lnTo>
                  <a:lnTo>
                    <a:pt x="75" y="53"/>
                  </a:lnTo>
                  <a:lnTo>
                    <a:pt x="70" y="60"/>
                  </a:lnTo>
                  <a:lnTo>
                    <a:pt x="66" y="66"/>
                  </a:lnTo>
                  <a:lnTo>
                    <a:pt x="60" y="70"/>
                  </a:lnTo>
                  <a:lnTo>
                    <a:pt x="55" y="74"/>
                  </a:lnTo>
                  <a:lnTo>
                    <a:pt x="47" y="76"/>
                  </a:lnTo>
                  <a:lnTo>
                    <a:pt x="39" y="77"/>
                  </a:lnTo>
                  <a:lnTo>
                    <a:pt x="32" y="76"/>
                  </a:lnTo>
                  <a:lnTo>
                    <a:pt x="24" y="74"/>
                  </a:lnTo>
                  <a:lnTo>
                    <a:pt x="17" y="70"/>
                  </a:lnTo>
                  <a:lnTo>
                    <a:pt x="11" y="66"/>
                  </a:lnTo>
                  <a:lnTo>
                    <a:pt x="7" y="60"/>
                  </a:lnTo>
                  <a:lnTo>
                    <a:pt x="3" y="53"/>
                  </a:lnTo>
                  <a:lnTo>
                    <a:pt x="1" y="46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3" y="24"/>
                  </a:lnTo>
                  <a:lnTo>
                    <a:pt x="7" y="17"/>
                  </a:lnTo>
                  <a:lnTo>
                    <a:pt x="11" y="11"/>
                  </a:lnTo>
                  <a:lnTo>
                    <a:pt x="17" y="7"/>
                  </a:lnTo>
                  <a:lnTo>
                    <a:pt x="24" y="2"/>
                  </a:lnTo>
                  <a:lnTo>
                    <a:pt x="32" y="1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54" name="Freeform 594">
              <a:extLst>
                <a:ext uri="{FF2B5EF4-FFF2-40B4-BE49-F238E27FC236}">
                  <a16:creationId xmlns:a16="http://schemas.microsoft.com/office/drawing/2014/main" id="{240BB85F-6ECB-4689-946D-A0EC0B272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745" y="6093464"/>
              <a:ext cx="37856" cy="37856"/>
            </a:xfrm>
            <a:custGeom>
              <a:avLst/>
              <a:gdLst>
                <a:gd name="T0" fmla="*/ 39 w 78"/>
                <a:gd name="T1" fmla="*/ 0 h 77"/>
                <a:gd name="T2" fmla="*/ 46 w 78"/>
                <a:gd name="T3" fmla="*/ 1 h 77"/>
                <a:gd name="T4" fmla="*/ 53 w 78"/>
                <a:gd name="T5" fmla="*/ 2 h 77"/>
                <a:gd name="T6" fmla="*/ 60 w 78"/>
                <a:gd name="T7" fmla="*/ 7 h 77"/>
                <a:gd name="T8" fmla="*/ 66 w 78"/>
                <a:gd name="T9" fmla="*/ 11 h 77"/>
                <a:gd name="T10" fmla="*/ 70 w 78"/>
                <a:gd name="T11" fmla="*/ 17 h 77"/>
                <a:gd name="T12" fmla="*/ 75 w 78"/>
                <a:gd name="T13" fmla="*/ 24 h 77"/>
                <a:gd name="T14" fmla="*/ 76 w 78"/>
                <a:gd name="T15" fmla="*/ 31 h 77"/>
                <a:gd name="T16" fmla="*/ 78 w 78"/>
                <a:gd name="T17" fmla="*/ 38 h 77"/>
                <a:gd name="T18" fmla="*/ 76 w 78"/>
                <a:gd name="T19" fmla="*/ 46 h 77"/>
                <a:gd name="T20" fmla="*/ 75 w 78"/>
                <a:gd name="T21" fmla="*/ 53 h 77"/>
                <a:gd name="T22" fmla="*/ 70 w 78"/>
                <a:gd name="T23" fmla="*/ 60 h 77"/>
                <a:gd name="T24" fmla="*/ 66 w 78"/>
                <a:gd name="T25" fmla="*/ 66 h 77"/>
                <a:gd name="T26" fmla="*/ 60 w 78"/>
                <a:gd name="T27" fmla="*/ 70 h 77"/>
                <a:gd name="T28" fmla="*/ 53 w 78"/>
                <a:gd name="T29" fmla="*/ 74 h 77"/>
                <a:gd name="T30" fmla="*/ 46 w 78"/>
                <a:gd name="T31" fmla="*/ 76 h 77"/>
                <a:gd name="T32" fmla="*/ 39 w 78"/>
                <a:gd name="T33" fmla="*/ 77 h 77"/>
                <a:gd name="T34" fmla="*/ 30 w 78"/>
                <a:gd name="T35" fmla="*/ 76 h 77"/>
                <a:gd name="T36" fmla="*/ 23 w 78"/>
                <a:gd name="T37" fmla="*/ 74 h 77"/>
                <a:gd name="T38" fmla="*/ 17 w 78"/>
                <a:gd name="T39" fmla="*/ 70 h 77"/>
                <a:gd name="T40" fmla="*/ 11 w 78"/>
                <a:gd name="T41" fmla="*/ 66 h 77"/>
                <a:gd name="T42" fmla="*/ 7 w 78"/>
                <a:gd name="T43" fmla="*/ 60 h 77"/>
                <a:gd name="T44" fmla="*/ 3 w 78"/>
                <a:gd name="T45" fmla="*/ 53 h 77"/>
                <a:gd name="T46" fmla="*/ 1 w 78"/>
                <a:gd name="T47" fmla="*/ 46 h 77"/>
                <a:gd name="T48" fmla="*/ 0 w 78"/>
                <a:gd name="T49" fmla="*/ 38 h 77"/>
                <a:gd name="T50" fmla="*/ 1 w 78"/>
                <a:gd name="T51" fmla="*/ 31 h 77"/>
                <a:gd name="T52" fmla="*/ 3 w 78"/>
                <a:gd name="T53" fmla="*/ 24 h 77"/>
                <a:gd name="T54" fmla="*/ 7 w 78"/>
                <a:gd name="T55" fmla="*/ 17 h 77"/>
                <a:gd name="T56" fmla="*/ 11 w 78"/>
                <a:gd name="T57" fmla="*/ 11 h 77"/>
                <a:gd name="T58" fmla="*/ 17 w 78"/>
                <a:gd name="T59" fmla="*/ 7 h 77"/>
                <a:gd name="T60" fmla="*/ 23 w 78"/>
                <a:gd name="T61" fmla="*/ 2 h 77"/>
                <a:gd name="T62" fmla="*/ 30 w 78"/>
                <a:gd name="T63" fmla="*/ 1 h 77"/>
                <a:gd name="T64" fmla="*/ 39 w 78"/>
                <a:gd name="T6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7">
                  <a:moveTo>
                    <a:pt x="39" y="0"/>
                  </a:moveTo>
                  <a:lnTo>
                    <a:pt x="46" y="1"/>
                  </a:lnTo>
                  <a:lnTo>
                    <a:pt x="53" y="2"/>
                  </a:lnTo>
                  <a:lnTo>
                    <a:pt x="60" y="7"/>
                  </a:lnTo>
                  <a:lnTo>
                    <a:pt x="66" y="11"/>
                  </a:lnTo>
                  <a:lnTo>
                    <a:pt x="70" y="17"/>
                  </a:lnTo>
                  <a:lnTo>
                    <a:pt x="75" y="24"/>
                  </a:lnTo>
                  <a:lnTo>
                    <a:pt x="76" y="31"/>
                  </a:lnTo>
                  <a:lnTo>
                    <a:pt x="78" y="38"/>
                  </a:lnTo>
                  <a:lnTo>
                    <a:pt x="76" y="46"/>
                  </a:lnTo>
                  <a:lnTo>
                    <a:pt x="75" y="53"/>
                  </a:lnTo>
                  <a:lnTo>
                    <a:pt x="70" y="60"/>
                  </a:lnTo>
                  <a:lnTo>
                    <a:pt x="66" y="66"/>
                  </a:lnTo>
                  <a:lnTo>
                    <a:pt x="60" y="70"/>
                  </a:lnTo>
                  <a:lnTo>
                    <a:pt x="53" y="74"/>
                  </a:lnTo>
                  <a:lnTo>
                    <a:pt x="46" y="76"/>
                  </a:lnTo>
                  <a:lnTo>
                    <a:pt x="39" y="77"/>
                  </a:lnTo>
                  <a:lnTo>
                    <a:pt x="30" y="76"/>
                  </a:lnTo>
                  <a:lnTo>
                    <a:pt x="23" y="74"/>
                  </a:lnTo>
                  <a:lnTo>
                    <a:pt x="17" y="70"/>
                  </a:lnTo>
                  <a:lnTo>
                    <a:pt x="11" y="66"/>
                  </a:lnTo>
                  <a:lnTo>
                    <a:pt x="7" y="60"/>
                  </a:lnTo>
                  <a:lnTo>
                    <a:pt x="3" y="53"/>
                  </a:lnTo>
                  <a:lnTo>
                    <a:pt x="1" y="46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3" y="24"/>
                  </a:lnTo>
                  <a:lnTo>
                    <a:pt x="7" y="17"/>
                  </a:lnTo>
                  <a:lnTo>
                    <a:pt x="11" y="11"/>
                  </a:lnTo>
                  <a:lnTo>
                    <a:pt x="17" y="7"/>
                  </a:lnTo>
                  <a:lnTo>
                    <a:pt x="23" y="2"/>
                  </a:lnTo>
                  <a:lnTo>
                    <a:pt x="30" y="1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</p:grpSp>
      <p:cxnSp>
        <p:nvCxnSpPr>
          <p:cNvPr id="37" name="直線單箭頭接點 36"/>
          <p:cNvCxnSpPr/>
          <p:nvPr/>
        </p:nvCxnSpPr>
        <p:spPr>
          <a:xfrm>
            <a:off x="4106380" y="1757148"/>
            <a:ext cx="2954186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 flipV="1">
            <a:off x="4762594" y="2406699"/>
            <a:ext cx="3005980" cy="41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70">
            <a:extLst>
              <a:ext uri="{FF2B5EF4-FFF2-40B4-BE49-F238E27FC236}">
                <a16:creationId xmlns:a16="http://schemas.microsoft.com/office/drawing/2014/main" id="{B111FD65-0D6A-42D0-A4BF-5464C9A03E5E}"/>
              </a:ext>
            </a:extLst>
          </p:cNvPr>
          <p:cNvSpPr/>
          <p:nvPr/>
        </p:nvSpPr>
        <p:spPr>
          <a:xfrm>
            <a:off x="7020955" y="2340075"/>
            <a:ext cx="10647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828164" rtl="0">
              <a:spcBef>
                <a:spcPct val="0"/>
              </a:spcBef>
            </a:pPr>
            <a:r>
              <a:rPr lang="en-US" sz="2800" kern="12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  <a:cs typeface="Lato Light" panose="020F0402020204030203" pitchFamily="34" charset="0"/>
              </a:rPr>
              <a:t>Data</a:t>
            </a:r>
            <a:endParaRPr lang="en-US" sz="2800" kern="120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  <a:cs typeface="Lato Light" panose="020F0402020204030203" pitchFamily="34" charset="0"/>
            </a:endParaRPr>
          </a:p>
        </p:txBody>
      </p:sp>
      <p:sp>
        <p:nvSpPr>
          <p:cNvPr id="58" name="圓角矩形 57"/>
          <p:cNvSpPr/>
          <p:nvPr/>
        </p:nvSpPr>
        <p:spPr>
          <a:xfrm>
            <a:off x="3665140" y="3837582"/>
            <a:ext cx="2254811" cy="5543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Selenium</a:t>
            </a:r>
            <a:endParaRPr lang="zh-TW" altLang="en-US" dirty="0"/>
          </a:p>
        </p:txBody>
      </p:sp>
      <p:sp>
        <p:nvSpPr>
          <p:cNvPr id="59" name="圓角矩形 58"/>
          <p:cNvSpPr/>
          <p:nvPr/>
        </p:nvSpPr>
        <p:spPr>
          <a:xfrm>
            <a:off x="3662742" y="4509303"/>
            <a:ext cx="2254811" cy="5543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Beautifulsoup</a:t>
            </a:r>
            <a:endParaRPr lang="zh-TW" altLang="en-US" dirty="0"/>
          </a:p>
        </p:txBody>
      </p:sp>
      <p:sp>
        <p:nvSpPr>
          <p:cNvPr id="60" name="圓角矩形 59"/>
          <p:cNvSpPr/>
          <p:nvPr/>
        </p:nvSpPr>
        <p:spPr>
          <a:xfrm>
            <a:off x="1479420" y="3837582"/>
            <a:ext cx="2050181" cy="123378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62" name="＞形箭號 61"/>
          <p:cNvSpPr/>
          <p:nvPr/>
        </p:nvSpPr>
        <p:spPr>
          <a:xfrm>
            <a:off x="6044243" y="3837582"/>
            <a:ext cx="3271597" cy="554353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動態網頁</a:t>
            </a:r>
            <a:r>
              <a:rPr lang="en-US" altLang="zh-TW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Request</a:t>
            </a:r>
            <a:endParaRPr lang="zh-TW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3" name="＞形箭號 62"/>
          <p:cNvSpPr/>
          <p:nvPr/>
        </p:nvSpPr>
        <p:spPr>
          <a:xfrm>
            <a:off x="6044243" y="4454476"/>
            <a:ext cx="3317974" cy="554353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靜態</a:t>
            </a:r>
            <a:r>
              <a:rPr lang="en-US" altLang="zh-TW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HTML</a:t>
            </a:r>
            <a:r>
              <a:rPr lang="zh-TW" alt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原始碼分析</a:t>
            </a:r>
            <a:endParaRPr lang="zh-TW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78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8D64839-2DCB-4411-A280-F4AA36E9ED3E}"/>
              </a:ext>
            </a:extLst>
          </p:cNvPr>
          <p:cNvGrpSpPr/>
          <p:nvPr/>
        </p:nvGrpSpPr>
        <p:grpSpPr>
          <a:xfrm>
            <a:off x="660399" y="504490"/>
            <a:ext cx="573235" cy="481442"/>
            <a:chOff x="3378359" y="640707"/>
            <a:chExt cx="663790" cy="557497"/>
          </a:xfrm>
        </p:grpSpPr>
        <p:sp>
          <p:nvSpPr>
            <p:cNvPr id="2" name="图文框 1">
              <a:extLst>
                <a:ext uri="{FF2B5EF4-FFF2-40B4-BE49-F238E27FC236}">
                  <a16:creationId xmlns:a16="http://schemas.microsoft.com/office/drawing/2014/main" id="{4ED448EC-7973-4DCB-B2A3-5A55F8ECBB51}"/>
                </a:ext>
              </a:extLst>
            </p:cNvPr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3" name="图文框 2">
              <a:extLst>
                <a:ext uri="{FF2B5EF4-FFF2-40B4-BE49-F238E27FC236}">
                  <a16:creationId xmlns:a16="http://schemas.microsoft.com/office/drawing/2014/main" id="{036C49B5-C1D6-449D-9571-3A90F7A831F9}"/>
                </a:ext>
              </a:extLst>
            </p:cNvPr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444242-7218-48C5-A90E-AE65BB69E035}"/>
              </a:ext>
            </a:extLst>
          </p:cNvPr>
          <p:cNvSpPr txBox="1"/>
          <p:nvPr/>
        </p:nvSpPr>
        <p:spPr bwMode="auto">
          <a:xfrm>
            <a:off x="1424712" y="479137"/>
            <a:ext cx="6164808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</a:rPr>
              <a:t>Web Crawler</a:t>
            </a:r>
            <a:endParaRPr lang="tr-TR" altLang="zh-CN" sz="32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</a:endParaRPr>
          </a:p>
        </p:txBody>
      </p:sp>
      <p:sp>
        <p:nvSpPr>
          <p:cNvPr id="7" name="Rectangle 70">
            <a:extLst>
              <a:ext uri="{FF2B5EF4-FFF2-40B4-BE49-F238E27FC236}">
                <a16:creationId xmlns:a16="http://schemas.microsoft.com/office/drawing/2014/main" id="{B111FD65-0D6A-42D0-A4BF-5464C9A03E5E}"/>
              </a:ext>
            </a:extLst>
          </p:cNvPr>
          <p:cNvSpPr/>
          <p:nvPr/>
        </p:nvSpPr>
        <p:spPr>
          <a:xfrm>
            <a:off x="7675141" y="2168136"/>
            <a:ext cx="894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828164" rtl="0">
              <a:spcBef>
                <a:spcPct val="0"/>
              </a:spcBef>
            </a:pPr>
            <a:r>
              <a:rPr lang="en-US" sz="2800" kern="12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  <a:cs typeface="Lato Light" panose="020F0402020204030203" pitchFamily="34" charset="0"/>
              </a:rPr>
              <a:t>Post</a:t>
            </a:r>
            <a:endParaRPr lang="en-US" sz="2800" kern="120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  <a:cs typeface="Lato Light" panose="020F0402020204030203" pitchFamily="34" charset="0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92355C47-D43C-4E5F-94DC-3FCFD4A39216}"/>
              </a:ext>
            </a:extLst>
          </p:cNvPr>
          <p:cNvSpPr>
            <a:spLocks noEditPoints="1"/>
          </p:cNvSpPr>
          <p:nvPr/>
        </p:nvSpPr>
        <p:spPr bwMode="auto">
          <a:xfrm>
            <a:off x="6831527" y="5224413"/>
            <a:ext cx="414876" cy="476301"/>
          </a:xfrm>
          <a:custGeom>
            <a:avLst/>
            <a:gdLst>
              <a:gd name="T0" fmla="*/ 795 w 1116"/>
              <a:gd name="T1" fmla="*/ 774 h 1117"/>
              <a:gd name="T2" fmla="*/ 1039 w 1116"/>
              <a:gd name="T3" fmla="*/ 623 h 1117"/>
              <a:gd name="T4" fmla="*/ 970 w 1116"/>
              <a:gd name="T5" fmla="*/ 816 h 1117"/>
              <a:gd name="T6" fmla="*/ 291 w 1116"/>
              <a:gd name="T7" fmla="*/ 610 h 1117"/>
              <a:gd name="T8" fmla="*/ 309 w 1116"/>
              <a:gd name="T9" fmla="*/ 848 h 1117"/>
              <a:gd name="T10" fmla="*/ 146 w 1116"/>
              <a:gd name="T11" fmla="*/ 816 h 1117"/>
              <a:gd name="T12" fmla="*/ 77 w 1116"/>
              <a:gd name="T13" fmla="*/ 623 h 1117"/>
              <a:gd name="T14" fmla="*/ 277 w 1116"/>
              <a:gd name="T15" fmla="*/ 290 h 1117"/>
              <a:gd name="T16" fmla="*/ 293 w 1116"/>
              <a:gd name="T17" fmla="*/ 482 h 1117"/>
              <a:gd name="T18" fmla="*/ 94 w 1116"/>
              <a:gd name="T19" fmla="*/ 415 h 1117"/>
              <a:gd name="T20" fmla="*/ 182 w 1116"/>
              <a:gd name="T21" fmla="*/ 252 h 1117"/>
              <a:gd name="T22" fmla="*/ 710 w 1116"/>
              <a:gd name="T23" fmla="*/ 340 h 1117"/>
              <a:gd name="T24" fmla="*/ 790 w 1116"/>
              <a:gd name="T25" fmla="*/ 512 h 1117"/>
              <a:gd name="T26" fmla="*/ 618 w 1116"/>
              <a:gd name="T27" fmla="*/ 796 h 1117"/>
              <a:gd name="T28" fmla="*/ 769 w 1116"/>
              <a:gd name="T29" fmla="*/ 735 h 1117"/>
              <a:gd name="T30" fmla="*/ 861 w 1116"/>
              <a:gd name="T31" fmla="*/ 938 h 1117"/>
              <a:gd name="T32" fmla="*/ 734 w 1116"/>
              <a:gd name="T33" fmla="*/ 1011 h 1117"/>
              <a:gd name="T34" fmla="*/ 689 w 1116"/>
              <a:gd name="T35" fmla="*/ 980 h 1117"/>
              <a:gd name="T36" fmla="*/ 615 w 1116"/>
              <a:gd name="T37" fmla="*/ 832 h 1117"/>
              <a:gd name="T38" fmla="*/ 678 w 1116"/>
              <a:gd name="T39" fmla="*/ 933 h 1117"/>
              <a:gd name="T40" fmla="*/ 445 w 1116"/>
              <a:gd name="T41" fmla="*/ 1031 h 1117"/>
              <a:gd name="T42" fmla="*/ 308 w 1116"/>
              <a:gd name="T43" fmla="*/ 976 h 1117"/>
              <a:gd name="T44" fmla="*/ 358 w 1116"/>
              <a:gd name="T45" fmla="*/ 866 h 1117"/>
              <a:gd name="T46" fmla="*/ 540 w 1116"/>
              <a:gd name="T47" fmla="*/ 577 h 1117"/>
              <a:gd name="T48" fmla="*/ 376 w 1116"/>
              <a:gd name="T49" fmla="*/ 821 h 1117"/>
              <a:gd name="T50" fmla="*/ 540 w 1116"/>
              <a:gd name="T51" fmla="*/ 577 h 1117"/>
              <a:gd name="T52" fmla="*/ 540 w 1116"/>
              <a:gd name="T53" fmla="*/ 360 h 1117"/>
              <a:gd name="T54" fmla="*/ 356 w 1116"/>
              <a:gd name="T55" fmla="*/ 352 h 1117"/>
              <a:gd name="T56" fmla="*/ 249 w 1116"/>
              <a:gd name="T57" fmla="*/ 230 h 1117"/>
              <a:gd name="T58" fmla="*/ 322 w 1116"/>
              <a:gd name="T59" fmla="*/ 134 h 1117"/>
              <a:gd name="T60" fmla="*/ 478 w 1116"/>
              <a:gd name="T61" fmla="*/ 80 h 1117"/>
              <a:gd name="T62" fmla="*/ 540 w 1116"/>
              <a:gd name="T63" fmla="*/ 74 h 1117"/>
              <a:gd name="T64" fmla="*/ 377 w 1116"/>
              <a:gd name="T65" fmla="*/ 294 h 1117"/>
              <a:gd name="T66" fmla="*/ 539 w 1116"/>
              <a:gd name="T67" fmla="*/ 74 h 1117"/>
              <a:gd name="T68" fmla="*/ 744 w 1116"/>
              <a:gd name="T69" fmla="*/ 110 h 1117"/>
              <a:gd name="T70" fmla="*/ 883 w 1116"/>
              <a:gd name="T71" fmla="*/ 198 h 1117"/>
              <a:gd name="T72" fmla="*/ 773 w 1116"/>
              <a:gd name="T73" fmla="*/ 282 h 1117"/>
              <a:gd name="T74" fmla="*/ 578 w 1116"/>
              <a:gd name="T75" fmla="*/ 74 h 1117"/>
              <a:gd name="T76" fmla="*/ 720 w 1116"/>
              <a:gd name="T77" fmla="*/ 301 h 1117"/>
              <a:gd name="T78" fmla="*/ 577 w 1116"/>
              <a:gd name="T79" fmla="*/ 74 h 1117"/>
              <a:gd name="T80" fmla="*/ 422 w 1116"/>
              <a:gd name="T81" fmla="*/ 909 h 1117"/>
              <a:gd name="T82" fmla="*/ 521 w 1116"/>
              <a:gd name="T83" fmla="*/ 831 h 1117"/>
              <a:gd name="T84" fmla="*/ 816 w 1116"/>
              <a:gd name="T85" fmla="*/ 424 h 1117"/>
              <a:gd name="T86" fmla="*/ 873 w 1116"/>
              <a:gd name="T87" fmla="*/ 269 h 1117"/>
              <a:gd name="T88" fmla="*/ 990 w 1116"/>
              <a:gd name="T89" fmla="*/ 337 h 1117"/>
              <a:gd name="T90" fmla="*/ 1041 w 1116"/>
              <a:gd name="T91" fmla="*/ 519 h 1117"/>
              <a:gd name="T92" fmla="*/ 392 w 1116"/>
              <a:gd name="T93" fmla="*/ 26 h 1117"/>
              <a:gd name="T94" fmla="*/ 183 w 1116"/>
              <a:gd name="T95" fmla="*/ 146 h 1117"/>
              <a:gd name="T96" fmla="*/ 44 w 1116"/>
              <a:gd name="T97" fmla="*/ 342 h 1117"/>
              <a:gd name="T98" fmla="*/ 0 w 1116"/>
              <a:gd name="T99" fmla="*/ 588 h 1117"/>
              <a:gd name="T100" fmla="*/ 67 w 1116"/>
              <a:gd name="T101" fmla="*/ 824 h 1117"/>
              <a:gd name="T102" fmla="*/ 224 w 1116"/>
              <a:gd name="T103" fmla="*/ 1006 h 1117"/>
              <a:gd name="T104" fmla="*/ 445 w 1116"/>
              <a:gd name="T105" fmla="*/ 1105 h 1117"/>
              <a:gd name="T106" fmla="*/ 697 w 1116"/>
              <a:gd name="T107" fmla="*/ 1099 h 1117"/>
              <a:gd name="T108" fmla="*/ 913 w 1116"/>
              <a:gd name="T109" fmla="*/ 990 h 1117"/>
              <a:gd name="T110" fmla="*/ 1061 w 1116"/>
              <a:gd name="T111" fmla="*/ 801 h 1117"/>
              <a:gd name="T112" fmla="*/ 1116 w 1116"/>
              <a:gd name="T113" fmla="*/ 559 h 1117"/>
              <a:gd name="T114" fmla="*/ 1061 w 1116"/>
              <a:gd name="T115" fmla="*/ 317 h 1117"/>
              <a:gd name="T116" fmla="*/ 913 w 1116"/>
              <a:gd name="T117" fmla="*/ 128 h 1117"/>
              <a:gd name="T118" fmla="*/ 697 w 1116"/>
              <a:gd name="T119" fmla="*/ 19 h 1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16" h="1117">
                <a:moveTo>
                  <a:pt x="900" y="903"/>
                </a:moveTo>
                <a:lnTo>
                  <a:pt x="871" y="883"/>
                </a:lnTo>
                <a:lnTo>
                  <a:pt x="840" y="864"/>
                </a:lnTo>
                <a:lnTo>
                  <a:pt x="823" y="856"/>
                </a:lnTo>
                <a:lnTo>
                  <a:pt x="807" y="848"/>
                </a:lnTo>
                <a:lnTo>
                  <a:pt x="790" y="841"/>
                </a:lnTo>
                <a:lnTo>
                  <a:pt x="774" y="834"/>
                </a:lnTo>
                <a:lnTo>
                  <a:pt x="784" y="804"/>
                </a:lnTo>
                <a:lnTo>
                  <a:pt x="795" y="774"/>
                </a:lnTo>
                <a:lnTo>
                  <a:pt x="804" y="742"/>
                </a:lnTo>
                <a:lnTo>
                  <a:pt x="811" y="710"/>
                </a:lnTo>
                <a:lnTo>
                  <a:pt x="818" y="677"/>
                </a:lnTo>
                <a:lnTo>
                  <a:pt x="822" y="645"/>
                </a:lnTo>
                <a:lnTo>
                  <a:pt x="825" y="610"/>
                </a:lnTo>
                <a:lnTo>
                  <a:pt x="828" y="577"/>
                </a:lnTo>
                <a:lnTo>
                  <a:pt x="1043" y="577"/>
                </a:lnTo>
                <a:lnTo>
                  <a:pt x="1041" y="601"/>
                </a:lnTo>
                <a:lnTo>
                  <a:pt x="1039" y="623"/>
                </a:lnTo>
                <a:lnTo>
                  <a:pt x="1035" y="647"/>
                </a:lnTo>
                <a:lnTo>
                  <a:pt x="1031" y="670"/>
                </a:lnTo>
                <a:lnTo>
                  <a:pt x="1025" y="691"/>
                </a:lnTo>
                <a:lnTo>
                  <a:pt x="1018" y="714"/>
                </a:lnTo>
                <a:lnTo>
                  <a:pt x="1010" y="735"/>
                </a:lnTo>
                <a:lnTo>
                  <a:pt x="1002" y="756"/>
                </a:lnTo>
                <a:lnTo>
                  <a:pt x="992" y="777"/>
                </a:lnTo>
                <a:lnTo>
                  <a:pt x="981" y="796"/>
                </a:lnTo>
                <a:lnTo>
                  <a:pt x="970" y="816"/>
                </a:lnTo>
                <a:lnTo>
                  <a:pt x="957" y="834"/>
                </a:lnTo>
                <a:lnTo>
                  <a:pt x="944" y="852"/>
                </a:lnTo>
                <a:lnTo>
                  <a:pt x="930" y="870"/>
                </a:lnTo>
                <a:lnTo>
                  <a:pt x="916" y="887"/>
                </a:lnTo>
                <a:lnTo>
                  <a:pt x="900" y="903"/>
                </a:lnTo>
                <a:lnTo>
                  <a:pt x="900" y="903"/>
                </a:lnTo>
                <a:close/>
                <a:moveTo>
                  <a:pt x="73" y="577"/>
                </a:moveTo>
                <a:lnTo>
                  <a:pt x="289" y="577"/>
                </a:lnTo>
                <a:lnTo>
                  <a:pt x="291" y="610"/>
                </a:lnTo>
                <a:lnTo>
                  <a:pt x="294" y="645"/>
                </a:lnTo>
                <a:lnTo>
                  <a:pt x="298" y="677"/>
                </a:lnTo>
                <a:lnTo>
                  <a:pt x="305" y="710"/>
                </a:lnTo>
                <a:lnTo>
                  <a:pt x="312" y="742"/>
                </a:lnTo>
                <a:lnTo>
                  <a:pt x="321" y="774"/>
                </a:lnTo>
                <a:lnTo>
                  <a:pt x="331" y="804"/>
                </a:lnTo>
                <a:lnTo>
                  <a:pt x="343" y="834"/>
                </a:lnTo>
                <a:lnTo>
                  <a:pt x="325" y="841"/>
                </a:lnTo>
                <a:lnTo>
                  <a:pt x="309" y="848"/>
                </a:lnTo>
                <a:lnTo>
                  <a:pt x="293" y="856"/>
                </a:lnTo>
                <a:lnTo>
                  <a:pt x="277" y="864"/>
                </a:lnTo>
                <a:lnTo>
                  <a:pt x="245" y="883"/>
                </a:lnTo>
                <a:lnTo>
                  <a:pt x="215" y="903"/>
                </a:lnTo>
                <a:lnTo>
                  <a:pt x="200" y="887"/>
                </a:lnTo>
                <a:lnTo>
                  <a:pt x="185" y="870"/>
                </a:lnTo>
                <a:lnTo>
                  <a:pt x="171" y="852"/>
                </a:lnTo>
                <a:lnTo>
                  <a:pt x="158" y="834"/>
                </a:lnTo>
                <a:lnTo>
                  <a:pt x="146" y="816"/>
                </a:lnTo>
                <a:lnTo>
                  <a:pt x="134" y="796"/>
                </a:lnTo>
                <a:lnTo>
                  <a:pt x="123" y="777"/>
                </a:lnTo>
                <a:lnTo>
                  <a:pt x="114" y="756"/>
                </a:lnTo>
                <a:lnTo>
                  <a:pt x="105" y="735"/>
                </a:lnTo>
                <a:lnTo>
                  <a:pt x="98" y="714"/>
                </a:lnTo>
                <a:lnTo>
                  <a:pt x="91" y="691"/>
                </a:lnTo>
                <a:lnTo>
                  <a:pt x="86" y="670"/>
                </a:lnTo>
                <a:lnTo>
                  <a:pt x="80" y="647"/>
                </a:lnTo>
                <a:lnTo>
                  <a:pt x="77" y="623"/>
                </a:lnTo>
                <a:lnTo>
                  <a:pt x="75" y="601"/>
                </a:lnTo>
                <a:lnTo>
                  <a:pt x="73" y="577"/>
                </a:lnTo>
                <a:lnTo>
                  <a:pt x="73" y="577"/>
                </a:lnTo>
                <a:close/>
                <a:moveTo>
                  <a:pt x="196" y="236"/>
                </a:moveTo>
                <a:lnTo>
                  <a:pt x="211" y="248"/>
                </a:lnTo>
                <a:lnTo>
                  <a:pt x="227" y="258"/>
                </a:lnTo>
                <a:lnTo>
                  <a:pt x="243" y="269"/>
                </a:lnTo>
                <a:lnTo>
                  <a:pt x="260" y="280"/>
                </a:lnTo>
                <a:lnTo>
                  <a:pt x="277" y="290"/>
                </a:lnTo>
                <a:lnTo>
                  <a:pt x="294" y="298"/>
                </a:lnTo>
                <a:lnTo>
                  <a:pt x="312" y="307"/>
                </a:lnTo>
                <a:lnTo>
                  <a:pt x="330" y="315"/>
                </a:lnTo>
                <a:lnTo>
                  <a:pt x="321" y="342"/>
                </a:lnTo>
                <a:lnTo>
                  <a:pt x="314" y="369"/>
                </a:lnTo>
                <a:lnTo>
                  <a:pt x="306" y="396"/>
                </a:lnTo>
                <a:lnTo>
                  <a:pt x="301" y="424"/>
                </a:lnTo>
                <a:lnTo>
                  <a:pt x="296" y="453"/>
                </a:lnTo>
                <a:lnTo>
                  <a:pt x="293" y="482"/>
                </a:lnTo>
                <a:lnTo>
                  <a:pt x="290" y="511"/>
                </a:lnTo>
                <a:lnTo>
                  <a:pt x="289" y="540"/>
                </a:lnTo>
                <a:lnTo>
                  <a:pt x="73" y="540"/>
                </a:lnTo>
                <a:lnTo>
                  <a:pt x="74" y="519"/>
                </a:lnTo>
                <a:lnTo>
                  <a:pt x="76" y="497"/>
                </a:lnTo>
                <a:lnTo>
                  <a:pt x="79" y="477"/>
                </a:lnTo>
                <a:lnTo>
                  <a:pt x="83" y="455"/>
                </a:lnTo>
                <a:lnTo>
                  <a:pt x="89" y="434"/>
                </a:lnTo>
                <a:lnTo>
                  <a:pt x="94" y="415"/>
                </a:lnTo>
                <a:lnTo>
                  <a:pt x="101" y="394"/>
                </a:lnTo>
                <a:lnTo>
                  <a:pt x="108" y="375"/>
                </a:lnTo>
                <a:lnTo>
                  <a:pt x="117" y="356"/>
                </a:lnTo>
                <a:lnTo>
                  <a:pt x="126" y="337"/>
                </a:lnTo>
                <a:lnTo>
                  <a:pt x="135" y="319"/>
                </a:lnTo>
                <a:lnTo>
                  <a:pt x="146" y="302"/>
                </a:lnTo>
                <a:lnTo>
                  <a:pt x="158" y="284"/>
                </a:lnTo>
                <a:lnTo>
                  <a:pt x="170" y="268"/>
                </a:lnTo>
                <a:lnTo>
                  <a:pt x="182" y="252"/>
                </a:lnTo>
                <a:lnTo>
                  <a:pt x="196" y="236"/>
                </a:lnTo>
                <a:close/>
                <a:moveTo>
                  <a:pt x="576" y="540"/>
                </a:moveTo>
                <a:lnTo>
                  <a:pt x="576" y="360"/>
                </a:lnTo>
                <a:lnTo>
                  <a:pt x="599" y="359"/>
                </a:lnTo>
                <a:lnTo>
                  <a:pt x="621" y="357"/>
                </a:lnTo>
                <a:lnTo>
                  <a:pt x="644" y="353"/>
                </a:lnTo>
                <a:lnTo>
                  <a:pt x="667" y="350"/>
                </a:lnTo>
                <a:lnTo>
                  <a:pt x="688" y="346"/>
                </a:lnTo>
                <a:lnTo>
                  <a:pt x="710" y="340"/>
                </a:lnTo>
                <a:lnTo>
                  <a:pt x="732" y="334"/>
                </a:lnTo>
                <a:lnTo>
                  <a:pt x="752" y="328"/>
                </a:lnTo>
                <a:lnTo>
                  <a:pt x="761" y="352"/>
                </a:lnTo>
                <a:lnTo>
                  <a:pt x="768" y="378"/>
                </a:lnTo>
                <a:lnTo>
                  <a:pt x="775" y="404"/>
                </a:lnTo>
                <a:lnTo>
                  <a:pt x="780" y="430"/>
                </a:lnTo>
                <a:lnTo>
                  <a:pt x="784" y="457"/>
                </a:lnTo>
                <a:lnTo>
                  <a:pt x="788" y="485"/>
                </a:lnTo>
                <a:lnTo>
                  <a:pt x="790" y="512"/>
                </a:lnTo>
                <a:lnTo>
                  <a:pt x="791" y="540"/>
                </a:lnTo>
                <a:lnTo>
                  <a:pt x="576" y="540"/>
                </a:lnTo>
                <a:close/>
                <a:moveTo>
                  <a:pt x="739" y="821"/>
                </a:moveTo>
                <a:lnTo>
                  <a:pt x="720" y="816"/>
                </a:lnTo>
                <a:lnTo>
                  <a:pt x="700" y="810"/>
                </a:lnTo>
                <a:lnTo>
                  <a:pt x="680" y="806"/>
                </a:lnTo>
                <a:lnTo>
                  <a:pt x="659" y="802"/>
                </a:lnTo>
                <a:lnTo>
                  <a:pt x="639" y="798"/>
                </a:lnTo>
                <a:lnTo>
                  <a:pt x="618" y="796"/>
                </a:lnTo>
                <a:lnTo>
                  <a:pt x="598" y="794"/>
                </a:lnTo>
                <a:lnTo>
                  <a:pt x="576" y="794"/>
                </a:lnTo>
                <a:lnTo>
                  <a:pt x="576" y="577"/>
                </a:lnTo>
                <a:lnTo>
                  <a:pt x="791" y="577"/>
                </a:lnTo>
                <a:lnTo>
                  <a:pt x="790" y="609"/>
                </a:lnTo>
                <a:lnTo>
                  <a:pt x="787" y="642"/>
                </a:lnTo>
                <a:lnTo>
                  <a:pt x="782" y="673"/>
                </a:lnTo>
                <a:lnTo>
                  <a:pt x="776" y="704"/>
                </a:lnTo>
                <a:lnTo>
                  <a:pt x="769" y="735"/>
                </a:lnTo>
                <a:lnTo>
                  <a:pt x="761" y="764"/>
                </a:lnTo>
                <a:lnTo>
                  <a:pt x="751" y="793"/>
                </a:lnTo>
                <a:lnTo>
                  <a:pt x="739" y="821"/>
                </a:lnTo>
                <a:close/>
                <a:moveTo>
                  <a:pt x="759" y="866"/>
                </a:moveTo>
                <a:lnTo>
                  <a:pt x="789" y="879"/>
                </a:lnTo>
                <a:lnTo>
                  <a:pt x="818" y="893"/>
                </a:lnTo>
                <a:lnTo>
                  <a:pt x="846" y="910"/>
                </a:lnTo>
                <a:lnTo>
                  <a:pt x="873" y="928"/>
                </a:lnTo>
                <a:lnTo>
                  <a:pt x="861" y="938"/>
                </a:lnTo>
                <a:lnTo>
                  <a:pt x="848" y="947"/>
                </a:lnTo>
                <a:lnTo>
                  <a:pt x="835" y="957"/>
                </a:lnTo>
                <a:lnTo>
                  <a:pt x="821" y="967"/>
                </a:lnTo>
                <a:lnTo>
                  <a:pt x="807" y="976"/>
                </a:lnTo>
                <a:lnTo>
                  <a:pt x="793" y="983"/>
                </a:lnTo>
                <a:lnTo>
                  <a:pt x="779" y="991"/>
                </a:lnTo>
                <a:lnTo>
                  <a:pt x="764" y="998"/>
                </a:lnTo>
                <a:lnTo>
                  <a:pt x="750" y="1005"/>
                </a:lnTo>
                <a:lnTo>
                  <a:pt x="734" y="1011"/>
                </a:lnTo>
                <a:lnTo>
                  <a:pt x="719" y="1017"/>
                </a:lnTo>
                <a:lnTo>
                  <a:pt x="703" y="1022"/>
                </a:lnTo>
                <a:lnTo>
                  <a:pt x="687" y="1026"/>
                </a:lnTo>
                <a:lnTo>
                  <a:pt x="671" y="1031"/>
                </a:lnTo>
                <a:lnTo>
                  <a:pt x="655" y="1035"/>
                </a:lnTo>
                <a:lnTo>
                  <a:pt x="638" y="1037"/>
                </a:lnTo>
                <a:lnTo>
                  <a:pt x="656" y="1019"/>
                </a:lnTo>
                <a:lnTo>
                  <a:pt x="673" y="999"/>
                </a:lnTo>
                <a:lnTo>
                  <a:pt x="689" y="980"/>
                </a:lnTo>
                <a:lnTo>
                  <a:pt x="705" y="958"/>
                </a:lnTo>
                <a:lnTo>
                  <a:pt x="720" y="937"/>
                </a:lnTo>
                <a:lnTo>
                  <a:pt x="734" y="914"/>
                </a:lnTo>
                <a:lnTo>
                  <a:pt x="747" y="890"/>
                </a:lnTo>
                <a:lnTo>
                  <a:pt x="759" y="866"/>
                </a:lnTo>
                <a:close/>
                <a:moveTo>
                  <a:pt x="576" y="1044"/>
                </a:moveTo>
                <a:lnTo>
                  <a:pt x="576" y="830"/>
                </a:lnTo>
                <a:lnTo>
                  <a:pt x="595" y="831"/>
                </a:lnTo>
                <a:lnTo>
                  <a:pt x="615" y="832"/>
                </a:lnTo>
                <a:lnTo>
                  <a:pt x="633" y="834"/>
                </a:lnTo>
                <a:lnTo>
                  <a:pt x="652" y="837"/>
                </a:lnTo>
                <a:lnTo>
                  <a:pt x="671" y="841"/>
                </a:lnTo>
                <a:lnTo>
                  <a:pt x="688" y="844"/>
                </a:lnTo>
                <a:lnTo>
                  <a:pt x="707" y="849"/>
                </a:lnTo>
                <a:lnTo>
                  <a:pt x="725" y="855"/>
                </a:lnTo>
                <a:lnTo>
                  <a:pt x="710" y="882"/>
                </a:lnTo>
                <a:lnTo>
                  <a:pt x="695" y="909"/>
                </a:lnTo>
                <a:lnTo>
                  <a:pt x="678" y="933"/>
                </a:lnTo>
                <a:lnTo>
                  <a:pt x="660" y="958"/>
                </a:lnTo>
                <a:lnTo>
                  <a:pt x="641" y="982"/>
                </a:lnTo>
                <a:lnTo>
                  <a:pt x="621" y="1004"/>
                </a:lnTo>
                <a:lnTo>
                  <a:pt x="600" y="1024"/>
                </a:lnTo>
                <a:lnTo>
                  <a:pt x="578" y="1044"/>
                </a:lnTo>
                <a:lnTo>
                  <a:pt x="576" y="1044"/>
                </a:lnTo>
                <a:close/>
                <a:moveTo>
                  <a:pt x="478" y="1037"/>
                </a:moveTo>
                <a:lnTo>
                  <a:pt x="462" y="1035"/>
                </a:lnTo>
                <a:lnTo>
                  <a:pt x="445" y="1031"/>
                </a:lnTo>
                <a:lnTo>
                  <a:pt x="429" y="1026"/>
                </a:lnTo>
                <a:lnTo>
                  <a:pt x="413" y="1022"/>
                </a:lnTo>
                <a:lnTo>
                  <a:pt x="398" y="1017"/>
                </a:lnTo>
                <a:lnTo>
                  <a:pt x="382" y="1011"/>
                </a:lnTo>
                <a:lnTo>
                  <a:pt x="366" y="1005"/>
                </a:lnTo>
                <a:lnTo>
                  <a:pt x="351" y="998"/>
                </a:lnTo>
                <a:lnTo>
                  <a:pt x="337" y="991"/>
                </a:lnTo>
                <a:lnTo>
                  <a:pt x="322" y="983"/>
                </a:lnTo>
                <a:lnTo>
                  <a:pt x="308" y="976"/>
                </a:lnTo>
                <a:lnTo>
                  <a:pt x="294" y="967"/>
                </a:lnTo>
                <a:lnTo>
                  <a:pt x="281" y="957"/>
                </a:lnTo>
                <a:lnTo>
                  <a:pt x="268" y="947"/>
                </a:lnTo>
                <a:lnTo>
                  <a:pt x="255" y="938"/>
                </a:lnTo>
                <a:lnTo>
                  <a:pt x="242" y="928"/>
                </a:lnTo>
                <a:lnTo>
                  <a:pt x="269" y="910"/>
                </a:lnTo>
                <a:lnTo>
                  <a:pt x="298" y="893"/>
                </a:lnTo>
                <a:lnTo>
                  <a:pt x="328" y="879"/>
                </a:lnTo>
                <a:lnTo>
                  <a:pt x="358" y="866"/>
                </a:lnTo>
                <a:lnTo>
                  <a:pt x="370" y="890"/>
                </a:lnTo>
                <a:lnTo>
                  <a:pt x="383" y="914"/>
                </a:lnTo>
                <a:lnTo>
                  <a:pt x="397" y="937"/>
                </a:lnTo>
                <a:lnTo>
                  <a:pt x="412" y="958"/>
                </a:lnTo>
                <a:lnTo>
                  <a:pt x="427" y="980"/>
                </a:lnTo>
                <a:lnTo>
                  <a:pt x="443" y="999"/>
                </a:lnTo>
                <a:lnTo>
                  <a:pt x="460" y="1019"/>
                </a:lnTo>
                <a:lnTo>
                  <a:pt x="478" y="1037"/>
                </a:lnTo>
                <a:close/>
                <a:moveTo>
                  <a:pt x="540" y="577"/>
                </a:moveTo>
                <a:lnTo>
                  <a:pt x="540" y="794"/>
                </a:lnTo>
                <a:lnTo>
                  <a:pt x="519" y="794"/>
                </a:lnTo>
                <a:lnTo>
                  <a:pt x="498" y="796"/>
                </a:lnTo>
                <a:lnTo>
                  <a:pt x="477" y="798"/>
                </a:lnTo>
                <a:lnTo>
                  <a:pt x="456" y="802"/>
                </a:lnTo>
                <a:lnTo>
                  <a:pt x="436" y="806"/>
                </a:lnTo>
                <a:lnTo>
                  <a:pt x="416" y="810"/>
                </a:lnTo>
                <a:lnTo>
                  <a:pt x="396" y="816"/>
                </a:lnTo>
                <a:lnTo>
                  <a:pt x="376" y="821"/>
                </a:lnTo>
                <a:lnTo>
                  <a:pt x="365" y="793"/>
                </a:lnTo>
                <a:lnTo>
                  <a:pt x="356" y="764"/>
                </a:lnTo>
                <a:lnTo>
                  <a:pt x="347" y="735"/>
                </a:lnTo>
                <a:lnTo>
                  <a:pt x="339" y="704"/>
                </a:lnTo>
                <a:lnTo>
                  <a:pt x="334" y="673"/>
                </a:lnTo>
                <a:lnTo>
                  <a:pt x="330" y="642"/>
                </a:lnTo>
                <a:lnTo>
                  <a:pt x="326" y="609"/>
                </a:lnTo>
                <a:lnTo>
                  <a:pt x="324" y="577"/>
                </a:lnTo>
                <a:lnTo>
                  <a:pt x="540" y="577"/>
                </a:lnTo>
                <a:close/>
                <a:moveTo>
                  <a:pt x="364" y="328"/>
                </a:moveTo>
                <a:lnTo>
                  <a:pt x="385" y="334"/>
                </a:lnTo>
                <a:lnTo>
                  <a:pt x="406" y="340"/>
                </a:lnTo>
                <a:lnTo>
                  <a:pt x="428" y="346"/>
                </a:lnTo>
                <a:lnTo>
                  <a:pt x="450" y="350"/>
                </a:lnTo>
                <a:lnTo>
                  <a:pt x="472" y="353"/>
                </a:lnTo>
                <a:lnTo>
                  <a:pt x="494" y="357"/>
                </a:lnTo>
                <a:lnTo>
                  <a:pt x="517" y="359"/>
                </a:lnTo>
                <a:lnTo>
                  <a:pt x="540" y="360"/>
                </a:lnTo>
                <a:lnTo>
                  <a:pt x="540" y="540"/>
                </a:lnTo>
                <a:lnTo>
                  <a:pt x="324" y="540"/>
                </a:lnTo>
                <a:lnTo>
                  <a:pt x="326" y="512"/>
                </a:lnTo>
                <a:lnTo>
                  <a:pt x="329" y="485"/>
                </a:lnTo>
                <a:lnTo>
                  <a:pt x="332" y="457"/>
                </a:lnTo>
                <a:lnTo>
                  <a:pt x="336" y="430"/>
                </a:lnTo>
                <a:lnTo>
                  <a:pt x="342" y="404"/>
                </a:lnTo>
                <a:lnTo>
                  <a:pt x="348" y="378"/>
                </a:lnTo>
                <a:lnTo>
                  <a:pt x="356" y="352"/>
                </a:lnTo>
                <a:lnTo>
                  <a:pt x="364" y="328"/>
                </a:lnTo>
                <a:lnTo>
                  <a:pt x="364" y="328"/>
                </a:lnTo>
                <a:close/>
                <a:moveTo>
                  <a:pt x="344" y="282"/>
                </a:moveTo>
                <a:lnTo>
                  <a:pt x="328" y="275"/>
                </a:lnTo>
                <a:lnTo>
                  <a:pt x="311" y="267"/>
                </a:lnTo>
                <a:lnTo>
                  <a:pt x="295" y="258"/>
                </a:lnTo>
                <a:lnTo>
                  <a:pt x="279" y="250"/>
                </a:lnTo>
                <a:lnTo>
                  <a:pt x="264" y="240"/>
                </a:lnTo>
                <a:lnTo>
                  <a:pt x="249" y="230"/>
                </a:lnTo>
                <a:lnTo>
                  <a:pt x="235" y="221"/>
                </a:lnTo>
                <a:lnTo>
                  <a:pt x="221" y="210"/>
                </a:lnTo>
                <a:lnTo>
                  <a:pt x="234" y="198"/>
                </a:lnTo>
                <a:lnTo>
                  <a:pt x="248" y="186"/>
                </a:lnTo>
                <a:lnTo>
                  <a:pt x="262" y="174"/>
                </a:lnTo>
                <a:lnTo>
                  <a:pt x="276" y="163"/>
                </a:lnTo>
                <a:lnTo>
                  <a:pt x="291" y="154"/>
                </a:lnTo>
                <a:lnTo>
                  <a:pt x="306" y="144"/>
                </a:lnTo>
                <a:lnTo>
                  <a:pt x="322" y="134"/>
                </a:lnTo>
                <a:lnTo>
                  <a:pt x="338" y="126"/>
                </a:lnTo>
                <a:lnTo>
                  <a:pt x="355" y="118"/>
                </a:lnTo>
                <a:lnTo>
                  <a:pt x="371" y="110"/>
                </a:lnTo>
                <a:lnTo>
                  <a:pt x="388" y="104"/>
                </a:lnTo>
                <a:lnTo>
                  <a:pt x="405" y="97"/>
                </a:lnTo>
                <a:lnTo>
                  <a:pt x="424" y="92"/>
                </a:lnTo>
                <a:lnTo>
                  <a:pt x="441" y="88"/>
                </a:lnTo>
                <a:lnTo>
                  <a:pt x="459" y="83"/>
                </a:lnTo>
                <a:lnTo>
                  <a:pt x="478" y="80"/>
                </a:lnTo>
                <a:lnTo>
                  <a:pt x="458" y="102"/>
                </a:lnTo>
                <a:lnTo>
                  <a:pt x="438" y="124"/>
                </a:lnTo>
                <a:lnTo>
                  <a:pt x="419" y="148"/>
                </a:lnTo>
                <a:lnTo>
                  <a:pt x="402" y="173"/>
                </a:lnTo>
                <a:lnTo>
                  <a:pt x="386" y="199"/>
                </a:lnTo>
                <a:lnTo>
                  <a:pt x="371" y="225"/>
                </a:lnTo>
                <a:lnTo>
                  <a:pt x="357" y="253"/>
                </a:lnTo>
                <a:lnTo>
                  <a:pt x="344" y="282"/>
                </a:lnTo>
                <a:close/>
                <a:moveTo>
                  <a:pt x="540" y="74"/>
                </a:moveTo>
                <a:lnTo>
                  <a:pt x="540" y="324"/>
                </a:lnTo>
                <a:lnTo>
                  <a:pt x="519" y="323"/>
                </a:lnTo>
                <a:lnTo>
                  <a:pt x="498" y="321"/>
                </a:lnTo>
                <a:lnTo>
                  <a:pt x="477" y="318"/>
                </a:lnTo>
                <a:lnTo>
                  <a:pt x="456" y="315"/>
                </a:lnTo>
                <a:lnTo>
                  <a:pt x="437" y="311"/>
                </a:lnTo>
                <a:lnTo>
                  <a:pt x="416" y="306"/>
                </a:lnTo>
                <a:lnTo>
                  <a:pt x="397" y="301"/>
                </a:lnTo>
                <a:lnTo>
                  <a:pt x="377" y="294"/>
                </a:lnTo>
                <a:lnTo>
                  <a:pt x="392" y="262"/>
                </a:lnTo>
                <a:lnTo>
                  <a:pt x="409" y="230"/>
                </a:lnTo>
                <a:lnTo>
                  <a:pt x="427" y="200"/>
                </a:lnTo>
                <a:lnTo>
                  <a:pt x="446" y="172"/>
                </a:lnTo>
                <a:lnTo>
                  <a:pt x="467" y="145"/>
                </a:lnTo>
                <a:lnTo>
                  <a:pt x="490" y="119"/>
                </a:lnTo>
                <a:lnTo>
                  <a:pt x="513" y="95"/>
                </a:lnTo>
                <a:lnTo>
                  <a:pt x="538" y="74"/>
                </a:lnTo>
                <a:lnTo>
                  <a:pt x="539" y="74"/>
                </a:lnTo>
                <a:lnTo>
                  <a:pt x="540" y="74"/>
                </a:lnTo>
                <a:lnTo>
                  <a:pt x="540" y="74"/>
                </a:lnTo>
                <a:close/>
                <a:moveTo>
                  <a:pt x="638" y="80"/>
                </a:moveTo>
                <a:lnTo>
                  <a:pt x="656" y="83"/>
                </a:lnTo>
                <a:lnTo>
                  <a:pt x="674" y="88"/>
                </a:lnTo>
                <a:lnTo>
                  <a:pt x="693" y="92"/>
                </a:lnTo>
                <a:lnTo>
                  <a:pt x="710" y="97"/>
                </a:lnTo>
                <a:lnTo>
                  <a:pt x="727" y="104"/>
                </a:lnTo>
                <a:lnTo>
                  <a:pt x="744" y="110"/>
                </a:lnTo>
                <a:lnTo>
                  <a:pt x="762" y="118"/>
                </a:lnTo>
                <a:lnTo>
                  <a:pt x="778" y="126"/>
                </a:lnTo>
                <a:lnTo>
                  <a:pt x="794" y="134"/>
                </a:lnTo>
                <a:lnTo>
                  <a:pt x="809" y="144"/>
                </a:lnTo>
                <a:lnTo>
                  <a:pt x="825" y="154"/>
                </a:lnTo>
                <a:lnTo>
                  <a:pt x="841" y="163"/>
                </a:lnTo>
                <a:lnTo>
                  <a:pt x="855" y="174"/>
                </a:lnTo>
                <a:lnTo>
                  <a:pt x="869" y="186"/>
                </a:lnTo>
                <a:lnTo>
                  <a:pt x="883" y="198"/>
                </a:lnTo>
                <a:lnTo>
                  <a:pt x="896" y="210"/>
                </a:lnTo>
                <a:lnTo>
                  <a:pt x="882" y="221"/>
                </a:lnTo>
                <a:lnTo>
                  <a:pt x="867" y="230"/>
                </a:lnTo>
                <a:lnTo>
                  <a:pt x="851" y="240"/>
                </a:lnTo>
                <a:lnTo>
                  <a:pt x="836" y="250"/>
                </a:lnTo>
                <a:lnTo>
                  <a:pt x="821" y="258"/>
                </a:lnTo>
                <a:lnTo>
                  <a:pt x="805" y="267"/>
                </a:lnTo>
                <a:lnTo>
                  <a:pt x="789" y="275"/>
                </a:lnTo>
                <a:lnTo>
                  <a:pt x="773" y="282"/>
                </a:lnTo>
                <a:lnTo>
                  <a:pt x="760" y="253"/>
                </a:lnTo>
                <a:lnTo>
                  <a:pt x="746" y="225"/>
                </a:lnTo>
                <a:lnTo>
                  <a:pt x="730" y="199"/>
                </a:lnTo>
                <a:lnTo>
                  <a:pt x="714" y="173"/>
                </a:lnTo>
                <a:lnTo>
                  <a:pt x="696" y="148"/>
                </a:lnTo>
                <a:lnTo>
                  <a:pt x="678" y="124"/>
                </a:lnTo>
                <a:lnTo>
                  <a:pt x="658" y="102"/>
                </a:lnTo>
                <a:lnTo>
                  <a:pt x="638" y="80"/>
                </a:lnTo>
                <a:close/>
                <a:moveTo>
                  <a:pt x="578" y="74"/>
                </a:moveTo>
                <a:lnTo>
                  <a:pt x="603" y="95"/>
                </a:lnTo>
                <a:lnTo>
                  <a:pt x="627" y="119"/>
                </a:lnTo>
                <a:lnTo>
                  <a:pt x="648" y="145"/>
                </a:lnTo>
                <a:lnTo>
                  <a:pt x="670" y="172"/>
                </a:lnTo>
                <a:lnTo>
                  <a:pt x="689" y="200"/>
                </a:lnTo>
                <a:lnTo>
                  <a:pt x="708" y="230"/>
                </a:lnTo>
                <a:lnTo>
                  <a:pt x="724" y="262"/>
                </a:lnTo>
                <a:lnTo>
                  <a:pt x="739" y="294"/>
                </a:lnTo>
                <a:lnTo>
                  <a:pt x="720" y="301"/>
                </a:lnTo>
                <a:lnTo>
                  <a:pt x="699" y="306"/>
                </a:lnTo>
                <a:lnTo>
                  <a:pt x="680" y="311"/>
                </a:lnTo>
                <a:lnTo>
                  <a:pt x="659" y="315"/>
                </a:lnTo>
                <a:lnTo>
                  <a:pt x="639" y="318"/>
                </a:lnTo>
                <a:lnTo>
                  <a:pt x="618" y="321"/>
                </a:lnTo>
                <a:lnTo>
                  <a:pt x="598" y="323"/>
                </a:lnTo>
                <a:lnTo>
                  <a:pt x="576" y="324"/>
                </a:lnTo>
                <a:lnTo>
                  <a:pt x="576" y="74"/>
                </a:lnTo>
                <a:lnTo>
                  <a:pt x="577" y="74"/>
                </a:lnTo>
                <a:lnTo>
                  <a:pt x="578" y="74"/>
                </a:lnTo>
                <a:lnTo>
                  <a:pt x="578" y="74"/>
                </a:lnTo>
                <a:close/>
                <a:moveTo>
                  <a:pt x="538" y="1044"/>
                </a:moveTo>
                <a:lnTo>
                  <a:pt x="517" y="1024"/>
                </a:lnTo>
                <a:lnTo>
                  <a:pt x="495" y="1004"/>
                </a:lnTo>
                <a:lnTo>
                  <a:pt x="476" y="982"/>
                </a:lnTo>
                <a:lnTo>
                  <a:pt x="456" y="958"/>
                </a:lnTo>
                <a:lnTo>
                  <a:pt x="438" y="933"/>
                </a:lnTo>
                <a:lnTo>
                  <a:pt x="422" y="909"/>
                </a:lnTo>
                <a:lnTo>
                  <a:pt x="405" y="882"/>
                </a:lnTo>
                <a:lnTo>
                  <a:pt x="391" y="855"/>
                </a:lnTo>
                <a:lnTo>
                  <a:pt x="410" y="849"/>
                </a:lnTo>
                <a:lnTo>
                  <a:pt x="427" y="844"/>
                </a:lnTo>
                <a:lnTo>
                  <a:pt x="445" y="841"/>
                </a:lnTo>
                <a:lnTo>
                  <a:pt x="464" y="837"/>
                </a:lnTo>
                <a:lnTo>
                  <a:pt x="483" y="834"/>
                </a:lnTo>
                <a:lnTo>
                  <a:pt x="501" y="832"/>
                </a:lnTo>
                <a:lnTo>
                  <a:pt x="521" y="831"/>
                </a:lnTo>
                <a:lnTo>
                  <a:pt x="540" y="830"/>
                </a:lnTo>
                <a:lnTo>
                  <a:pt x="540" y="1044"/>
                </a:lnTo>
                <a:lnTo>
                  <a:pt x="538" y="1044"/>
                </a:lnTo>
                <a:close/>
                <a:moveTo>
                  <a:pt x="1043" y="540"/>
                </a:moveTo>
                <a:lnTo>
                  <a:pt x="828" y="540"/>
                </a:lnTo>
                <a:lnTo>
                  <a:pt x="825" y="511"/>
                </a:lnTo>
                <a:lnTo>
                  <a:pt x="823" y="482"/>
                </a:lnTo>
                <a:lnTo>
                  <a:pt x="820" y="453"/>
                </a:lnTo>
                <a:lnTo>
                  <a:pt x="816" y="424"/>
                </a:lnTo>
                <a:lnTo>
                  <a:pt x="809" y="396"/>
                </a:lnTo>
                <a:lnTo>
                  <a:pt x="803" y="369"/>
                </a:lnTo>
                <a:lnTo>
                  <a:pt x="795" y="342"/>
                </a:lnTo>
                <a:lnTo>
                  <a:pt x="786" y="315"/>
                </a:lnTo>
                <a:lnTo>
                  <a:pt x="804" y="307"/>
                </a:lnTo>
                <a:lnTo>
                  <a:pt x="821" y="298"/>
                </a:lnTo>
                <a:lnTo>
                  <a:pt x="840" y="290"/>
                </a:lnTo>
                <a:lnTo>
                  <a:pt x="856" y="280"/>
                </a:lnTo>
                <a:lnTo>
                  <a:pt x="873" y="269"/>
                </a:lnTo>
                <a:lnTo>
                  <a:pt x="889" y="258"/>
                </a:lnTo>
                <a:lnTo>
                  <a:pt x="904" y="248"/>
                </a:lnTo>
                <a:lnTo>
                  <a:pt x="921" y="236"/>
                </a:lnTo>
                <a:lnTo>
                  <a:pt x="933" y="252"/>
                </a:lnTo>
                <a:lnTo>
                  <a:pt x="946" y="268"/>
                </a:lnTo>
                <a:lnTo>
                  <a:pt x="958" y="284"/>
                </a:lnTo>
                <a:lnTo>
                  <a:pt x="970" y="302"/>
                </a:lnTo>
                <a:lnTo>
                  <a:pt x="980" y="319"/>
                </a:lnTo>
                <a:lnTo>
                  <a:pt x="990" y="337"/>
                </a:lnTo>
                <a:lnTo>
                  <a:pt x="999" y="356"/>
                </a:lnTo>
                <a:lnTo>
                  <a:pt x="1007" y="375"/>
                </a:lnTo>
                <a:lnTo>
                  <a:pt x="1014" y="394"/>
                </a:lnTo>
                <a:lnTo>
                  <a:pt x="1022" y="415"/>
                </a:lnTo>
                <a:lnTo>
                  <a:pt x="1027" y="434"/>
                </a:lnTo>
                <a:lnTo>
                  <a:pt x="1033" y="455"/>
                </a:lnTo>
                <a:lnTo>
                  <a:pt x="1036" y="477"/>
                </a:lnTo>
                <a:lnTo>
                  <a:pt x="1039" y="497"/>
                </a:lnTo>
                <a:lnTo>
                  <a:pt x="1041" y="519"/>
                </a:lnTo>
                <a:lnTo>
                  <a:pt x="1043" y="540"/>
                </a:lnTo>
                <a:lnTo>
                  <a:pt x="1043" y="540"/>
                </a:lnTo>
                <a:close/>
                <a:moveTo>
                  <a:pt x="558" y="0"/>
                </a:moveTo>
                <a:lnTo>
                  <a:pt x="530" y="1"/>
                </a:lnTo>
                <a:lnTo>
                  <a:pt x="501" y="4"/>
                </a:lnTo>
                <a:lnTo>
                  <a:pt x="473" y="7"/>
                </a:lnTo>
                <a:lnTo>
                  <a:pt x="445" y="12"/>
                </a:lnTo>
                <a:lnTo>
                  <a:pt x="418" y="19"/>
                </a:lnTo>
                <a:lnTo>
                  <a:pt x="392" y="26"/>
                </a:lnTo>
                <a:lnTo>
                  <a:pt x="366" y="35"/>
                </a:lnTo>
                <a:lnTo>
                  <a:pt x="341" y="45"/>
                </a:lnTo>
                <a:lnTo>
                  <a:pt x="316" y="55"/>
                </a:lnTo>
                <a:lnTo>
                  <a:pt x="292" y="68"/>
                </a:lnTo>
                <a:lnTo>
                  <a:pt x="268" y="81"/>
                </a:lnTo>
                <a:lnTo>
                  <a:pt x="245" y="96"/>
                </a:lnTo>
                <a:lnTo>
                  <a:pt x="224" y="112"/>
                </a:lnTo>
                <a:lnTo>
                  <a:pt x="203" y="128"/>
                </a:lnTo>
                <a:lnTo>
                  <a:pt x="183" y="146"/>
                </a:lnTo>
                <a:lnTo>
                  <a:pt x="163" y="164"/>
                </a:lnTo>
                <a:lnTo>
                  <a:pt x="145" y="184"/>
                </a:lnTo>
                <a:lnTo>
                  <a:pt x="128" y="203"/>
                </a:lnTo>
                <a:lnTo>
                  <a:pt x="110" y="225"/>
                </a:lnTo>
                <a:lnTo>
                  <a:pt x="95" y="247"/>
                </a:lnTo>
                <a:lnTo>
                  <a:pt x="80" y="269"/>
                </a:lnTo>
                <a:lnTo>
                  <a:pt x="67" y="293"/>
                </a:lnTo>
                <a:lnTo>
                  <a:pt x="55" y="317"/>
                </a:lnTo>
                <a:lnTo>
                  <a:pt x="44" y="342"/>
                </a:lnTo>
                <a:lnTo>
                  <a:pt x="34" y="366"/>
                </a:lnTo>
                <a:lnTo>
                  <a:pt x="25" y="392"/>
                </a:lnTo>
                <a:lnTo>
                  <a:pt x="18" y="419"/>
                </a:lnTo>
                <a:lnTo>
                  <a:pt x="11" y="446"/>
                </a:lnTo>
                <a:lnTo>
                  <a:pt x="7" y="473"/>
                </a:lnTo>
                <a:lnTo>
                  <a:pt x="2" y="501"/>
                </a:lnTo>
                <a:lnTo>
                  <a:pt x="0" y="529"/>
                </a:lnTo>
                <a:lnTo>
                  <a:pt x="0" y="559"/>
                </a:lnTo>
                <a:lnTo>
                  <a:pt x="0" y="588"/>
                </a:lnTo>
                <a:lnTo>
                  <a:pt x="2" y="616"/>
                </a:lnTo>
                <a:lnTo>
                  <a:pt x="7" y="644"/>
                </a:lnTo>
                <a:lnTo>
                  <a:pt x="11" y="671"/>
                </a:lnTo>
                <a:lnTo>
                  <a:pt x="18" y="698"/>
                </a:lnTo>
                <a:lnTo>
                  <a:pt x="25" y="725"/>
                </a:lnTo>
                <a:lnTo>
                  <a:pt x="34" y="751"/>
                </a:lnTo>
                <a:lnTo>
                  <a:pt x="44" y="776"/>
                </a:lnTo>
                <a:lnTo>
                  <a:pt x="55" y="801"/>
                </a:lnTo>
                <a:lnTo>
                  <a:pt x="67" y="824"/>
                </a:lnTo>
                <a:lnTo>
                  <a:pt x="80" y="848"/>
                </a:lnTo>
                <a:lnTo>
                  <a:pt x="95" y="871"/>
                </a:lnTo>
                <a:lnTo>
                  <a:pt x="110" y="892"/>
                </a:lnTo>
                <a:lnTo>
                  <a:pt x="128" y="914"/>
                </a:lnTo>
                <a:lnTo>
                  <a:pt x="145" y="933"/>
                </a:lnTo>
                <a:lnTo>
                  <a:pt x="163" y="953"/>
                </a:lnTo>
                <a:lnTo>
                  <a:pt x="183" y="972"/>
                </a:lnTo>
                <a:lnTo>
                  <a:pt x="203" y="990"/>
                </a:lnTo>
                <a:lnTo>
                  <a:pt x="224" y="1006"/>
                </a:lnTo>
                <a:lnTo>
                  <a:pt x="245" y="1021"/>
                </a:lnTo>
                <a:lnTo>
                  <a:pt x="268" y="1036"/>
                </a:lnTo>
                <a:lnTo>
                  <a:pt x="292" y="1049"/>
                </a:lnTo>
                <a:lnTo>
                  <a:pt x="316" y="1062"/>
                </a:lnTo>
                <a:lnTo>
                  <a:pt x="341" y="1073"/>
                </a:lnTo>
                <a:lnTo>
                  <a:pt x="366" y="1082"/>
                </a:lnTo>
                <a:lnTo>
                  <a:pt x="392" y="1091"/>
                </a:lnTo>
                <a:lnTo>
                  <a:pt x="418" y="1099"/>
                </a:lnTo>
                <a:lnTo>
                  <a:pt x="445" y="1105"/>
                </a:lnTo>
                <a:lnTo>
                  <a:pt x="473" y="1111"/>
                </a:lnTo>
                <a:lnTo>
                  <a:pt x="501" y="1114"/>
                </a:lnTo>
                <a:lnTo>
                  <a:pt x="530" y="1116"/>
                </a:lnTo>
                <a:lnTo>
                  <a:pt x="558" y="1117"/>
                </a:lnTo>
                <a:lnTo>
                  <a:pt x="587" y="1116"/>
                </a:lnTo>
                <a:lnTo>
                  <a:pt x="615" y="1114"/>
                </a:lnTo>
                <a:lnTo>
                  <a:pt x="643" y="1111"/>
                </a:lnTo>
                <a:lnTo>
                  <a:pt x="670" y="1105"/>
                </a:lnTo>
                <a:lnTo>
                  <a:pt x="697" y="1099"/>
                </a:lnTo>
                <a:lnTo>
                  <a:pt x="724" y="1091"/>
                </a:lnTo>
                <a:lnTo>
                  <a:pt x="750" y="1082"/>
                </a:lnTo>
                <a:lnTo>
                  <a:pt x="775" y="1073"/>
                </a:lnTo>
                <a:lnTo>
                  <a:pt x="800" y="1062"/>
                </a:lnTo>
                <a:lnTo>
                  <a:pt x="824" y="1049"/>
                </a:lnTo>
                <a:lnTo>
                  <a:pt x="847" y="1036"/>
                </a:lnTo>
                <a:lnTo>
                  <a:pt x="870" y="1021"/>
                </a:lnTo>
                <a:lnTo>
                  <a:pt x="891" y="1006"/>
                </a:lnTo>
                <a:lnTo>
                  <a:pt x="913" y="990"/>
                </a:lnTo>
                <a:lnTo>
                  <a:pt x="933" y="972"/>
                </a:lnTo>
                <a:lnTo>
                  <a:pt x="953" y="953"/>
                </a:lnTo>
                <a:lnTo>
                  <a:pt x="971" y="933"/>
                </a:lnTo>
                <a:lnTo>
                  <a:pt x="989" y="914"/>
                </a:lnTo>
                <a:lnTo>
                  <a:pt x="1005" y="892"/>
                </a:lnTo>
                <a:lnTo>
                  <a:pt x="1021" y="871"/>
                </a:lnTo>
                <a:lnTo>
                  <a:pt x="1035" y="848"/>
                </a:lnTo>
                <a:lnTo>
                  <a:pt x="1049" y="824"/>
                </a:lnTo>
                <a:lnTo>
                  <a:pt x="1061" y="801"/>
                </a:lnTo>
                <a:lnTo>
                  <a:pt x="1072" y="776"/>
                </a:lnTo>
                <a:lnTo>
                  <a:pt x="1083" y="751"/>
                </a:lnTo>
                <a:lnTo>
                  <a:pt x="1091" y="725"/>
                </a:lnTo>
                <a:lnTo>
                  <a:pt x="1099" y="698"/>
                </a:lnTo>
                <a:lnTo>
                  <a:pt x="1104" y="671"/>
                </a:lnTo>
                <a:lnTo>
                  <a:pt x="1110" y="644"/>
                </a:lnTo>
                <a:lnTo>
                  <a:pt x="1113" y="616"/>
                </a:lnTo>
                <a:lnTo>
                  <a:pt x="1115" y="588"/>
                </a:lnTo>
                <a:lnTo>
                  <a:pt x="1116" y="559"/>
                </a:lnTo>
                <a:lnTo>
                  <a:pt x="1115" y="529"/>
                </a:lnTo>
                <a:lnTo>
                  <a:pt x="1113" y="501"/>
                </a:lnTo>
                <a:lnTo>
                  <a:pt x="1110" y="473"/>
                </a:lnTo>
                <a:lnTo>
                  <a:pt x="1104" y="446"/>
                </a:lnTo>
                <a:lnTo>
                  <a:pt x="1099" y="419"/>
                </a:lnTo>
                <a:lnTo>
                  <a:pt x="1091" y="392"/>
                </a:lnTo>
                <a:lnTo>
                  <a:pt x="1083" y="366"/>
                </a:lnTo>
                <a:lnTo>
                  <a:pt x="1072" y="342"/>
                </a:lnTo>
                <a:lnTo>
                  <a:pt x="1061" y="317"/>
                </a:lnTo>
                <a:lnTo>
                  <a:pt x="1049" y="293"/>
                </a:lnTo>
                <a:lnTo>
                  <a:pt x="1035" y="269"/>
                </a:lnTo>
                <a:lnTo>
                  <a:pt x="1021" y="247"/>
                </a:lnTo>
                <a:lnTo>
                  <a:pt x="1005" y="225"/>
                </a:lnTo>
                <a:lnTo>
                  <a:pt x="989" y="203"/>
                </a:lnTo>
                <a:lnTo>
                  <a:pt x="971" y="184"/>
                </a:lnTo>
                <a:lnTo>
                  <a:pt x="953" y="164"/>
                </a:lnTo>
                <a:lnTo>
                  <a:pt x="933" y="146"/>
                </a:lnTo>
                <a:lnTo>
                  <a:pt x="913" y="128"/>
                </a:lnTo>
                <a:lnTo>
                  <a:pt x="891" y="112"/>
                </a:lnTo>
                <a:lnTo>
                  <a:pt x="870" y="96"/>
                </a:lnTo>
                <a:lnTo>
                  <a:pt x="847" y="81"/>
                </a:lnTo>
                <a:lnTo>
                  <a:pt x="824" y="68"/>
                </a:lnTo>
                <a:lnTo>
                  <a:pt x="800" y="55"/>
                </a:lnTo>
                <a:lnTo>
                  <a:pt x="775" y="45"/>
                </a:lnTo>
                <a:lnTo>
                  <a:pt x="750" y="35"/>
                </a:lnTo>
                <a:lnTo>
                  <a:pt x="724" y="26"/>
                </a:lnTo>
                <a:lnTo>
                  <a:pt x="697" y="19"/>
                </a:lnTo>
                <a:lnTo>
                  <a:pt x="670" y="12"/>
                </a:lnTo>
                <a:lnTo>
                  <a:pt x="643" y="7"/>
                </a:lnTo>
                <a:lnTo>
                  <a:pt x="615" y="4"/>
                </a:lnTo>
                <a:lnTo>
                  <a:pt x="587" y="1"/>
                </a:lnTo>
                <a:lnTo>
                  <a:pt x="558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algn="l" defTabSz="1828800" rtl="0"/>
            <a:endParaRPr lang="en-US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grpSp>
        <p:nvGrpSpPr>
          <p:cNvPr id="10" name="Group 33">
            <a:extLst>
              <a:ext uri="{FF2B5EF4-FFF2-40B4-BE49-F238E27FC236}">
                <a16:creationId xmlns:a16="http://schemas.microsoft.com/office/drawing/2014/main" id="{D4986150-1F9E-4BC3-AB9A-B5ACAB7B0B5D}"/>
              </a:ext>
            </a:extLst>
          </p:cNvPr>
          <p:cNvGrpSpPr/>
          <p:nvPr/>
        </p:nvGrpSpPr>
        <p:grpSpPr>
          <a:xfrm>
            <a:off x="6758567" y="2047586"/>
            <a:ext cx="587360" cy="631747"/>
            <a:chOff x="3720306" y="3668315"/>
            <a:chExt cx="314325" cy="4572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0" name="Freeform 114">
              <a:extLst>
                <a:ext uri="{FF2B5EF4-FFF2-40B4-BE49-F238E27FC236}">
                  <a16:creationId xmlns:a16="http://schemas.microsoft.com/office/drawing/2014/main" id="{426EBD4C-5E19-4BFD-80E4-9CE16F59E6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0306" y="3668315"/>
              <a:ext cx="314325" cy="457200"/>
            </a:xfrm>
            <a:custGeom>
              <a:avLst/>
              <a:gdLst>
                <a:gd name="T0" fmla="*/ 184 w 793"/>
                <a:gd name="T1" fmla="*/ 669 h 1152"/>
                <a:gd name="T2" fmla="*/ 103 w 793"/>
                <a:gd name="T3" fmla="*/ 514 h 1152"/>
                <a:gd name="T4" fmla="*/ 78 w 793"/>
                <a:gd name="T5" fmla="*/ 439 h 1152"/>
                <a:gd name="T6" fmla="*/ 75 w 793"/>
                <a:gd name="T7" fmla="*/ 363 h 1152"/>
                <a:gd name="T8" fmla="*/ 92 w 793"/>
                <a:gd name="T9" fmla="*/ 284 h 1152"/>
                <a:gd name="T10" fmla="*/ 128 w 793"/>
                <a:gd name="T11" fmla="*/ 215 h 1152"/>
                <a:gd name="T12" fmla="*/ 180 w 793"/>
                <a:gd name="T13" fmla="*/ 156 h 1152"/>
                <a:gd name="T14" fmla="*/ 242 w 793"/>
                <a:gd name="T15" fmla="*/ 112 h 1152"/>
                <a:gd name="T16" fmla="*/ 316 w 793"/>
                <a:gd name="T17" fmla="*/ 82 h 1152"/>
                <a:gd name="T18" fmla="*/ 397 w 793"/>
                <a:gd name="T19" fmla="*/ 72 h 1152"/>
                <a:gd name="T20" fmla="*/ 478 w 793"/>
                <a:gd name="T21" fmla="*/ 82 h 1152"/>
                <a:gd name="T22" fmla="*/ 551 w 793"/>
                <a:gd name="T23" fmla="*/ 112 h 1152"/>
                <a:gd name="T24" fmla="*/ 615 w 793"/>
                <a:gd name="T25" fmla="*/ 156 h 1152"/>
                <a:gd name="T26" fmla="*/ 666 w 793"/>
                <a:gd name="T27" fmla="*/ 215 h 1152"/>
                <a:gd name="T28" fmla="*/ 701 w 793"/>
                <a:gd name="T29" fmla="*/ 284 h 1152"/>
                <a:gd name="T30" fmla="*/ 720 w 793"/>
                <a:gd name="T31" fmla="*/ 363 h 1152"/>
                <a:gd name="T32" fmla="*/ 717 w 793"/>
                <a:gd name="T33" fmla="*/ 438 h 1152"/>
                <a:gd name="T34" fmla="*/ 691 w 793"/>
                <a:gd name="T35" fmla="*/ 513 h 1152"/>
                <a:gd name="T36" fmla="*/ 610 w 793"/>
                <a:gd name="T37" fmla="*/ 669 h 1152"/>
                <a:gd name="T38" fmla="*/ 397 w 793"/>
                <a:gd name="T39" fmla="*/ 1080 h 1152"/>
                <a:gd name="T40" fmla="*/ 346 w 793"/>
                <a:gd name="T41" fmla="*/ 1067 h 1152"/>
                <a:gd name="T42" fmla="*/ 469 w 793"/>
                <a:gd name="T43" fmla="*/ 1036 h 1152"/>
                <a:gd name="T44" fmla="*/ 445 w 793"/>
                <a:gd name="T45" fmla="*/ 1071 h 1152"/>
                <a:gd name="T46" fmla="*/ 412 w 793"/>
                <a:gd name="T47" fmla="*/ 1079 h 1152"/>
                <a:gd name="T48" fmla="*/ 263 w 793"/>
                <a:gd name="T49" fmla="*/ 846 h 1152"/>
                <a:gd name="T50" fmla="*/ 528 w 793"/>
                <a:gd name="T51" fmla="*/ 857 h 1152"/>
                <a:gd name="T52" fmla="*/ 307 w 793"/>
                <a:gd name="T53" fmla="*/ 986 h 1152"/>
                <a:gd name="T54" fmla="*/ 290 w 793"/>
                <a:gd name="T55" fmla="*/ 931 h 1152"/>
                <a:gd name="T56" fmla="*/ 496 w 793"/>
                <a:gd name="T57" fmla="*/ 958 h 1152"/>
                <a:gd name="T58" fmla="*/ 376 w 793"/>
                <a:gd name="T59" fmla="*/ 0 h 1152"/>
                <a:gd name="T60" fmla="*/ 279 w 793"/>
                <a:gd name="T61" fmla="*/ 18 h 1152"/>
                <a:gd name="T62" fmla="*/ 192 w 793"/>
                <a:gd name="T63" fmla="*/ 58 h 1152"/>
                <a:gd name="T64" fmla="*/ 117 w 793"/>
                <a:gd name="T65" fmla="*/ 116 h 1152"/>
                <a:gd name="T66" fmla="*/ 59 w 793"/>
                <a:gd name="T67" fmla="*/ 190 h 1152"/>
                <a:gd name="T68" fmla="*/ 19 w 793"/>
                <a:gd name="T69" fmla="*/ 278 h 1152"/>
                <a:gd name="T70" fmla="*/ 2 w 793"/>
                <a:gd name="T71" fmla="*/ 375 h 1152"/>
                <a:gd name="T72" fmla="*/ 7 w 793"/>
                <a:gd name="T73" fmla="*/ 451 h 1152"/>
                <a:gd name="T74" fmla="*/ 59 w 793"/>
                <a:gd name="T75" fmla="*/ 589 h 1152"/>
                <a:gd name="T76" fmla="*/ 160 w 793"/>
                <a:gd name="T77" fmla="*/ 778 h 1152"/>
                <a:gd name="T78" fmla="*/ 234 w 793"/>
                <a:gd name="T79" fmla="*/ 994 h 1152"/>
                <a:gd name="T80" fmla="*/ 270 w 793"/>
                <a:gd name="T81" fmla="*/ 1086 h 1152"/>
                <a:gd name="T82" fmla="*/ 302 w 793"/>
                <a:gd name="T83" fmla="*/ 1125 h 1152"/>
                <a:gd name="T84" fmla="*/ 347 w 793"/>
                <a:gd name="T85" fmla="*/ 1146 h 1152"/>
                <a:gd name="T86" fmla="*/ 411 w 793"/>
                <a:gd name="T87" fmla="*/ 1152 h 1152"/>
                <a:gd name="T88" fmla="*/ 467 w 793"/>
                <a:gd name="T89" fmla="*/ 1140 h 1152"/>
                <a:gd name="T90" fmla="*/ 507 w 793"/>
                <a:gd name="T91" fmla="*/ 1111 h 1152"/>
                <a:gd name="T92" fmla="*/ 535 w 793"/>
                <a:gd name="T93" fmla="*/ 1066 h 1152"/>
                <a:gd name="T94" fmla="*/ 578 w 793"/>
                <a:gd name="T95" fmla="*/ 935 h 1152"/>
                <a:gd name="T96" fmla="*/ 633 w 793"/>
                <a:gd name="T97" fmla="*/ 779 h 1152"/>
                <a:gd name="T98" fmla="*/ 735 w 793"/>
                <a:gd name="T99" fmla="*/ 589 h 1152"/>
                <a:gd name="T100" fmla="*/ 787 w 793"/>
                <a:gd name="T101" fmla="*/ 451 h 1152"/>
                <a:gd name="T102" fmla="*/ 792 w 793"/>
                <a:gd name="T103" fmla="*/ 375 h 1152"/>
                <a:gd name="T104" fmla="*/ 775 w 793"/>
                <a:gd name="T105" fmla="*/ 278 h 1152"/>
                <a:gd name="T106" fmla="*/ 736 w 793"/>
                <a:gd name="T107" fmla="*/ 190 h 1152"/>
                <a:gd name="T108" fmla="*/ 677 w 793"/>
                <a:gd name="T109" fmla="*/ 116 h 1152"/>
                <a:gd name="T110" fmla="*/ 602 w 793"/>
                <a:gd name="T111" fmla="*/ 58 h 1152"/>
                <a:gd name="T112" fmla="*/ 515 w 793"/>
                <a:gd name="T113" fmla="*/ 18 h 1152"/>
                <a:gd name="T114" fmla="*/ 417 w 793"/>
                <a:gd name="T11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3" h="1152">
                  <a:moveTo>
                    <a:pt x="565" y="756"/>
                  </a:moveTo>
                  <a:lnTo>
                    <a:pt x="229" y="756"/>
                  </a:lnTo>
                  <a:lnTo>
                    <a:pt x="215" y="727"/>
                  </a:lnTo>
                  <a:lnTo>
                    <a:pt x="200" y="698"/>
                  </a:lnTo>
                  <a:lnTo>
                    <a:pt x="184" y="669"/>
                  </a:lnTo>
                  <a:lnTo>
                    <a:pt x="169" y="640"/>
                  </a:lnTo>
                  <a:lnTo>
                    <a:pt x="151" y="608"/>
                  </a:lnTo>
                  <a:lnTo>
                    <a:pt x="133" y="577"/>
                  </a:lnTo>
                  <a:lnTo>
                    <a:pt x="117" y="545"/>
                  </a:lnTo>
                  <a:lnTo>
                    <a:pt x="103" y="514"/>
                  </a:lnTo>
                  <a:lnTo>
                    <a:pt x="97" y="498"/>
                  </a:lnTo>
                  <a:lnTo>
                    <a:pt x="91" y="483"/>
                  </a:lnTo>
                  <a:lnTo>
                    <a:pt x="86" y="468"/>
                  </a:lnTo>
                  <a:lnTo>
                    <a:pt x="81" y="453"/>
                  </a:lnTo>
                  <a:lnTo>
                    <a:pt x="78" y="439"/>
                  </a:lnTo>
                  <a:lnTo>
                    <a:pt x="75" y="424"/>
                  </a:lnTo>
                  <a:lnTo>
                    <a:pt x="74" y="410"/>
                  </a:lnTo>
                  <a:lnTo>
                    <a:pt x="73" y="396"/>
                  </a:lnTo>
                  <a:lnTo>
                    <a:pt x="74" y="379"/>
                  </a:lnTo>
                  <a:lnTo>
                    <a:pt x="75" y="363"/>
                  </a:lnTo>
                  <a:lnTo>
                    <a:pt x="77" y="347"/>
                  </a:lnTo>
                  <a:lnTo>
                    <a:pt x="79" y="331"/>
                  </a:lnTo>
                  <a:lnTo>
                    <a:pt x="84" y="315"/>
                  </a:lnTo>
                  <a:lnTo>
                    <a:pt x="88" y="300"/>
                  </a:lnTo>
                  <a:lnTo>
                    <a:pt x="92" y="284"/>
                  </a:lnTo>
                  <a:lnTo>
                    <a:pt x="99" y="270"/>
                  </a:lnTo>
                  <a:lnTo>
                    <a:pt x="105" y="255"/>
                  </a:lnTo>
                  <a:lnTo>
                    <a:pt x="112" y="241"/>
                  </a:lnTo>
                  <a:lnTo>
                    <a:pt x="120" y="228"/>
                  </a:lnTo>
                  <a:lnTo>
                    <a:pt x="128" y="215"/>
                  </a:lnTo>
                  <a:lnTo>
                    <a:pt x="138" y="202"/>
                  </a:lnTo>
                  <a:lnTo>
                    <a:pt x="147" y="190"/>
                  </a:lnTo>
                  <a:lnTo>
                    <a:pt x="157" y="179"/>
                  </a:lnTo>
                  <a:lnTo>
                    <a:pt x="168" y="167"/>
                  </a:lnTo>
                  <a:lnTo>
                    <a:pt x="180" y="156"/>
                  </a:lnTo>
                  <a:lnTo>
                    <a:pt x="191" y="146"/>
                  </a:lnTo>
                  <a:lnTo>
                    <a:pt x="204" y="136"/>
                  </a:lnTo>
                  <a:lnTo>
                    <a:pt x="216" y="128"/>
                  </a:lnTo>
                  <a:lnTo>
                    <a:pt x="229" y="119"/>
                  </a:lnTo>
                  <a:lnTo>
                    <a:pt x="242" y="112"/>
                  </a:lnTo>
                  <a:lnTo>
                    <a:pt x="256" y="104"/>
                  </a:lnTo>
                  <a:lnTo>
                    <a:pt x="270" y="98"/>
                  </a:lnTo>
                  <a:lnTo>
                    <a:pt x="286" y="91"/>
                  </a:lnTo>
                  <a:lnTo>
                    <a:pt x="301" y="87"/>
                  </a:lnTo>
                  <a:lnTo>
                    <a:pt x="316" y="82"/>
                  </a:lnTo>
                  <a:lnTo>
                    <a:pt x="332" y="78"/>
                  </a:lnTo>
                  <a:lnTo>
                    <a:pt x="348" y="76"/>
                  </a:lnTo>
                  <a:lnTo>
                    <a:pt x="364" y="74"/>
                  </a:lnTo>
                  <a:lnTo>
                    <a:pt x="381" y="73"/>
                  </a:lnTo>
                  <a:lnTo>
                    <a:pt x="397" y="72"/>
                  </a:lnTo>
                  <a:lnTo>
                    <a:pt x="414" y="73"/>
                  </a:lnTo>
                  <a:lnTo>
                    <a:pt x="430" y="74"/>
                  </a:lnTo>
                  <a:lnTo>
                    <a:pt x="447" y="76"/>
                  </a:lnTo>
                  <a:lnTo>
                    <a:pt x="463" y="78"/>
                  </a:lnTo>
                  <a:lnTo>
                    <a:pt x="478" y="82"/>
                  </a:lnTo>
                  <a:lnTo>
                    <a:pt x="493" y="87"/>
                  </a:lnTo>
                  <a:lnTo>
                    <a:pt x="508" y="91"/>
                  </a:lnTo>
                  <a:lnTo>
                    <a:pt x="523" y="98"/>
                  </a:lnTo>
                  <a:lnTo>
                    <a:pt x="537" y="104"/>
                  </a:lnTo>
                  <a:lnTo>
                    <a:pt x="551" y="112"/>
                  </a:lnTo>
                  <a:lnTo>
                    <a:pt x="565" y="119"/>
                  </a:lnTo>
                  <a:lnTo>
                    <a:pt x="578" y="128"/>
                  </a:lnTo>
                  <a:lnTo>
                    <a:pt x="591" y="136"/>
                  </a:lnTo>
                  <a:lnTo>
                    <a:pt x="603" y="146"/>
                  </a:lnTo>
                  <a:lnTo>
                    <a:pt x="615" y="156"/>
                  </a:lnTo>
                  <a:lnTo>
                    <a:pt x="626" y="167"/>
                  </a:lnTo>
                  <a:lnTo>
                    <a:pt x="637" y="179"/>
                  </a:lnTo>
                  <a:lnTo>
                    <a:pt x="647" y="190"/>
                  </a:lnTo>
                  <a:lnTo>
                    <a:pt x="656" y="202"/>
                  </a:lnTo>
                  <a:lnTo>
                    <a:pt x="666" y="215"/>
                  </a:lnTo>
                  <a:lnTo>
                    <a:pt x="674" y="228"/>
                  </a:lnTo>
                  <a:lnTo>
                    <a:pt x="682" y="241"/>
                  </a:lnTo>
                  <a:lnTo>
                    <a:pt x="688" y="255"/>
                  </a:lnTo>
                  <a:lnTo>
                    <a:pt x="696" y="270"/>
                  </a:lnTo>
                  <a:lnTo>
                    <a:pt x="701" y="284"/>
                  </a:lnTo>
                  <a:lnTo>
                    <a:pt x="707" y="300"/>
                  </a:lnTo>
                  <a:lnTo>
                    <a:pt x="711" y="315"/>
                  </a:lnTo>
                  <a:lnTo>
                    <a:pt x="714" y="331"/>
                  </a:lnTo>
                  <a:lnTo>
                    <a:pt x="718" y="347"/>
                  </a:lnTo>
                  <a:lnTo>
                    <a:pt x="720" y="363"/>
                  </a:lnTo>
                  <a:lnTo>
                    <a:pt x="721" y="379"/>
                  </a:lnTo>
                  <a:lnTo>
                    <a:pt x="721" y="396"/>
                  </a:lnTo>
                  <a:lnTo>
                    <a:pt x="721" y="410"/>
                  </a:lnTo>
                  <a:lnTo>
                    <a:pt x="719" y="424"/>
                  </a:lnTo>
                  <a:lnTo>
                    <a:pt x="717" y="438"/>
                  </a:lnTo>
                  <a:lnTo>
                    <a:pt x="712" y="453"/>
                  </a:lnTo>
                  <a:lnTo>
                    <a:pt x="708" y="468"/>
                  </a:lnTo>
                  <a:lnTo>
                    <a:pt x="704" y="483"/>
                  </a:lnTo>
                  <a:lnTo>
                    <a:pt x="697" y="498"/>
                  </a:lnTo>
                  <a:lnTo>
                    <a:pt x="691" y="513"/>
                  </a:lnTo>
                  <a:lnTo>
                    <a:pt x="677" y="545"/>
                  </a:lnTo>
                  <a:lnTo>
                    <a:pt x="660" y="577"/>
                  </a:lnTo>
                  <a:lnTo>
                    <a:pt x="643" y="608"/>
                  </a:lnTo>
                  <a:lnTo>
                    <a:pt x="626" y="641"/>
                  </a:lnTo>
                  <a:lnTo>
                    <a:pt x="610" y="669"/>
                  </a:lnTo>
                  <a:lnTo>
                    <a:pt x="594" y="698"/>
                  </a:lnTo>
                  <a:lnTo>
                    <a:pt x="579" y="727"/>
                  </a:lnTo>
                  <a:lnTo>
                    <a:pt x="565" y="756"/>
                  </a:lnTo>
                  <a:lnTo>
                    <a:pt x="565" y="756"/>
                  </a:lnTo>
                  <a:close/>
                  <a:moveTo>
                    <a:pt x="397" y="1080"/>
                  </a:moveTo>
                  <a:lnTo>
                    <a:pt x="384" y="1079"/>
                  </a:lnTo>
                  <a:lnTo>
                    <a:pt x="373" y="1078"/>
                  </a:lnTo>
                  <a:lnTo>
                    <a:pt x="363" y="1076"/>
                  </a:lnTo>
                  <a:lnTo>
                    <a:pt x="355" y="1073"/>
                  </a:lnTo>
                  <a:lnTo>
                    <a:pt x="346" y="1067"/>
                  </a:lnTo>
                  <a:lnTo>
                    <a:pt x="339" y="1059"/>
                  </a:lnTo>
                  <a:lnTo>
                    <a:pt x="332" y="1049"/>
                  </a:lnTo>
                  <a:lnTo>
                    <a:pt x="326" y="1035"/>
                  </a:lnTo>
                  <a:lnTo>
                    <a:pt x="478" y="1016"/>
                  </a:lnTo>
                  <a:lnTo>
                    <a:pt x="469" y="1036"/>
                  </a:lnTo>
                  <a:lnTo>
                    <a:pt x="462" y="1051"/>
                  </a:lnTo>
                  <a:lnTo>
                    <a:pt x="457" y="1057"/>
                  </a:lnTo>
                  <a:lnTo>
                    <a:pt x="454" y="1062"/>
                  </a:lnTo>
                  <a:lnTo>
                    <a:pt x="450" y="1066"/>
                  </a:lnTo>
                  <a:lnTo>
                    <a:pt x="445" y="1071"/>
                  </a:lnTo>
                  <a:lnTo>
                    <a:pt x="440" y="1073"/>
                  </a:lnTo>
                  <a:lnTo>
                    <a:pt x="436" y="1075"/>
                  </a:lnTo>
                  <a:lnTo>
                    <a:pt x="430" y="1077"/>
                  </a:lnTo>
                  <a:lnTo>
                    <a:pt x="425" y="1078"/>
                  </a:lnTo>
                  <a:lnTo>
                    <a:pt x="412" y="1079"/>
                  </a:lnTo>
                  <a:lnTo>
                    <a:pt x="397" y="1080"/>
                  </a:lnTo>
                  <a:close/>
                  <a:moveTo>
                    <a:pt x="279" y="897"/>
                  </a:moveTo>
                  <a:lnTo>
                    <a:pt x="275" y="881"/>
                  </a:lnTo>
                  <a:lnTo>
                    <a:pt x="269" y="863"/>
                  </a:lnTo>
                  <a:lnTo>
                    <a:pt x="263" y="846"/>
                  </a:lnTo>
                  <a:lnTo>
                    <a:pt x="258" y="828"/>
                  </a:lnTo>
                  <a:lnTo>
                    <a:pt x="537" y="828"/>
                  </a:lnTo>
                  <a:lnTo>
                    <a:pt x="534" y="837"/>
                  </a:lnTo>
                  <a:lnTo>
                    <a:pt x="531" y="847"/>
                  </a:lnTo>
                  <a:lnTo>
                    <a:pt x="528" y="857"/>
                  </a:lnTo>
                  <a:lnTo>
                    <a:pt x="524" y="867"/>
                  </a:lnTo>
                  <a:lnTo>
                    <a:pt x="279" y="897"/>
                  </a:lnTo>
                  <a:close/>
                  <a:moveTo>
                    <a:pt x="491" y="978"/>
                  </a:moveTo>
                  <a:lnTo>
                    <a:pt x="312" y="1000"/>
                  </a:lnTo>
                  <a:lnTo>
                    <a:pt x="307" y="986"/>
                  </a:lnTo>
                  <a:lnTo>
                    <a:pt x="302" y="970"/>
                  </a:lnTo>
                  <a:lnTo>
                    <a:pt x="296" y="952"/>
                  </a:lnTo>
                  <a:lnTo>
                    <a:pt x="290" y="932"/>
                  </a:lnTo>
                  <a:lnTo>
                    <a:pt x="290" y="931"/>
                  </a:lnTo>
                  <a:lnTo>
                    <a:pt x="290" y="931"/>
                  </a:lnTo>
                  <a:lnTo>
                    <a:pt x="512" y="903"/>
                  </a:lnTo>
                  <a:lnTo>
                    <a:pt x="508" y="919"/>
                  </a:lnTo>
                  <a:lnTo>
                    <a:pt x="504" y="936"/>
                  </a:lnTo>
                  <a:lnTo>
                    <a:pt x="499" y="946"/>
                  </a:lnTo>
                  <a:lnTo>
                    <a:pt x="496" y="958"/>
                  </a:lnTo>
                  <a:lnTo>
                    <a:pt x="493" y="968"/>
                  </a:lnTo>
                  <a:lnTo>
                    <a:pt x="491" y="978"/>
                  </a:lnTo>
                  <a:lnTo>
                    <a:pt x="491" y="978"/>
                  </a:lnTo>
                  <a:close/>
                  <a:moveTo>
                    <a:pt x="397" y="0"/>
                  </a:moveTo>
                  <a:lnTo>
                    <a:pt x="376" y="0"/>
                  </a:lnTo>
                  <a:lnTo>
                    <a:pt x="357" y="1"/>
                  </a:lnTo>
                  <a:lnTo>
                    <a:pt x="336" y="5"/>
                  </a:lnTo>
                  <a:lnTo>
                    <a:pt x="317" y="8"/>
                  </a:lnTo>
                  <a:lnTo>
                    <a:pt x="299" y="12"/>
                  </a:lnTo>
                  <a:lnTo>
                    <a:pt x="279" y="18"/>
                  </a:lnTo>
                  <a:lnTo>
                    <a:pt x="261" y="24"/>
                  </a:lnTo>
                  <a:lnTo>
                    <a:pt x="242" y="31"/>
                  </a:lnTo>
                  <a:lnTo>
                    <a:pt x="225" y="39"/>
                  </a:lnTo>
                  <a:lnTo>
                    <a:pt x="208" y="48"/>
                  </a:lnTo>
                  <a:lnTo>
                    <a:pt x="192" y="58"/>
                  </a:lnTo>
                  <a:lnTo>
                    <a:pt x="175" y="67"/>
                  </a:lnTo>
                  <a:lnTo>
                    <a:pt x="160" y="78"/>
                  </a:lnTo>
                  <a:lnTo>
                    <a:pt x="145" y="90"/>
                  </a:lnTo>
                  <a:lnTo>
                    <a:pt x="131" y="103"/>
                  </a:lnTo>
                  <a:lnTo>
                    <a:pt x="117" y="116"/>
                  </a:lnTo>
                  <a:lnTo>
                    <a:pt x="104" y="130"/>
                  </a:lnTo>
                  <a:lnTo>
                    <a:pt x="91" y="144"/>
                  </a:lnTo>
                  <a:lnTo>
                    <a:pt x="79" y="159"/>
                  </a:lnTo>
                  <a:lnTo>
                    <a:pt x="69" y="174"/>
                  </a:lnTo>
                  <a:lnTo>
                    <a:pt x="59" y="190"/>
                  </a:lnTo>
                  <a:lnTo>
                    <a:pt x="49" y="207"/>
                  </a:lnTo>
                  <a:lnTo>
                    <a:pt x="40" y="224"/>
                  </a:lnTo>
                  <a:lnTo>
                    <a:pt x="32" y="242"/>
                  </a:lnTo>
                  <a:lnTo>
                    <a:pt x="25" y="260"/>
                  </a:lnTo>
                  <a:lnTo>
                    <a:pt x="19" y="278"/>
                  </a:lnTo>
                  <a:lnTo>
                    <a:pt x="13" y="297"/>
                  </a:lnTo>
                  <a:lnTo>
                    <a:pt x="9" y="316"/>
                  </a:lnTo>
                  <a:lnTo>
                    <a:pt x="6" y="335"/>
                  </a:lnTo>
                  <a:lnTo>
                    <a:pt x="3" y="356"/>
                  </a:lnTo>
                  <a:lnTo>
                    <a:pt x="2" y="375"/>
                  </a:lnTo>
                  <a:lnTo>
                    <a:pt x="0" y="396"/>
                  </a:lnTo>
                  <a:lnTo>
                    <a:pt x="2" y="410"/>
                  </a:lnTo>
                  <a:lnTo>
                    <a:pt x="3" y="424"/>
                  </a:lnTo>
                  <a:lnTo>
                    <a:pt x="5" y="437"/>
                  </a:lnTo>
                  <a:lnTo>
                    <a:pt x="7" y="451"/>
                  </a:lnTo>
                  <a:lnTo>
                    <a:pt x="13" y="479"/>
                  </a:lnTo>
                  <a:lnTo>
                    <a:pt x="22" y="506"/>
                  </a:lnTo>
                  <a:lnTo>
                    <a:pt x="33" y="534"/>
                  </a:lnTo>
                  <a:lnTo>
                    <a:pt x="46" y="561"/>
                  </a:lnTo>
                  <a:lnTo>
                    <a:pt x="59" y="589"/>
                  </a:lnTo>
                  <a:lnTo>
                    <a:pt x="74" y="617"/>
                  </a:lnTo>
                  <a:lnTo>
                    <a:pt x="103" y="671"/>
                  </a:lnTo>
                  <a:lnTo>
                    <a:pt x="133" y="725"/>
                  </a:lnTo>
                  <a:lnTo>
                    <a:pt x="147" y="752"/>
                  </a:lnTo>
                  <a:lnTo>
                    <a:pt x="160" y="778"/>
                  </a:lnTo>
                  <a:lnTo>
                    <a:pt x="172" y="804"/>
                  </a:lnTo>
                  <a:lnTo>
                    <a:pt x="182" y="830"/>
                  </a:lnTo>
                  <a:lnTo>
                    <a:pt x="206" y="901"/>
                  </a:lnTo>
                  <a:lnTo>
                    <a:pt x="225" y="965"/>
                  </a:lnTo>
                  <a:lnTo>
                    <a:pt x="234" y="994"/>
                  </a:lnTo>
                  <a:lnTo>
                    <a:pt x="242" y="1020"/>
                  </a:lnTo>
                  <a:lnTo>
                    <a:pt x="251" y="1045"/>
                  </a:lnTo>
                  <a:lnTo>
                    <a:pt x="260" y="1066"/>
                  </a:lnTo>
                  <a:lnTo>
                    <a:pt x="265" y="1076"/>
                  </a:lnTo>
                  <a:lnTo>
                    <a:pt x="270" y="1086"/>
                  </a:lnTo>
                  <a:lnTo>
                    <a:pt x="276" y="1094"/>
                  </a:lnTo>
                  <a:lnTo>
                    <a:pt x="281" y="1103"/>
                  </a:lnTo>
                  <a:lnTo>
                    <a:pt x="288" y="1111"/>
                  </a:lnTo>
                  <a:lnTo>
                    <a:pt x="295" y="1118"/>
                  </a:lnTo>
                  <a:lnTo>
                    <a:pt x="302" y="1125"/>
                  </a:lnTo>
                  <a:lnTo>
                    <a:pt x="310" y="1130"/>
                  </a:lnTo>
                  <a:lnTo>
                    <a:pt x="318" y="1135"/>
                  </a:lnTo>
                  <a:lnTo>
                    <a:pt x="328" y="1140"/>
                  </a:lnTo>
                  <a:lnTo>
                    <a:pt x="337" y="1143"/>
                  </a:lnTo>
                  <a:lnTo>
                    <a:pt x="347" y="1146"/>
                  </a:lnTo>
                  <a:lnTo>
                    <a:pt x="359" y="1148"/>
                  </a:lnTo>
                  <a:lnTo>
                    <a:pt x="371" y="1151"/>
                  </a:lnTo>
                  <a:lnTo>
                    <a:pt x="383" y="1152"/>
                  </a:lnTo>
                  <a:lnTo>
                    <a:pt x="397" y="1152"/>
                  </a:lnTo>
                  <a:lnTo>
                    <a:pt x="411" y="1152"/>
                  </a:lnTo>
                  <a:lnTo>
                    <a:pt x="424" y="1151"/>
                  </a:lnTo>
                  <a:lnTo>
                    <a:pt x="436" y="1148"/>
                  </a:lnTo>
                  <a:lnTo>
                    <a:pt x="448" y="1146"/>
                  </a:lnTo>
                  <a:lnTo>
                    <a:pt x="457" y="1143"/>
                  </a:lnTo>
                  <a:lnTo>
                    <a:pt x="467" y="1140"/>
                  </a:lnTo>
                  <a:lnTo>
                    <a:pt x="477" y="1135"/>
                  </a:lnTo>
                  <a:lnTo>
                    <a:pt x="485" y="1130"/>
                  </a:lnTo>
                  <a:lnTo>
                    <a:pt x="493" y="1125"/>
                  </a:lnTo>
                  <a:lnTo>
                    <a:pt x="501" y="1118"/>
                  </a:lnTo>
                  <a:lnTo>
                    <a:pt x="507" y="1111"/>
                  </a:lnTo>
                  <a:lnTo>
                    <a:pt x="513" y="1103"/>
                  </a:lnTo>
                  <a:lnTo>
                    <a:pt x="519" y="1095"/>
                  </a:lnTo>
                  <a:lnTo>
                    <a:pt x="524" y="1086"/>
                  </a:lnTo>
                  <a:lnTo>
                    <a:pt x="530" y="1077"/>
                  </a:lnTo>
                  <a:lnTo>
                    <a:pt x="535" y="1066"/>
                  </a:lnTo>
                  <a:lnTo>
                    <a:pt x="544" y="1045"/>
                  </a:lnTo>
                  <a:lnTo>
                    <a:pt x="552" y="1021"/>
                  </a:lnTo>
                  <a:lnTo>
                    <a:pt x="561" y="994"/>
                  </a:lnTo>
                  <a:lnTo>
                    <a:pt x="570" y="966"/>
                  </a:lnTo>
                  <a:lnTo>
                    <a:pt x="578" y="935"/>
                  </a:lnTo>
                  <a:lnTo>
                    <a:pt x="588" y="902"/>
                  </a:lnTo>
                  <a:lnTo>
                    <a:pt x="599" y="868"/>
                  </a:lnTo>
                  <a:lnTo>
                    <a:pt x="612" y="831"/>
                  </a:lnTo>
                  <a:lnTo>
                    <a:pt x="621" y="805"/>
                  </a:lnTo>
                  <a:lnTo>
                    <a:pt x="633" y="779"/>
                  </a:lnTo>
                  <a:lnTo>
                    <a:pt x="646" y="753"/>
                  </a:lnTo>
                  <a:lnTo>
                    <a:pt x="660" y="726"/>
                  </a:lnTo>
                  <a:lnTo>
                    <a:pt x="691" y="672"/>
                  </a:lnTo>
                  <a:lnTo>
                    <a:pt x="721" y="617"/>
                  </a:lnTo>
                  <a:lnTo>
                    <a:pt x="735" y="589"/>
                  </a:lnTo>
                  <a:lnTo>
                    <a:pt x="749" y="561"/>
                  </a:lnTo>
                  <a:lnTo>
                    <a:pt x="761" y="533"/>
                  </a:lnTo>
                  <a:lnTo>
                    <a:pt x="772" y="506"/>
                  </a:lnTo>
                  <a:lnTo>
                    <a:pt x="780" y="478"/>
                  </a:lnTo>
                  <a:lnTo>
                    <a:pt x="787" y="451"/>
                  </a:lnTo>
                  <a:lnTo>
                    <a:pt x="790" y="437"/>
                  </a:lnTo>
                  <a:lnTo>
                    <a:pt x="791" y="423"/>
                  </a:lnTo>
                  <a:lnTo>
                    <a:pt x="792" y="410"/>
                  </a:lnTo>
                  <a:lnTo>
                    <a:pt x="793" y="396"/>
                  </a:lnTo>
                  <a:lnTo>
                    <a:pt x="792" y="375"/>
                  </a:lnTo>
                  <a:lnTo>
                    <a:pt x="791" y="356"/>
                  </a:lnTo>
                  <a:lnTo>
                    <a:pt x="789" y="335"/>
                  </a:lnTo>
                  <a:lnTo>
                    <a:pt x="785" y="316"/>
                  </a:lnTo>
                  <a:lnTo>
                    <a:pt x="780" y="297"/>
                  </a:lnTo>
                  <a:lnTo>
                    <a:pt x="775" y="278"/>
                  </a:lnTo>
                  <a:lnTo>
                    <a:pt x="769" y="260"/>
                  </a:lnTo>
                  <a:lnTo>
                    <a:pt x="762" y="242"/>
                  </a:lnTo>
                  <a:lnTo>
                    <a:pt x="754" y="224"/>
                  </a:lnTo>
                  <a:lnTo>
                    <a:pt x="746" y="207"/>
                  </a:lnTo>
                  <a:lnTo>
                    <a:pt x="736" y="190"/>
                  </a:lnTo>
                  <a:lnTo>
                    <a:pt x="725" y="174"/>
                  </a:lnTo>
                  <a:lnTo>
                    <a:pt x="714" y="159"/>
                  </a:lnTo>
                  <a:lnTo>
                    <a:pt x="703" y="144"/>
                  </a:lnTo>
                  <a:lnTo>
                    <a:pt x="691" y="130"/>
                  </a:lnTo>
                  <a:lnTo>
                    <a:pt x="677" y="116"/>
                  </a:lnTo>
                  <a:lnTo>
                    <a:pt x="664" y="103"/>
                  </a:lnTo>
                  <a:lnTo>
                    <a:pt x="648" y="90"/>
                  </a:lnTo>
                  <a:lnTo>
                    <a:pt x="633" y="78"/>
                  </a:lnTo>
                  <a:lnTo>
                    <a:pt x="618" y="67"/>
                  </a:lnTo>
                  <a:lnTo>
                    <a:pt x="602" y="58"/>
                  </a:lnTo>
                  <a:lnTo>
                    <a:pt x="586" y="48"/>
                  </a:lnTo>
                  <a:lnTo>
                    <a:pt x="569" y="39"/>
                  </a:lnTo>
                  <a:lnTo>
                    <a:pt x="551" y="31"/>
                  </a:lnTo>
                  <a:lnTo>
                    <a:pt x="533" y="24"/>
                  </a:lnTo>
                  <a:lnTo>
                    <a:pt x="515" y="18"/>
                  </a:lnTo>
                  <a:lnTo>
                    <a:pt x="496" y="12"/>
                  </a:lnTo>
                  <a:lnTo>
                    <a:pt x="477" y="8"/>
                  </a:lnTo>
                  <a:lnTo>
                    <a:pt x="457" y="5"/>
                  </a:lnTo>
                  <a:lnTo>
                    <a:pt x="438" y="1"/>
                  </a:lnTo>
                  <a:lnTo>
                    <a:pt x="417" y="0"/>
                  </a:lnTo>
                  <a:lnTo>
                    <a:pt x="3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41" name="Freeform 115">
              <a:extLst>
                <a:ext uri="{FF2B5EF4-FFF2-40B4-BE49-F238E27FC236}">
                  <a16:creationId xmlns:a16="http://schemas.microsoft.com/office/drawing/2014/main" id="{8FABC7C1-379D-4F66-A75C-52649101D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743" y="3739753"/>
              <a:ext cx="93663" cy="93663"/>
            </a:xfrm>
            <a:custGeom>
              <a:avLst/>
              <a:gdLst>
                <a:gd name="T0" fmla="*/ 205 w 234"/>
                <a:gd name="T1" fmla="*/ 1 h 234"/>
                <a:gd name="T2" fmla="*/ 183 w 234"/>
                <a:gd name="T3" fmla="*/ 3 h 234"/>
                <a:gd name="T4" fmla="*/ 152 w 234"/>
                <a:gd name="T5" fmla="*/ 9 h 234"/>
                <a:gd name="T6" fmla="*/ 113 w 234"/>
                <a:gd name="T7" fmla="*/ 26 h 234"/>
                <a:gd name="T8" fmla="*/ 79 w 234"/>
                <a:gd name="T9" fmla="*/ 49 h 234"/>
                <a:gd name="T10" fmla="*/ 50 w 234"/>
                <a:gd name="T11" fmla="*/ 78 h 234"/>
                <a:gd name="T12" fmla="*/ 26 w 234"/>
                <a:gd name="T13" fmla="*/ 113 h 234"/>
                <a:gd name="T14" fmla="*/ 10 w 234"/>
                <a:gd name="T15" fmla="*/ 152 h 234"/>
                <a:gd name="T16" fmla="*/ 2 w 234"/>
                <a:gd name="T17" fmla="*/ 183 h 234"/>
                <a:gd name="T18" fmla="*/ 0 w 234"/>
                <a:gd name="T19" fmla="*/ 205 h 234"/>
                <a:gd name="T20" fmla="*/ 0 w 234"/>
                <a:gd name="T21" fmla="*/ 220 h 234"/>
                <a:gd name="T22" fmla="*/ 3 w 234"/>
                <a:gd name="T23" fmla="*/ 226 h 234"/>
                <a:gd name="T24" fmla="*/ 7 w 234"/>
                <a:gd name="T25" fmla="*/ 231 h 234"/>
                <a:gd name="T26" fmla="*/ 14 w 234"/>
                <a:gd name="T27" fmla="*/ 234 h 234"/>
                <a:gd name="T28" fmla="*/ 21 w 234"/>
                <a:gd name="T29" fmla="*/ 234 h 234"/>
                <a:gd name="T30" fmla="*/ 28 w 234"/>
                <a:gd name="T31" fmla="*/ 231 h 234"/>
                <a:gd name="T32" fmla="*/ 33 w 234"/>
                <a:gd name="T33" fmla="*/ 226 h 234"/>
                <a:gd name="T34" fmla="*/ 35 w 234"/>
                <a:gd name="T35" fmla="*/ 220 h 234"/>
                <a:gd name="T36" fmla="*/ 37 w 234"/>
                <a:gd name="T37" fmla="*/ 197 h 234"/>
                <a:gd name="T38" fmla="*/ 44 w 234"/>
                <a:gd name="T39" fmla="*/ 163 h 234"/>
                <a:gd name="T40" fmla="*/ 58 w 234"/>
                <a:gd name="T41" fmla="*/ 130 h 234"/>
                <a:gd name="T42" fmla="*/ 78 w 234"/>
                <a:gd name="T43" fmla="*/ 101 h 234"/>
                <a:gd name="T44" fmla="*/ 101 w 234"/>
                <a:gd name="T45" fmla="*/ 77 h 234"/>
                <a:gd name="T46" fmla="*/ 131 w 234"/>
                <a:gd name="T47" fmla="*/ 58 h 234"/>
                <a:gd name="T48" fmla="*/ 163 w 234"/>
                <a:gd name="T49" fmla="*/ 44 h 234"/>
                <a:gd name="T50" fmla="*/ 197 w 234"/>
                <a:gd name="T51" fmla="*/ 36 h 234"/>
                <a:gd name="T52" fmla="*/ 219 w 234"/>
                <a:gd name="T53" fmla="*/ 35 h 234"/>
                <a:gd name="T54" fmla="*/ 226 w 234"/>
                <a:gd name="T55" fmla="*/ 33 h 234"/>
                <a:gd name="T56" fmla="*/ 231 w 234"/>
                <a:gd name="T57" fmla="*/ 28 h 234"/>
                <a:gd name="T58" fmla="*/ 233 w 234"/>
                <a:gd name="T59" fmla="*/ 21 h 234"/>
                <a:gd name="T60" fmla="*/ 233 w 234"/>
                <a:gd name="T61" fmla="*/ 15 h 234"/>
                <a:gd name="T62" fmla="*/ 231 w 234"/>
                <a:gd name="T63" fmla="*/ 8 h 234"/>
                <a:gd name="T64" fmla="*/ 226 w 234"/>
                <a:gd name="T65" fmla="*/ 3 h 234"/>
                <a:gd name="T66" fmla="*/ 219 w 234"/>
                <a:gd name="T67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4" h="234">
                  <a:moveTo>
                    <a:pt x="216" y="0"/>
                  </a:moveTo>
                  <a:lnTo>
                    <a:pt x="205" y="1"/>
                  </a:lnTo>
                  <a:lnTo>
                    <a:pt x="194" y="1"/>
                  </a:lnTo>
                  <a:lnTo>
                    <a:pt x="183" y="3"/>
                  </a:lnTo>
                  <a:lnTo>
                    <a:pt x="173" y="4"/>
                  </a:lnTo>
                  <a:lnTo>
                    <a:pt x="152" y="9"/>
                  </a:lnTo>
                  <a:lnTo>
                    <a:pt x="132" y="17"/>
                  </a:lnTo>
                  <a:lnTo>
                    <a:pt x="113" y="26"/>
                  </a:lnTo>
                  <a:lnTo>
                    <a:pt x="95" y="36"/>
                  </a:lnTo>
                  <a:lnTo>
                    <a:pt x="79" y="49"/>
                  </a:lnTo>
                  <a:lnTo>
                    <a:pt x="64" y="63"/>
                  </a:lnTo>
                  <a:lnTo>
                    <a:pt x="50" y="78"/>
                  </a:lnTo>
                  <a:lnTo>
                    <a:pt x="37" y="95"/>
                  </a:lnTo>
                  <a:lnTo>
                    <a:pt x="26" y="113"/>
                  </a:lnTo>
                  <a:lnTo>
                    <a:pt x="17" y="131"/>
                  </a:lnTo>
                  <a:lnTo>
                    <a:pt x="10" y="152"/>
                  </a:lnTo>
                  <a:lnTo>
                    <a:pt x="4" y="172"/>
                  </a:lnTo>
                  <a:lnTo>
                    <a:pt x="2" y="183"/>
                  </a:lnTo>
                  <a:lnTo>
                    <a:pt x="1" y="194"/>
                  </a:lnTo>
                  <a:lnTo>
                    <a:pt x="0" y="205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1" y="223"/>
                  </a:lnTo>
                  <a:lnTo>
                    <a:pt x="3" y="226"/>
                  </a:lnTo>
                  <a:lnTo>
                    <a:pt x="5" y="229"/>
                  </a:lnTo>
                  <a:lnTo>
                    <a:pt x="7" y="231"/>
                  </a:lnTo>
                  <a:lnTo>
                    <a:pt x="11" y="233"/>
                  </a:lnTo>
                  <a:lnTo>
                    <a:pt x="14" y="234"/>
                  </a:lnTo>
                  <a:lnTo>
                    <a:pt x="18" y="234"/>
                  </a:lnTo>
                  <a:lnTo>
                    <a:pt x="21" y="234"/>
                  </a:lnTo>
                  <a:lnTo>
                    <a:pt x="25" y="233"/>
                  </a:lnTo>
                  <a:lnTo>
                    <a:pt x="28" y="231"/>
                  </a:lnTo>
                  <a:lnTo>
                    <a:pt x="31" y="229"/>
                  </a:lnTo>
                  <a:lnTo>
                    <a:pt x="33" y="226"/>
                  </a:lnTo>
                  <a:lnTo>
                    <a:pt x="34" y="223"/>
                  </a:lnTo>
                  <a:lnTo>
                    <a:pt x="35" y="220"/>
                  </a:lnTo>
                  <a:lnTo>
                    <a:pt x="35" y="216"/>
                  </a:lnTo>
                  <a:lnTo>
                    <a:pt x="37" y="197"/>
                  </a:lnTo>
                  <a:lnTo>
                    <a:pt x="40" y="180"/>
                  </a:lnTo>
                  <a:lnTo>
                    <a:pt x="44" y="163"/>
                  </a:lnTo>
                  <a:lnTo>
                    <a:pt x="51" y="145"/>
                  </a:lnTo>
                  <a:lnTo>
                    <a:pt x="58" y="130"/>
                  </a:lnTo>
                  <a:lnTo>
                    <a:pt x="67" y="115"/>
                  </a:lnTo>
                  <a:lnTo>
                    <a:pt x="78" y="101"/>
                  </a:lnTo>
                  <a:lnTo>
                    <a:pt x="88" y="88"/>
                  </a:lnTo>
                  <a:lnTo>
                    <a:pt x="101" y="77"/>
                  </a:lnTo>
                  <a:lnTo>
                    <a:pt x="115" y="67"/>
                  </a:lnTo>
                  <a:lnTo>
                    <a:pt x="131" y="58"/>
                  </a:lnTo>
                  <a:lnTo>
                    <a:pt x="146" y="50"/>
                  </a:lnTo>
                  <a:lnTo>
                    <a:pt x="163" y="44"/>
                  </a:lnTo>
                  <a:lnTo>
                    <a:pt x="180" y="40"/>
                  </a:lnTo>
                  <a:lnTo>
                    <a:pt x="197" y="36"/>
                  </a:lnTo>
                  <a:lnTo>
                    <a:pt x="216" y="36"/>
                  </a:lnTo>
                  <a:lnTo>
                    <a:pt x="219" y="35"/>
                  </a:lnTo>
                  <a:lnTo>
                    <a:pt x="223" y="34"/>
                  </a:lnTo>
                  <a:lnTo>
                    <a:pt x="226" y="33"/>
                  </a:lnTo>
                  <a:lnTo>
                    <a:pt x="229" y="31"/>
                  </a:lnTo>
                  <a:lnTo>
                    <a:pt x="231" y="28"/>
                  </a:lnTo>
                  <a:lnTo>
                    <a:pt x="232" y="24"/>
                  </a:lnTo>
                  <a:lnTo>
                    <a:pt x="233" y="21"/>
                  </a:lnTo>
                  <a:lnTo>
                    <a:pt x="234" y="18"/>
                  </a:lnTo>
                  <a:lnTo>
                    <a:pt x="233" y="15"/>
                  </a:lnTo>
                  <a:lnTo>
                    <a:pt x="232" y="10"/>
                  </a:lnTo>
                  <a:lnTo>
                    <a:pt x="231" y="8"/>
                  </a:lnTo>
                  <a:lnTo>
                    <a:pt x="229" y="5"/>
                  </a:lnTo>
                  <a:lnTo>
                    <a:pt x="226" y="3"/>
                  </a:lnTo>
                  <a:lnTo>
                    <a:pt x="223" y="2"/>
                  </a:lnTo>
                  <a:lnTo>
                    <a:pt x="219" y="1"/>
                  </a:lnTo>
                  <a:lnTo>
                    <a:pt x="2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2" name="Rectangle 42">
            <a:extLst>
              <a:ext uri="{FF2B5EF4-FFF2-40B4-BE49-F238E27FC236}">
                <a16:creationId xmlns:a16="http://schemas.microsoft.com/office/drawing/2014/main" id="{76FBB2B2-2673-4718-8886-BF36E2E558BE}"/>
              </a:ext>
            </a:extLst>
          </p:cNvPr>
          <p:cNvSpPr/>
          <p:nvPr/>
        </p:nvSpPr>
        <p:spPr>
          <a:xfrm>
            <a:off x="7675141" y="3072484"/>
            <a:ext cx="1960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828164" rtl="0">
              <a:spcBef>
                <a:spcPct val="0"/>
              </a:spcBef>
            </a:pPr>
            <a:r>
              <a:rPr lang="en-US" sz="28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  <a:cs typeface="Lato Light" panose="020F0402020204030203" pitchFamily="34" charset="0"/>
              </a:rPr>
              <a:t>Comment</a:t>
            </a:r>
            <a:endParaRPr lang="en-US" sz="2800" kern="120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  <a:cs typeface="Lato Light" panose="020F0402020204030203" pitchFamily="34" charset="0"/>
            </a:endParaRPr>
          </a:p>
        </p:txBody>
      </p:sp>
      <p:sp>
        <p:nvSpPr>
          <p:cNvPr id="13" name="Rectangle 43">
            <a:extLst>
              <a:ext uri="{FF2B5EF4-FFF2-40B4-BE49-F238E27FC236}">
                <a16:creationId xmlns:a16="http://schemas.microsoft.com/office/drawing/2014/main" id="{2D436155-C11E-4158-BA61-5438E5D715DD}"/>
              </a:ext>
            </a:extLst>
          </p:cNvPr>
          <p:cNvSpPr/>
          <p:nvPr/>
        </p:nvSpPr>
        <p:spPr>
          <a:xfrm>
            <a:off x="7772271" y="3637040"/>
            <a:ext cx="49987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828800"/>
            <a:r>
              <a:rPr lang="en-US" sz="1200" i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rPr>
              <a:t>Comment of the post </a:t>
            </a:r>
          </a:p>
          <a:p>
            <a:pPr algn="just" defTabSz="1828800"/>
            <a:r>
              <a:rPr lang="en-US" sz="1200" i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rPr>
              <a:t>comment of the comment</a:t>
            </a:r>
            <a:endParaRPr lang="en-US" sz="1200" i="1" kern="120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14" name="Rectangle 44">
            <a:extLst>
              <a:ext uri="{FF2B5EF4-FFF2-40B4-BE49-F238E27FC236}">
                <a16:creationId xmlns:a16="http://schemas.microsoft.com/office/drawing/2014/main" id="{FB95207D-FD2C-4857-9197-5B83C93867D8}"/>
              </a:ext>
            </a:extLst>
          </p:cNvPr>
          <p:cNvSpPr/>
          <p:nvPr/>
        </p:nvSpPr>
        <p:spPr>
          <a:xfrm>
            <a:off x="7675141" y="4115023"/>
            <a:ext cx="1095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828164" rtl="0">
              <a:spcBef>
                <a:spcPct val="0"/>
              </a:spcBef>
            </a:pPr>
            <a:r>
              <a:rPr lang="en-US" sz="28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  <a:cs typeface="Lato Light" panose="020F0402020204030203" pitchFamily="34" charset="0"/>
              </a:rPr>
              <a:t>Emoji</a:t>
            </a:r>
            <a:endParaRPr lang="en-US" sz="2800" kern="120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  <a:cs typeface="Lato Light" panose="020F0402020204030203" pitchFamily="34" charset="0"/>
            </a:endParaRPr>
          </a:p>
        </p:txBody>
      </p:sp>
      <p:sp>
        <p:nvSpPr>
          <p:cNvPr id="15" name="Rectangle 45">
            <a:extLst>
              <a:ext uri="{FF2B5EF4-FFF2-40B4-BE49-F238E27FC236}">
                <a16:creationId xmlns:a16="http://schemas.microsoft.com/office/drawing/2014/main" id="{53766ED0-1E77-450E-94AD-679453F82650}"/>
              </a:ext>
            </a:extLst>
          </p:cNvPr>
          <p:cNvSpPr/>
          <p:nvPr/>
        </p:nvSpPr>
        <p:spPr>
          <a:xfrm>
            <a:off x="7772271" y="4679580"/>
            <a:ext cx="49987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828800"/>
            <a:r>
              <a:rPr lang="en-US" sz="1200" i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rPr>
              <a:t>7 kinds of  reaction</a:t>
            </a:r>
            <a:endParaRPr lang="en-US" sz="1200" i="1" kern="120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16" name="Rectangle 46">
            <a:extLst>
              <a:ext uri="{FF2B5EF4-FFF2-40B4-BE49-F238E27FC236}">
                <a16:creationId xmlns:a16="http://schemas.microsoft.com/office/drawing/2014/main" id="{7B7E736A-B0D7-4AC8-8423-81E4F64CCBF7}"/>
              </a:ext>
            </a:extLst>
          </p:cNvPr>
          <p:cNvSpPr/>
          <p:nvPr/>
        </p:nvSpPr>
        <p:spPr>
          <a:xfrm>
            <a:off x="7675141" y="5177494"/>
            <a:ext cx="8210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828164" rtl="0">
              <a:spcBef>
                <a:spcPct val="0"/>
              </a:spcBef>
            </a:pPr>
            <a:r>
              <a:rPr lang="en-US" sz="28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  <a:cs typeface="Lato Light" panose="020F0402020204030203" pitchFamily="34" charset="0"/>
              </a:rPr>
              <a:t>Link</a:t>
            </a:r>
            <a:endParaRPr lang="en-US" sz="2800" kern="120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  <a:cs typeface="Lato Light" panose="020F0402020204030203" pitchFamily="34" charset="0"/>
            </a:endParaRPr>
          </a:p>
        </p:txBody>
      </p:sp>
      <p:sp>
        <p:nvSpPr>
          <p:cNvPr id="17" name="Rectangle 47">
            <a:extLst>
              <a:ext uri="{FF2B5EF4-FFF2-40B4-BE49-F238E27FC236}">
                <a16:creationId xmlns:a16="http://schemas.microsoft.com/office/drawing/2014/main" id="{0B703668-C25C-4294-9000-DA5AEFC6FCB5}"/>
              </a:ext>
            </a:extLst>
          </p:cNvPr>
          <p:cNvSpPr/>
          <p:nvPr/>
        </p:nvSpPr>
        <p:spPr>
          <a:xfrm>
            <a:off x="7772271" y="5713524"/>
            <a:ext cx="49987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828800"/>
            <a:r>
              <a:rPr lang="en-US" sz="1200" i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rPr>
              <a:t>Content contain gif link image </a:t>
            </a:r>
            <a:endParaRPr lang="en-US" sz="1200" i="1" kern="120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25760AE2-2633-43B9-B912-B520924BD787}"/>
              </a:ext>
            </a:extLst>
          </p:cNvPr>
          <p:cNvCxnSpPr/>
          <p:nvPr/>
        </p:nvCxnSpPr>
        <p:spPr>
          <a:xfrm>
            <a:off x="7326696" y="2047586"/>
            <a:ext cx="0" cy="39721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404">
            <a:extLst>
              <a:ext uri="{FF2B5EF4-FFF2-40B4-BE49-F238E27FC236}">
                <a16:creationId xmlns:a16="http://schemas.microsoft.com/office/drawing/2014/main" id="{BA1F95D1-2B63-473D-B302-91D38077B82C}"/>
              </a:ext>
            </a:extLst>
          </p:cNvPr>
          <p:cNvSpPr>
            <a:spLocks/>
          </p:cNvSpPr>
          <p:nvPr/>
        </p:nvSpPr>
        <p:spPr bwMode="auto">
          <a:xfrm>
            <a:off x="10606251" y="280641"/>
            <a:ext cx="1158540" cy="1566542"/>
          </a:xfrm>
          <a:custGeom>
            <a:avLst/>
            <a:gdLst>
              <a:gd name="T0" fmla="*/ 132 w 948"/>
              <a:gd name="T1" fmla="*/ 133 h 1541"/>
              <a:gd name="T2" fmla="*/ 239 w 948"/>
              <a:gd name="T3" fmla="*/ 62 h 1541"/>
              <a:gd name="T4" fmla="*/ 341 w 948"/>
              <a:gd name="T5" fmla="*/ 22 h 1541"/>
              <a:gd name="T6" fmla="*/ 493 w 948"/>
              <a:gd name="T7" fmla="*/ 2 h 1541"/>
              <a:gd name="T8" fmla="*/ 563 w 948"/>
              <a:gd name="T9" fmla="*/ 8 h 1541"/>
              <a:gd name="T10" fmla="*/ 619 w 948"/>
              <a:gd name="T11" fmla="*/ 0 h 1541"/>
              <a:gd name="T12" fmla="*/ 708 w 948"/>
              <a:gd name="T13" fmla="*/ 17 h 1541"/>
              <a:gd name="T14" fmla="*/ 780 w 948"/>
              <a:gd name="T15" fmla="*/ 45 h 1541"/>
              <a:gd name="T16" fmla="*/ 838 w 948"/>
              <a:gd name="T17" fmla="*/ 95 h 1541"/>
              <a:gd name="T18" fmla="*/ 892 w 948"/>
              <a:gd name="T19" fmla="*/ 193 h 1541"/>
              <a:gd name="T20" fmla="*/ 829 w 948"/>
              <a:gd name="T21" fmla="*/ 307 h 1541"/>
              <a:gd name="T22" fmla="*/ 830 w 948"/>
              <a:gd name="T23" fmla="*/ 357 h 1541"/>
              <a:gd name="T24" fmla="*/ 837 w 948"/>
              <a:gd name="T25" fmla="*/ 379 h 1541"/>
              <a:gd name="T26" fmla="*/ 867 w 948"/>
              <a:gd name="T27" fmla="*/ 360 h 1541"/>
              <a:gd name="T28" fmla="*/ 876 w 948"/>
              <a:gd name="T29" fmla="*/ 364 h 1541"/>
              <a:gd name="T30" fmla="*/ 861 w 948"/>
              <a:gd name="T31" fmla="*/ 392 h 1541"/>
              <a:gd name="T32" fmla="*/ 842 w 948"/>
              <a:gd name="T33" fmla="*/ 412 h 1541"/>
              <a:gd name="T34" fmla="*/ 908 w 948"/>
              <a:gd name="T35" fmla="*/ 477 h 1541"/>
              <a:gd name="T36" fmla="*/ 948 w 948"/>
              <a:gd name="T37" fmla="*/ 522 h 1541"/>
              <a:gd name="T38" fmla="*/ 908 w 948"/>
              <a:gd name="T39" fmla="*/ 551 h 1541"/>
              <a:gd name="T40" fmla="*/ 887 w 948"/>
              <a:gd name="T41" fmla="*/ 574 h 1541"/>
              <a:gd name="T42" fmla="*/ 892 w 948"/>
              <a:gd name="T43" fmla="*/ 586 h 1541"/>
              <a:gd name="T44" fmla="*/ 916 w 948"/>
              <a:gd name="T45" fmla="*/ 586 h 1541"/>
              <a:gd name="T46" fmla="*/ 919 w 948"/>
              <a:gd name="T47" fmla="*/ 599 h 1541"/>
              <a:gd name="T48" fmla="*/ 907 w 948"/>
              <a:gd name="T49" fmla="*/ 646 h 1541"/>
              <a:gd name="T50" fmla="*/ 911 w 948"/>
              <a:gd name="T51" fmla="*/ 673 h 1541"/>
              <a:gd name="T52" fmla="*/ 894 w 948"/>
              <a:gd name="T53" fmla="*/ 698 h 1541"/>
              <a:gd name="T54" fmla="*/ 894 w 948"/>
              <a:gd name="T55" fmla="*/ 739 h 1541"/>
              <a:gd name="T56" fmla="*/ 906 w 948"/>
              <a:gd name="T57" fmla="*/ 778 h 1541"/>
              <a:gd name="T58" fmla="*/ 896 w 948"/>
              <a:gd name="T59" fmla="*/ 826 h 1541"/>
              <a:gd name="T60" fmla="*/ 872 w 948"/>
              <a:gd name="T61" fmla="*/ 844 h 1541"/>
              <a:gd name="T62" fmla="*/ 760 w 948"/>
              <a:gd name="T63" fmla="*/ 851 h 1541"/>
              <a:gd name="T64" fmla="*/ 628 w 948"/>
              <a:gd name="T65" fmla="*/ 853 h 1541"/>
              <a:gd name="T66" fmla="*/ 588 w 948"/>
              <a:gd name="T67" fmla="*/ 894 h 1541"/>
              <a:gd name="T68" fmla="*/ 541 w 948"/>
              <a:gd name="T69" fmla="*/ 1008 h 1541"/>
              <a:gd name="T70" fmla="*/ 500 w 948"/>
              <a:gd name="T71" fmla="*/ 1180 h 1541"/>
              <a:gd name="T72" fmla="*/ 486 w 948"/>
              <a:gd name="T73" fmla="*/ 1331 h 1541"/>
              <a:gd name="T74" fmla="*/ 515 w 948"/>
              <a:gd name="T75" fmla="*/ 1462 h 1541"/>
              <a:gd name="T76" fmla="*/ 561 w 948"/>
              <a:gd name="T77" fmla="*/ 1533 h 1541"/>
              <a:gd name="T78" fmla="*/ 514 w 948"/>
              <a:gd name="T79" fmla="*/ 1539 h 1541"/>
              <a:gd name="T80" fmla="*/ 443 w 948"/>
              <a:gd name="T81" fmla="*/ 1502 h 1541"/>
              <a:gd name="T82" fmla="*/ 389 w 948"/>
              <a:gd name="T83" fmla="*/ 1427 h 1541"/>
              <a:gd name="T84" fmla="*/ 331 w 948"/>
              <a:gd name="T85" fmla="*/ 1356 h 1541"/>
              <a:gd name="T86" fmla="*/ 265 w 948"/>
              <a:gd name="T87" fmla="*/ 1283 h 1541"/>
              <a:gd name="T88" fmla="*/ 240 w 948"/>
              <a:gd name="T89" fmla="*/ 1222 h 1541"/>
              <a:gd name="T90" fmla="*/ 199 w 948"/>
              <a:gd name="T91" fmla="*/ 1160 h 1541"/>
              <a:gd name="T92" fmla="*/ 160 w 948"/>
              <a:gd name="T93" fmla="*/ 1148 h 1541"/>
              <a:gd name="T94" fmla="*/ 68 w 948"/>
              <a:gd name="T95" fmla="*/ 1133 h 1541"/>
              <a:gd name="T96" fmla="*/ 20 w 948"/>
              <a:gd name="T97" fmla="*/ 1087 h 1541"/>
              <a:gd name="T98" fmla="*/ 23 w 948"/>
              <a:gd name="T99" fmla="*/ 1032 h 1541"/>
              <a:gd name="T100" fmla="*/ 66 w 948"/>
              <a:gd name="T101" fmla="*/ 962 h 1541"/>
              <a:gd name="T102" fmla="*/ 95 w 948"/>
              <a:gd name="T103" fmla="*/ 834 h 1541"/>
              <a:gd name="T104" fmla="*/ 78 w 948"/>
              <a:gd name="T105" fmla="*/ 693 h 1541"/>
              <a:gd name="T106" fmla="*/ 16 w 948"/>
              <a:gd name="T107" fmla="*/ 470 h 1541"/>
              <a:gd name="T108" fmla="*/ 5 w 948"/>
              <a:gd name="T109" fmla="*/ 340 h 1541"/>
              <a:gd name="T110" fmla="*/ 35 w 948"/>
              <a:gd name="T111" fmla="*/ 241 h 1541"/>
              <a:gd name="T112" fmla="*/ 68 w 948"/>
              <a:gd name="T113" fmla="*/ 193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48" h="1541">
                <a:moveTo>
                  <a:pt x="68" y="193"/>
                </a:moveTo>
                <a:lnTo>
                  <a:pt x="68" y="193"/>
                </a:lnTo>
                <a:lnTo>
                  <a:pt x="90" y="172"/>
                </a:lnTo>
                <a:lnTo>
                  <a:pt x="111" y="152"/>
                </a:lnTo>
                <a:lnTo>
                  <a:pt x="132" y="133"/>
                </a:lnTo>
                <a:lnTo>
                  <a:pt x="154" y="116"/>
                </a:lnTo>
                <a:lnTo>
                  <a:pt x="175" y="100"/>
                </a:lnTo>
                <a:lnTo>
                  <a:pt x="196" y="86"/>
                </a:lnTo>
                <a:lnTo>
                  <a:pt x="217" y="73"/>
                </a:lnTo>
                <a:lnTo>
                  <a:pt x="239" y="62"/>
                </a:lnTo>
                <a:lnTo>
                  <a:pt x="260" y="51"/>
                </a:lnTo>
                <a:lnTo>
                  <a:pt x="281" y="42"/>
                </a:lnTo>
                <a:lnTo>
                  <a:pt x="301" y="35"/>
                </a:lnTo>
                <a:lnTo>
                  <a:pt x="321" y="27"/>
                </a:lnTo>
                <a:lnTo>
                  <a:pt x="341" y="22"/>
                </a:lnTo>
                <a:lnTo>
                  <a:pt x="361" y="17"/>
                </a:lnTo>
                <a:lnTo>
                  <a:pt x="398" y="10"/>
                </a:lnTo>
                <a:lnTo>
                  <a:pt x="433" y="5"/>
                </a:lnTo>
                <a:lnTo>
                  <a:pt x="464" y="2"/>
                </a:lnTo>
                <a:lnTo>
                  <a:pt x="493" y="2"/>
                </a:lnTo>
                <a:lnTo>
                  <a:pt x="516" y="2"/>
                </a:lnTo>
                <a:lnTo>
                  <a:pt x="535" y="5"/>
                </a:lnTo>
                <a:lnTo>
                  <a:pt x="550" y="6"/>
                </a:lnTo>
                <a:lnTo>
                  <a:pt x="563" y="8"/>
                </a:lnTo>
                <a:lnTo>
                  <a:pt x="563" y="8"/>
                </a:lnTo>
                <a:lnTo>
                  <a:pt x="565" y="7"/>
                </a:lnTo>
                <a:lnTo>
                  <a:pt x="573" y="5"/>
                </a:lnTo>
                <a:lnTo>
                  <a:pt x="586" y="1"/>
                </a:lnTo>
                <a:lnTo>
                  <a:pt x="606" y="0"/>
                </a:lnTo>
                <a:lnTo>
                  <a:pt x="619" y="0"/>
                </a:lnTo>
                <a:lnTo>
                  <a:pt x="634" y="1"/>
                </a:lnTo>
                <a:lnTo>
                  <a:pt x="649" y="3"/>
                </a:lnTo>
                <a:lnTo>
                  <a:pt x="667" y="6"/>
                </a:lnTo>
                <a:lnTo>
                  <a:pt x="687" y="11"/>
                </a:lnTo>
                <a:lnTo>
                  <a:pt x="708" y="17"/>
                </a:lnTo>
                <a:lnTo>
                  <a:pt x="730" y="25"/>
                </a:lnTo>
                <a:lnTo>
                  <a:pt x="755" y="33"/>
                </a:lnTo>
                <a:lnTo>
                  <a:pt x="755" y="33"/>
                </a:lnTo>
                <a:lnTo>
                  <a:pt x="769" y="38"/>
                </a:lnTo>
                <a:lnTo>
                  <a:pt x="780" y="45"/>
                </a:lnTo>
                <a:lnTo>
                  <a:pt x="792" y="52"/>
                </a:lnTo>
                <a:lnTo>
                  <a:pt x="803" y="60"/>
                </a:lnTo>
                <a:lnTo>
                  <a:pt x="812" y="67"/>
                </a:lnTo>
                <a:lnTo>
                  <a:pt x="822" y="76"/>
                </a:lnTo>
                <a:lnTo>
                  <a:pt x="838" y="95"/>
                </a:lnTo>
                <a:lnTo>
                  <a:pt x="853" y="113"/>
                </a:lnTo>
                <a:lnTo>
                  <a:pt x="866" y="133"/>
                </a:lnTo>
                <a:lnTo>
                  <a:pt x="876" y="155"/>
                </a:lnTo>
                <a:lnTo>
                  <a:pt x="884" y="175"/>
                </a:lnTo>
                <a:lnTo>
                  <a:pt x="892" y="193"/>
                </a:lnTo>
                <a:lnTo>
                  <a:pt x="897" y="212"/>
                </a:lnTo>
                <a:lnTo>
                  <a:pt x="904" y="245"/>
                </a:lnTo>
                <a:lnTo>
                  <a:pt x="908" y="266"/>
                </a:lnTo>
                <a:lnTo>
                  <a:pt x="909" y="275"/>
                </a:lnTo>
                <a:lnTo>
                  <a:pt x="829" y="307"/>
                </a:lnTo>
                <a:lnTo>
                  <a:pt x="829" y="307"/>
                </a:lnTo>
                <a:lnTo>
                  <a:pt x="832" y="322"/>
                </a:lnTo>
                <a:lnTo>
                  <a:pt x="832" y="335"/>
                </a:lnTo>
                <a:lnTo>
                  <a:pt x="832" y="347"/>
                </a:lnTo>
                <a:lnTo>
                  <a:pt x="830" y="357"/>
                </a:lnTo>
                <a:lnTo>
                  <a:pt x="827" y="371"/>
                </a:lnTo>
                <a:lnTo>
                  <a:pt x="825" y="376"/>
                </a:lnTo>
                <a:lnTo>
                  <a:pt x="825" y="376"/>
                </a:lnTo>
                <a:lnTo>
                  <a:pt x="832" y="379"/>
                </a:lnTo>
                <a:lnTo>
                  <a:pt x="837" y="379"/>
                </a:lnTo>
                <a:lnTo>
                  <a:pt x="842" y="379"/>
                </a:lnTo>
                <a:lnTo>
                  <a:pt x="847" y="376"/>
                </a:lnTo>
                <a:lnTo>
                  <a:pt x="854" y="372"/>
                </a:lnTo>
                <a:lnTo>
                  <a:pt x="862" y="366"/>
                </a:lnTo>
                <a:lnTo>
                  <a:pt x="867" y="360"/>
                </a:lnTo>
                <a:lnTo>
                  <a:pt x="871" y="354"/>
                </a:lnTo>
                <a:lnTo>
                  <a:pt x="873" y="347"/>
                </a:lnTo>
                <a:lnTo>
                  <a:pt x="873" y="347"/>
                </a:lnTo>
                <a:lnTo>
                  <a:pt x="874" y="356"/>
                </a:lnTo>
                <a:lnTo>
                  <a:pt x="876" y="364"/>
                </a:lnTo>
                <a:lnTo>
                  <a:pt x="874" y="370"/>
                </a:lnTo>
                <a:lnTo>
                  <a:pt x="873" y="376"/>
                </a:lnTo>
                <a:lnTo>
                  <a:pt x="871" y="381"/>
                </a:lnTo>
                <a:lnTo>
                  <a:pt x="868" y="386"/>
                </a:lnTo>
                <a:lnTo>
                  <a:pt x="861" y="392"/>
                </a:lnTo>
                <a:lnTo>
                  <a:pt x="852" y="397"/>
                </a:lnTo>
                <a:lnTo>
                  <a:pt x="844" y="400"/>
                </a:lnTo>
                <a:lnTo>
                  <a:pt x="837" y="402"/>
                </a:lnTo>
                <a:lnTo>
                  <a:pt x="837" y="402"/>
                </a:lnTo>
                <a:lnTo>
                  <a:pt x="842" y="412"/>
                </a:lnTo>
                <a:lnTo>
                  <a:pt x="849" y="422"/>
                </a:lnTo>
                <a:lnTo>
                  <a:pt x="858" y="432"/>
                </a:lnTo>
                <a:lnTo>
                  <a:pt x="867" y="442"/>
                </a:lnTo>
                <a:lnTo>
                  <a:pt x="887" y="461"/>
                </a:lnTo>
                <a:lnTo>
                  <a:pt x="908" y="477"/>
                </a:lnTo>
                <a:lnTo>
                  <a:pt x="926" y="494"/>
                </a:lnTo>
                <a:lnTo>
                  <a:pt x="941" y="507"/>
                </a:lnTo>
                <a:lnTo>
                  <a:pt x="944" y="512"/>
                </a:lnTo>
                <a:lnTo>
                  <a:pt x="947" y="519"/>
                </a:lnTo>
                <a:lnTo>
                  <a:pt x="948" y="522"/>
                </a:lnTo>
                <a:lnTo>
                  <a:pt x="946" y="526"/>
                </a:lnTo>
                <a:lnTo>
                  <a:pt x="946" y="526"/>
                </a:lnTo>
                <a:lnTo>
                  <a:pt x="938" y="532"/>
                </a:lnTo>
                <a:lnTo>
                  <a:pt x="928" y="539"/>
                </a:lnTo>
                <a:lnTo>
                  <a:pt x="908" y="551"/>
                </a:lnTo>
                <a:lnTo>
                  <a:pt x="899" y="556"/>
                </a:lnTo>
                <a:lnTo>
                  <a:pt x="893" y="562"/>
                </a:lnTo>
                <a:lnTo>
                  <a:pt x="889" y="566"/>
                </a:lnTo>
                <a:lnTo>
                  <a:pt x="888" y="570"/>
                </a:lnTo>
                <a:lnTo>
                  <a:pt x="887" y="574"/>
                </a:lnTo>
                <a:lnTo>
                  <a:pt x="888" y="577"/>
                </a:lnTo>
                <a:lnTo>
                  <a:pt x="888" y="577"/>
                </a:lnTo>
                <a:lnTo>
                  <a:pt x="888" y="581"/>
                </a:lnTo>
                <a:lnTo>
                  <a:pt x="889" y="584"/>
                </a:lnTo>
                <a:lnTo>
                  <a:pt x="892" y="586"/>
                </a:lnTo>
                <a:lnTo>
                  <a:pt x="894" y="587"/>
                </a:lnTo>
                <a:lnTo>
                  <a:pt x="899" y="587"/>
                </a:lnTo>
                <a:lnTo>
                  <a:pt x="906" y="587"/>
                </a:lnTo>
                <a:lnTo>
                  <a:pt x="911" y="587"/>
                </a:lnTo>
                <a:lnTo>
                  <a:pt x="916" y="586"/>
                </a:lnTo>
                <a:lnTo>
                  <a:pt x="919" y="589"/>
                </a:lnTo>
                <a:lnTo>
                  <a:pt x="921" y="590"/>
                </a:lnTo>
                <a:lnTo>
                  <a:pt x="921" y="592"/>
                </a:lnTo>
                <a:lnTo>
                  <a:pt x="921" y="592"/>
                </a:lnTo>
                <a:lnTo>
                  <a:pt x="919" y="599"/>
                </a:lnTo>
                <a:lnTo>
                  <a:pt x="918" y="606"/>
                </a:lnTo>
                <a:lnTo>
                  <a:pt x="911" y="624"/>
                </a:lnTo>
                <a:lnTo>
                  <a:pt x="902" y="644"/>
                </a:lnTo>
                <a:lnTo>
                  <a:pt x="902" y="644"/>
                </a:lnTo>
                <a:lnTo>
                  <a:pt x="907" y="646"/>
                </a:lnTo>
                <a:lnTo>
                  <a:pt x="911" y="650"/>
                </a:lnTo>
                <a:lnTo>
                  <a:pt x="912" y="655"/>
                </a:lnTo>
                <a:lnTo>
                  <a:pt x="913" y="660"/>
                </a:lnTo>
                <a:lnTo>
                  <a:pt x="912" y="666"/>
                </a:lnTo>
                <a:lnTo>
                  <a:pt x="911" y="673"/>
                </a:lnTo>
                <a:lnTo>
                  <a:pt x="907" y="678"/>
                </a:lnTo>
                <a:lnTo>
                  <a:pt x="902" y="684"/>
                </a:lnTo>
                <a:lnTo>
                  <a:pt x="902" y="684"/>
                </a:lnTo>
                <a:lnTo>
                  <a:pt x="897" y="690"/>
                </a:lnTo>
                <a:lnTo>
                  <a:pt x="894" y="698"/>
                </a:lnTo>
                <a:lnTo>
                  <a:pt x="892" y="705"/>
                </a:lnTo>
                <a:lnTo>
                  <a:pt x="891" y="715"/>
                </a:lnTo>
                <a:lnTo>
                  <a:pt x="891" y="724"/>
                </a:lnTo>
                <a:lnTo>
                  <a:pt x="892" y="731"/>
                </a:lnTo>
                <a:lnTo>
                  <a:pt x="894" y="739"/>
                </a:lnTo>
                <a:lnTo>
                  <a:pt x="898" y="745"/>
                </a:lnTo>
                <a:lnTo>
                  <a:pt x="898" y="745"/>
                </a:lnTo>
                <a:lnTo>
                  <a:pt x="902" y="753"/>
                </a:lnTo>
                <a:lnTo>
                  <a:pt x="904" y="764"/>
                </a:lnTo>
                <a:lnTo>
                  <a:pt x="906" y="778"/>
                </a:lnTo>
                <a:lnTo>
                  <a:pt x="906" y="791"/>
                </a:lnTo>
                <a:lnTo>
                  <a:pt x="903" y="806"/>
                </a:lnTo>
                <a:lnTo>
                  <a:pt x="901" y="814"/>
                </a:lnTo>
                <a:lnTo>
                  <a:pt x="898" y="820"/>
                </a:lnTo>
                <a:lnTo>
                  <a:pt x="896" y="826"/>
                </a:lnTo>
                <a:lnTo>
                  <a:pt x="891" y="831"/>
                </a:lnTo>
                <a:lnTo>
                  <a:pt x="886" y="836"/>
                </a:lnTo>
                <a:lnTo>
                  <a:pt x="881" y="840"/>
                </a:lnTo>
                <a:lnTo>
                  <a:pt x="881" y="840"/>
                </a:lnTo>
                <a:lnTo>
                  <a:pt x="872" y="844"/>
                </a:lnTo>
                <a:lnTo>
                  <a:pt x="862" y="846"/>
                </a:lnTo>
                <a:lnTo>
                  <a:pt x="849" y="848"/>
                </a:lnTo>
                <a:lnTo>
                  <a:pt x="833" y="849"/>
                </a:lnTo>
                <a:lnTo>
                  <a:pt x="799" y="851"/>
                </a:lnTo>
                <a:lnTo>
                  <a:pt x="760" y="851"/>
                </a:lnTo>
                <a:lnTo>
                  <a:pt x="684" y="850"/>
                </a:lnTo>
                <a:lnTo>
                  <a:pt x="654" y="850"/>
                </a:lnTo>
                <a:lnTo>
                  <a:pt x="632" y="851"/>
                </a:lnTo>
                <a:lnTo>
                  <a:pt x="632" y="851"/>
                </a:lnTo>
                <a:lnTo>
                  <a:pt x="628" y="853"/>
                </a:lnTo>
                <a:lnTo>
                  <a:pt x="623" y="854"/>
                </a:lnTo>
                <a:lnTo>
                  <a:pt x="614" y="859"/>
                </a:lnTo>
                <a:lnTo>
                  <a:pt x="605" y="868"/>
                </a:lnTo>
                <a:lnTo>
                  <a:pt x="596" y="880"/>
                </a:lnTo>
                <a:lnTo>
                  <a:pt x="588" y="894"/>
                </a:lnTo>
                <a:lnTo>
                  <a:pt x="578" y="911"/>
                </a:lnTo>
                <a:lnTo>
                  <a:pt x="569" y="933"/>
                </a:lnTo>
                <a:lnTo>
                  <a:pt x="559" y="955"/>
                </a:lnTo>
                <a:lnTo>
                  <a:pt x="550" y="980"/>
                </a:lnTo>
                <a:lnTo>
                  <a:pt x="541" y="1008"/>
                </a:lnTo>
                <a:lnTo>
                  <a:pt x="533" y="1038"/>
                </a:lnTo>
                <a:lnTo>
                  <a:pt x="524" y="1070"/>
                </a:lnTo>
                <a:lnTo>
                  <a:pt x="515" y="1105"/>
                </a:lnTo>
                <a:lnTo>
                  <a:pt x="508" y="1142"/>
                </a:lnTo>
                <a:lnTo>
                  <a:pt x="500" y="1180"/>
                </a:lnTo>
                <a:lnTo>
                  <a:pt x="493" y="1220"/>
                </a:lnTo>
                <a:lnTo>
                  <a:pt x="493" y="1220"/>
                </a:lnTo>
                <a:lnTo>
                  <a:pt x="488" y="1261"/>
                </a:lnTo>
                <a:lnTo>
                  <a:pt x="485" y="1297"/>
                </a:lnTo>
                <a:lnTo>
                  <a:pt x="486" y="1331"/>
                </a:lnTo>
                <a:lnTo>
                  <a:pt x="489" y="1363"/>
                </a:lnTo>
                <a:lnTo>
                  <a:pt x="494" y="1391"/>
                </a:lnTo>
                <a:lnTo>
                  <a:pt x="500" y="1417"/>
                </a:lnTo>
                <a:lnTo>
                  <a:pt x="508" y="1441"/>
                </a:lnTo>
                <a:lnTo>
                  <a:pt x="515" y="1462"/>
                </a:lnTo>
                <a:lnTo>
                  <a:pt x="524" y="1479"/>
                </a:lnTo>
                <a:lnTo>
                  <a:pt x="533" y="1496"/>
                </a:lnTo>
                <a:lnTo>
                  <a:pt x="541" y="1508"/>
                </a:lnTo>
                <a:lnTo>
                  <a:pt x="549" y="1519"/>
                </a:lnTo>
                <a:lnTo>
                  <a:pt x="561" y="1533"/>
                </a:lnTo>
                <a:lnTo>
                  <a:pt x="566" y="1538"/>
                </a:lnTo>
                <a:lnTo>
                  <a:pt x="566" y="1538"/>
                </a:lnTo>
                <a:lnTo>
                  <a:pt x="548" y="1541"/>
                </a:lnTo>
                <a:lnTo>
                  <a:pt x="530" y="1541"/>
                </a:lnTo>
                <a:lnTo>
                  <a:pt x="514" y="1539"/>
                </a:lnTo>
                <a:lnTo>
                  <a:pt x="498" y="1536"/>
                </a:lnTo>
                <a:lnTo>
                  <a:pt x="483" y="1529"/>
                </a:lnTo>
                <a:lnTo>
                  <a:pt x="469" y="1522"/>
                </a:lnTo>
                <a:lnTo>
                  <a:pt x="455" y="1513"/>
                </a:lnTo>
                <a:lnTo>
                  <a:pt x="443" y="1502"/>
                </a:lnTo>
                <a:lnTo>
                  <a:pt x="430" y="1489"/>
                </a:lnTo>
                <a:lnTo>
                  <a:pt x="419" y="1476"/>
                </a:lnTo>
                <a:lnTo>
                  <a:pt x="409" y="1461"/>
                </a:lnTo>
                <a:lnTo>
                  <a:pt x="398" y="1444"/>
                </a:lnTo>
                <a:lnTo>
                  <a:pt x="389" y="1427"/>
                </a:lnTo>
                <a:lnTo>
                  <a:pt x="379" y="1408"/>
                </a:lnTo>
                <a:lnTo>
                  <a:pt x="361" y="1369"/>
                </a:lnTo>
                <a:lnTo>
                  <a:pt x="361" y="1369"/>
                </a:lnTo>
                <a:lnTo>
                  <a:pt x="346" y="1364"/>
                </a:lnTo>
                <a:lnTo>
                  <a:pt x="331" y="1356"/>
                </a:lnTo>
                <a:lnTo>
                  <a:pt x="315" y="1346"/>
                </a:lnTo>
                <a:lnTo>
                  <a:pt x="300" y="1332"/>
                </a:lnTo>
                <a:lnTo>
                  <a:pt x="285" y="1316"/>
                </a:lnTo>
                <a:lnTo>
                  <a:pt x="271" y="1294"/>
                </a:lnTo>
                <a:lnTo>
                  <a:pt x="265" y="1283"/>
                </a:lnTo>
                <a:lnTo>
                  <a:pt x="259" y="1271"/>
                </a:lnTo>
                <a:lnTo>
                  <a:pt x="254" y="1257"/>
                </a:lnTo>
                <a:lnTo>
                  <a:pt x="249" y="1242"/>
                </a:lnTo>
                <a:lnTo>
                  <a:pt x="249" y="1242"/>
                </a:lnTo>
                <a:lnTo>
                  <a:pt x="240" y="1222"/>
                </a:lnTo>
                <a:lnTo>
                  <a:pt x="232" y="1204"/>
                </a:lnTo>
                <a:lnTo>
                  <a:pt x="224" y="1189"/>
                </a:lnTo>
                <a:lnTo>
                  <a:pt x="216" y="1177"/>
                </a:lnTo>
                <a:lnTo>
                  <a:pt x="207" y="1168"/>
                </a:lnTo>
                <a:lnTo>
                  <a:pt x="199" y="1160"/>
                </a:lnTo>
                <a:lnTo>
                  <a:pt x="191" y="1155"/>
                </a:lnTo>
                <a:lnTo>
                  <a:pt x="184" y="1152"/>
                </a:lnTo>
                <a:lnTo>
                  <a:pt x="176" y="1149"/>
                </a:lnTo>
                <a:lnTo>
                  <a:pt x="170" y="1148"/>
                </a:lnTo>
                <a:lnTo>
                  <a:pt x="160" y="1148"/>
                </a:lnTo>
                <a:lnTo>
                  <a:pt x="152" y="1150"/>
                </a:lnTo>
                <a:lnTo>
                  <a:pt x="150" y="1150"/>
                </a:lnTo>
                <a:lnTo>
                  <a:pt x="106" y="1150"/>
                </a:lnTo>
                <a:lnTo>
                  <a:pt x="150" y="1002"/>
                </a:lnTo>
                <a:lnTo>
                  <a:pt x="68" y="1133"/>
                </a:lnTo>
                <a:lnTo>
                  <a:pt x="68" y="1133"/>
                </a:lnTo>
                <a:lnTo>
                  <a:pt x="55" y="1122"/>
                </a:lnTo>
                <a:lnTo>
                  <a:pt x="41" y="1110"/>
                </a:lnTo>
                <a:lnTo>
                  <a:pt x="30" y="1098"/>
                </a:lnTo>
                <a:lnTo>
                  <a:pt x="20" y="1087"/>
                </a:lnTo>
                <a:lnTo>
                  <a:pt x="5" y="1068"/>
                </a:lnTo>
                <a:lnTo>
                  <a:pt x="0" y="1059"/>
                </a:lnTo>
                <a:lnTo>
                  <a:pt x="0" y="1059"/>
                </a:lnTo>
                <a:lnTo>
                  <a:pt x="12" y="1045"/>
                </a:lnTo>
                <a:lnTo>
                  <a:pt x="23" y="1032"/>
                </a:lnTo>
                <a:lnTo>
                  <a:pt x="33" y="1018"/>
                </a:lnTo>
                <a:lnTo>
                  <a:pt x="43" y="1004"/>
                </a:lnTo>
                <a:lnTo>
                  <a:pt x="52" y="990"/>
                </a:lnTo>
                <a:lnTo>
                  <a:pt x="60" y="975"/>
                </a:lnTo>
                <a:lnTo>
                  <a:pt x="66" y="962"/>
                </a:lnTo>
                <a:lnTo>
                  <a:pt x="72" y="948"/>
                </a:lnTo>
                <a:lnTo>
                  <a:pt x="82" y="919"/>
                </a:lnTo>
                <a:lnTo>
                  <a:pt x="88" y="891"/>
                </a:lnTo>
                <a:lnTo>
                  <a:pt x="93" y="863"/>
                </a:lnTo>
                <a:lnTo>
                  <a:pt x="95" y="834"/>
                </a:lnTo>
                <a:lnTo>
                  <a:pt x="95" y="805"/>
                </a:lnTo>
                <a:lnTo>
                  <a:pt x="93" y="778"/>
                </a:lnTo>
                <a:lnTo>
                  <a:pt x="90" y="749"/>
                </a:lnTo>
                <a:lnTo>
                  <a:pt x="85" y="720"/>
                </a:lnTo>
                <a:lnTo>
                  <a:pt x="78" y="693"/>
                </a:lnTo>
                <a:lnTo>
                  <a:pt x="71" y="664"/>
                </a:lnTo>
                <a:lnTo>
                  <a:pt x="55" y="607"/>
                </a:lnTo>
                <a:lnTo>
                  <a:pt x="38" y="552"/>
                </a:lnTo>
                <a:lnTo>
                  <a:pt x="23" y="497"/>
                </a:lnTo>
                <a:lnTo>
                  <a:pt x="16" y="470"/>
                </a:lnTo>
                <a:lnTo>
                  <a:pt x="11" y="444"/>
                </a:lnTo>
                <a:lnTo>
                  <a:pt x="7" y="417"/>
                </a:lnTo>
                <a:lnTo>
                  <a:pt x="5" y="391"/>
                </a:lnTo>
                <a:lnTo>
                  <a:pt x="3" y="365"/>
                </a:lnTo>
                <a:lnTo>
                  <a:pt x="5" y="340"/>
                </a:lnTo>
                <a:lnTo>
                  <a:pt x="8" y="315"/>
                </a:lnTo>
                <a:lnTo>
                  <a:pt x="15" y="290"/>
                </a:lnTo>
                <a:lnTo>
                  <a:pt x="23" y="265"/>
                </a:lnTo>
                <a:lnTo>
                  <a:pt x="28" y="252"/>
                </a:lnTo>
                <a:lnTo>
                  <a:pt x="35" y="241"/>
                </a:lnTo>
                <a:lnTo>
                  <a:pt x="42" y="228"/>
                </a:lnTo>
                <a:lnTo>
                  <a:pt x="51" y="217"/>
                </a:lnTo>
                <a:lnTo>
                  <a:pt x="60" y="206"/>
                </a:lnTo>
                <a:lnTo>
                  <a:pt x="68" y="193"/>
                </a:lnTo>
                <a:lnTo>
                  <a:pt x="68" y="193"/>
                </a:lnTo>
                <a:close/>
              </a:path>
            </a:pathLst>
          </a:custGeom>
          <a:solidFill>
            <a:srgbClr val="ECCEC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algn="l" defTabSz="1828800" rtl="0"/>
            <a:endParaRPr lang="en-US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grpSp>
        <p:nvGrpSpPr>
          <p:cNvPr id="20" name="Group 72">
            <a:extLst>
              <a:ext uri="{FF2B5EF4-FFF2-40B4-BE49-F238E27FC236}">
                <a16:creationId xmlns:a16="http://schemas.microsoft.com/office/drawing/2014/main" id="{A96806F7-0E6A-4D5A-98DC-69C0EF189C74}"/>
              </a:ext>
            </a:extLst>
          </p:cNvPr>
          <p:cNvGrpSpPr/>
          <p:nvPr/>
        </p:nvGrpSpPr>
        <p:grpSpPr>
          <a:xfrm>
            <a:off x="1999643" y="2811802"/>
            <a:ext cx="820710" cy="825238"/>
            <a:chOff x="5009830" y="3762422"/>
            <a:chExt cx="449901" cy="451357"/>
          </a:xfrm>
          <a:solidFill>
            <a:schemeClr val="bg1"/>
          </a:solidFill>
        </p:grpSpPr>
        <p:sp>
          <p:nvSpPr>
            <p:cNvPr id="35" name="Freeform 467">
              <a:extLst>
                <a:ext uri="{FF2B5EF4-FFF2-40B4-BE49-F238E27FC236}">
                  <a16:creationId xmlns:a16="http://schemas.microsoft.com/office/drawing/2014/main" id="{DACE82F7-58A5-43E6-8EFE-D1343A92BA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9830" y="3762422"/>
              <a:ext cx="449901" cy="451357"/>
            </a:xfrm>
            <a:custGeom>
              <a:avLst/>
              <a:gdLst>
                <a:gd name="T0" fmla="*/ 390 w 928"/>
                <a:gd name="T1" fmla="*/ 764 h 928"/>
                <a:gd name="T2" fmla="*/ 408 w 928"/>
                <a:gd name="T3" fmla="*/ 878 h 928"/>
                <a:gd name="T4" fmla="*/ 503 w 928"/>
                <a:gd name="T5" fmla="*/ 889 h 928"/>
                <a:gd name="T6" fmla="*/ 522 w 928"/>
                <a:gd name="T7" fmla="*/ 873 h 928"/>
                <a:gd name="T8" fmla="*/ 559 w 928"/>
                <a:gd name="T9" fmla="*/ 758 h 928"/>
                <a:gd name="T10" fmla="*/ 648 w 928"/>
                <a:gd name="T11" fmla="*/ 731 h 928"/>
                <a:gd name="T12" fmla="*/ 730 w 928"/>
                <a:gd name="T13" fmla="*/ 796 h 928"/>
                <a:gd name="T14" fmla="*/ 797 w 928"/>
                <a:gd name="T15" fmla="*/ 724 h 928"/>
                <a:gd name="T16" fmla="*/ 725 w 928"/>
                <a:gd name="T17" fmla="*/ 637 h 928"/>
                <a:gd name="T18" fmla="*/ 766 w 928"/>
                <a:gd name="T19" fmla="*/ 531 h 928"/>
                <a:gd name="T20" fmla="*/ 880 w 928"/>
                <a:gd name="T21" fmla="*/ 519 h 928"/>
                <a:gd name="T22" fmla="*/ 887 w 928"/>
                <a:gd name="T23" fmla="*/ 423 h 928"/>
                <a:gd name="T24" fmla="*/ 869 w 928"/>
                <a:gd name="T25" fmla="*/ 407 h 928"/>
                <a:gd name="T26" fmla="*/ 749 w 928"/>
                <a:gd name="T27" fmla="*/ 346 h 928"/>
                <a:gd name="T28" fmla="*/ 791 w 928"/>
                <a:gd name="T29" fmla="*/ 218 h 928"/>
                <a:gd name="T30" fmla="*/ 794 w 928"/>
                <a:gd name="T31" fmla="*/ 193 h 928"/>
                <a:gd name="T32" fmla="*/ 719 w 928"/>
                <a:gd name="T33" fmla="*/ 132 h 928"/>
                <a:gd name="T34" fmla="*/ 630 w 928"/>
                <a:gd name="T35" fmla="*/ 204 h 928"/>
                <a:gd name="T36" fmla="*/ 526 w 928"/>
                <a:gd name="T37" fmla="*/ 157 h 928"/>
                <a:gd name="T38" fmla="*/ 516 w 928"/>
                <a:gd name="T39" fmla="*/ 45 h 928"/>
                <a:gd name="T40" fmla="*/ 418 w 928"/>
                <a:gd name="T41" fmla="*/ 41 h 928"/>
                <a:gd name="T42" fmla="*/ 406 w 928"/>
                <a:gd name="T43" fmla="*/ 146 h 928"/>
                <a:gd name="T44" fmla="*/ 324 w 928"/>
                <a:gd name="T45" fmla="*/ 189 h 928"/>
                <a:gd name="T46" fmla="*/ 215 w 928"/>
                <a:gd name="T47" fmla="*/ 134 h 928"/>
                <a:gd name="T48" fmla="*/ 190 w 928"/>
                <a:gd name="T49" fmla="*/ 137 h 928"/>
                <a:gd name="T50" fmla="*/ 131 w 928"/>
                <a:gd name="T51" fmla="*/ 212 h 928"/>
                <a:gd name="T52" fmla="*/ 200 w 928"/>
                <a:gd name="T53" fmla="*/ 304 h 928"/>
                <a:gd name="T54" fmla="*/ 151 w 928"/>
                <a:gd name="T55" fmla="*/ 405 h 928"/>
                <a:gd name="T56" fmla="*/ 42 w 928"/>
                <a:gd name="T57" fmla="*/ 415 h 928"/>
                <a:gd name="T58" fmla="*/ 42 w 928"/>
                <a:gd name="T59" fmla="*/ 513 h 928"/>
                <a:gd name="T60" fmla="*/ 151 w 928"/>
                <a:gd name="T61" fmla="*/ 523 h 928"/>
                <a:gd name="T62" fmla="*/ 200 w 928"/>
                <a:gd name="T63" fmla="*/ 626 h 928"/>
                <a:gd name="T64" fmla="*/ 131 w 928"/>
                <a:gd name="T65" fmla="*/ 716 h 928"/>
                <a:gd name="T66" fmla="*/ 190 w 928"/>
                <a:gd name="T67" fmla="*/ 793 h 928"/>
                <a:gd name="T68" fmla="*/ 215 w 928"/>
                <a:gd name="T69" fmla="*/ 794 h 928"/>
                <a:gd name="T70" fmla="*/ 503 w 928"/>
                <a:gd name="T71" fmla="*/ 928 h 928"/>
                <a:gd name="T72" fmla="*/ 372 w 928"/>
                <a:gd name="T73" fmla="*/ 892 h 928"/>
                <a:gd name="T74" fmla="*/ 295 w 928"/>
                <a:gd name="T75" fmla="*/ 768 h 928"/>
                <a:gd name="T76" fmla="*/ 182 w 928"/>
                <a:gd name="T77" fmla="*/ 832 h 928"/>
                <a:gd name="T78" fmla="*/ 91 w 928"/>
                <a:gd name="T79" fmla="*/ 724 h 928"/>
                <a:gd name="T80" fmla="*/ 143 w 928"/>
                <a:gd name="T81" fmla="*/ 597 h 928"/>
                <a:gd name="T82" fmla="*/ 18 w 928"/>
                <a:gd name="T83" fmla="*/ 543 h 928"/>
                <a:gd name="T84" fmla="*/ 5 w 928"/>
                <a:gd name="T85" fmla="*/ 404 h 928"/>
                <a:gd name="T86" fmla="*/ 130 w 928"/>
                <a:gd name="T87" fmla="*/ 368 h 928"/>
                <a:gd name="T88" fmla="*/ 95 w 928"/>
                <a:gd name="T89" fmla="*/ 227 h 928"/>
                <a:gd name="T90" fmla="*/ 163 w 928"/>
                <a:gd name="T91" fmla="*/ 110 h 928"/>
                <a:gd name="T92" fmla="*/ 236 w 928"/>
                <a:gd name="T93" fmla="*/ 103 h 928"/>
                <a:gd name="T94" fmla="*/ 367 w 928"/>
                <a:gd name="T95" fmla="*/ 58 h 928"/>
                <a:gd name="T96" fmla="*/ 414 w 928"/>
                <a:gd name="T97" fmla="*/ 2 h 928"/>
                <a:gd name="T98" fmla="*/ 550 w 928"/>
                <a:gd name="T99" fmla="*/ 26 h 928"/>
                <a:gd name="T100" fmla="*/ 614 w 928"/>
                <a:gd name="T101" fmla="*/ 152 h 928"/>
                <a:gd name="T102" fmla="*/ 735 w 928"/>
                <a:gd name="T103" fmla="*/ 94 h 928"/>
                <a:gd name="T104" fmla="*/ 834 w 928"/>
                <a:gd name="T105" fmla="*/ 193 h 928"/>
                <a:gd name="T106" fmla="*/ 776 w 928"/>
                <a:gd name="T107" fmla="*/ 314 h 928"/>
                <a:gd name="T108" fmla="*/ 902 w 928"/>
                <a:gd name="T109" fmla="*/ 378 h 928"/>
                <a:gd name="T110" fmla="*/ 926 w 928"/>
                <a:gd name="T111" fmla="*/ 515 h 928"/>
                <a:gd name="T112" fmla="*/ 869 w 928"/>
                <a:gd name="T113" fmla="*/ 561 h 928"/>
                <a:gd name="T114" fmla="*/ 825 w 928"/>
                <a:gd name="T115" fmla="*/ 692 h 928"/>
                <a:gd name="T116" fmla="*/ 818 w 928"/>
                <a:gd name="T117" fmla="*/ 765 h 928"/>
                <a:gd name="T118" fmla="*/ 702 w 928"/>
                <a:gd name="T119" fmla="*/ 832 h 928"/>
                <a:gd name="T120" fmla="*/ 560 w 928"/>
                <a:gd name="T121" fmla="*/ 798 h 928"/>
                <a:gd name="T122" fmla="*/ 524 w 928"/>
                <a:gd name="T123" fmla="*/ 924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8" h="928">
                  <a:moveTo>
                    <a:pt x="293" y="725"/>
                  </a:moveTo>
                  <a:lnTo>
                    <a:pt x="298" y="726"/>
                  </a:lnTo>
                  <a:lnTo>
                    <a:pt x="303" y="728"/>
                  </a:lnTo>
                  <a:lnTo>
                    <a:pt x="324" y="739"/>
                  </a:lnTo>
                  <a:lnTo>
                    <a:pt x="346" y="749"/>
                  </a:lnTo>
                  <a:lnTo>
                    <a:pt x="367" y="758"/>
                  </a:lnTo>
                  <a:lnTo>
                    <a:pt x="390" y="764"/>
                  </a:lnTo>
                  <a:lnTo>
                    <a:pt x="396" y="767"/>
                  </a:lnTo>
                  <a:lnTo>
                    <a:pt x="402" y="771"/>
                  </a:lnTo>
                  <a:lnTo>
                    <a:pt x="405" y="777"/>
                  </a:lnTo>
                  <a:lnTo>
                    <a:pt x="406" y="783"/>
                  </a:lnTo>
                  <a:lnTo>
                    <a:pt x="406" y="870"/>
                  </a:lnTo>
                  <a:lnTo>
                    <a:pt x="406" y="873"/>
                  </a:lnTo>
                  <a:lnTo>
                    <a:pt x="408" y="878"/>
                  </a:lnTo>
                  <a:lnTo>
                    <a:pt x="409" y="881"/>
                  </a:lnTo>
                  <a:lnTo>
                    <a:pt x="411" y="883"/>
                  </a:lnTo>
                  <a:lnTo>
                    <a:pt x="414" y="886"/>
                  </a:lnTo>
                  <a:lnTo>
                    <a:pt x="418" y="888"/>
                  </a:lnTo>
                  <a:lnTo>
                    <a:pt x="421" y="889"/>
                  </a:lnTo>
                  <a:lnTo>
                    <a:pt x="425" y="889"/>
                  </a:lnTo>
                  <a:lnTo>
                    <a:pt x="503" y="889"/>
                  </a:lnTo>
                  <a:lnTo>
                    <a:pt x="506" y="889"/>
                  </a:lnTo>
                  <a:lnTo>
                    <a:pt x="510" y="888"/>
                  </a:lnTo>
                  <a:lnTo>
                    <a:pt x="513" y="886"/>
                  </a:lnTo>
                  <a:lnTo>
                    <a:pt x="516" y="883"/>
                  </a:lnTo>
                  <a:lnTo>
                    <a:pt x="519" y="881"/>
                  </a:lnTo>
                  <a:lnTo>
                    <a:pt x="520" y="878"/>
                  </a:lnTo>
                  <a:lnTo>
                    <a:pt x="522" y="873"/>
                  </a:lnTo>
                  <a:lnTo>
                    <a:pt x="522" y="870"/>
                  </a:lnTo>
                  <a:lnTo>
                    <a:pt x="522" y="783"/>
                  </a:lnTo>
                  <a:lnTo>
                    <a:pt x="523" y="777"/>
                  </a:lnTo>
                  <a:lnTo>
                    <a:pt x="526" y="771"/>
                  </a:lnTo>
                  <a:lnTo>
                    <a:pt x="530" y="767"/>
                  </a:lnTo>
                  <a:lnTo>
                    <a:pt x="536" y="764"/>
                  </a:lnTo>
                  <a:lnTo>
                    <a:pt x="559" y="758"/>
                  </a:lnTo>
                  <a:lnTo>
                    <a:pt x="582" y="749"/>
                  </a:lnTo>
                  <a:lnTo>
                    <a:pt x="604" y="739"/>
                  </a:lnTo>
                  <a:lnTo>
                    <a:pt x="624" y="728"/>
                  </a:lnTo>
                  <a:lnTo>
                    <a:pt x="631" y="725"/>
                  </a:lnTo>
                  <a:lnTo>
                    <a:pt x="637" y="725"/>
                  </a:lnTo>
                  <a:lnTo>
                    <a:pt x="642" y="726"/>
                  </a:lnTo>
                  <a:lnTo>
                    <a:pt x="648" y="731"/>
                  </a:lnTo>
                  <a:lnTo>
                    <a:pt x="709" y="793"/>
                  </a:lnTo>
                  <a:lnTo>
                    <a:pt x="712" y="794"/>
                  </a:lnTo>
                  <a:lnTo>
                    <a:pt x="716" y="796"/>
                  </a:lnTo>
                  <a:lnTo>
                    <a:pt x="719" y="797"/>
                  </a:lnTo>
                  <a:lnTo>
                    <a:pt x="723" y="797"/>
                  </a:lnTo>
                  <a:lnTo>
                    <a:pt x="726" y="797"/>
                  </a:lnTo>
                  <a:lnTo>
                    <a:pt x="730" y="796"/>
                  </a:lnTo>
                  <a:lnTo>
                    <a:pt x="733" y="794"/>
                  </a:lnTo>
                  <a:lnTo>
                    <a:pt x="736" y="793"/>
                  </a:lnTo>
                  <a:lnTo>
                    <a:pt x="791" y="738"/>
                  </a:lnTo>
                  <a:lnTo>
                    <a:pt x="794" y="735"/>
                  </a:lnTo>
                  <a:lnTo>
                    <a:pt x="795" y="731"/>
                  </a:lnTo>
                  <a:lnTo>
                    <a:pt x="797" y="728"/>
                  </a:lnTo>
                  <a:lnTo>
                    <a:pt x="797" y="724"/>
                  </a:lnTo>
                  <a:lnTo>
                    <a:pt x="797" y="721"/>
                  </a:lnTo>
                  <a:lnTo>
                    <a:pt x="795" y="716"/>
                  </a:lnTo>
                  <a:lnTo>
                    <a:pt x="794" y="713"/>
                  </a:lnTo>
                  <a:lnTo>
                    <a:pt x="791" y="711"/>
                  </a:lnTo>
                  <a:lnTo>
                    <a:pt x="730" y="649"/>
                  </a:lnTo>
                  <a:lnTo>
                    <a:pt x="726" y="643"/>
                  </a:lnTo>
                  <a:lnTo>
                    <a:pt x="725" y="637"/>
                  </a:lnTo>
                  <a:lnTo>
                    <a:pt x="725" y="631"/>
                  </a:lnTo>
                  <a:lnTo>
                    <a:pt x="727" y="626"/>
                  </a:lnTo>
                  <a:lnTo>
                    <a:pt x="739" y="604"/>
                  </a:lnTo>
                  <a:lnTo>
                    <a:pt x="749" y="582"/>
                  </a:lnTo>
                  <a:lnTo>
                    <a:pt x="758" y="561"/>
                  </a:lnTo>
                  <a:lnTo>
                    <a:pt x="763" y="538"/>
                  </a:lnTo>
                  <a:lnTo>
                    <a:pt x="766" y="531"/>
                  </a:lnTo>
                  <a:lnTo>
                    <a:pt x="771" y="526"/>
                  </a:lnTo>
                  <a:lnTo>
                    <a:pt x="776" y="523"/>
                  </a:lnTo>
                  <a:lnTo>
                    <a:pt x="782" y="522"/>
                  </a:lnTo>
                  <a:lnTo>
                    <a:pt x="869" y="522"/>
                  </a:lnTo>
                  <a:lnTo>
                    <a:pt x="873" y="522"/>
                  </a:lnTo>
                  <a:lnTo>
                    <a:pt x="876" y="520"/>
                  </a:lnTo>
                  <a:lnTo>
                    <a:pt x="880" y="519"/>
                  </a:lnTo>
                  <a:lnTo>
                    <a:pt x="883" y="516"/>
                  </a:lnTo>
                  <a:lnTo>
                    <a:pt x="886" y="513"/>
                  </a:lnTo>
                  <a:lnTo>
                    <a:pt x="887" y="510"/>
                  </a:lnTo>
                  <a:lnTo>
                    <a:pt x="887" y="507"/>
                  </a:lnTo>
                  <a:lnTo>
                    <a:pt x="889" y="503"/>
                  </a:lnTo>
                  <a:lnTo>
                    <a:pt x="889" y="425"/>
                  </a:lnTo>
                  <a:lnTo>
                    <a:pt x="887" y="423"/>
                  </a:lnTo>
                  <a:lnTo>
                    <a:pt x="887" y="418"/>
                  </a:lnTo>
                  <a:lnTo>
                    <a:pt x="884" y="415"/>
                  </a:lnTo>
                  <a:lnTo>
                    <a:pt x="883" y="412"/>
                  </a:lnTo>
                  <a:lnTo>
                    <a:pt x="880" y="410"/>
                  </a:lnTo>
                  <a:lnTo>
                    <a:pt x="877" y="408"/>
                  </a:lnTo>
                  <a:lnTo>
                    <a:pt x="873" y="407"/>
                  </a:lnTo>
                  <a:lnTo>
                    <a:pt x="869" y="407"/>
                  </a:lnTo>
                  <a:lnTo>
                    <a:pt x="782" y="407"/>
                  </a:lnTo>
                  <a:lnTo>
                    <a:pt x="776" y="405"/>
                  </a:lnTo>
                  <a:lnTo>
                    <a:pt x="771" y="402"/>
                  </a:lnTo>
                  <a:lnTo>
                    <a:pt x="766" y="398"/>
                  </a:lnTo>
                  <a:lnTo>
                    <a:pt x="763" y="392"/>
                  </a:lnTo>
                  <a:lnTo>
                    <a:pt x="758" y="369"/>
                  </a:lnTo>
                  <a:lnTo>
                    <a:pt x="749" y="346"/>
                  </a:lnTo>
                  <a:lnTo>
                    <a:pt x="739" y="325"/>
                  </a:lnTo>
                  <a:lnTo>
                    <a:pt x="727" y="303"/>
                  </a:lnTo>
                  <a:lnTo>
                    <a:pt x="725" y="297"/>
                  </a:lnTo>
                  <a:lnTo>
                    <a:pt x="725" y="291"/>
                  </a:lnTo>
                  <a:lnTo>
                    <a:pt x="726" y="286"/>
                  </a:lnTo>
                  <a:lnTo>
                    <a:pt x="730" y="280"/>
                  </a:lnTo>
                  <a:lnTo>
                    <a:pt x="791" y="218"/>
                  </a:lnTo>
                  <a:lnTo>
                    <a:pt x="794" y="215"/>
                  </a:lnTo>
                  <a:lnTo>
                    <a:pt x="795" y="212"/>
                  </a:lnTo>
                  <a:lnTo>
                    <a:pt x="797" y="209"/>
                  </a:lnTo>
                  <a:lnTo>
                    <a:pt x="797" y="205"/>
                  </a:lnTo>
                  <a:lnTo>
                    <a:pt x="797" y="201"/>
                  </a:lnTo>
                  <a:lnTo>
                    <a:pt x="795" y="198"/>
                  </a:lnTo>
                  <a:lnTo>
                    <a:pt x="794" y="193"/>
                  </a:lnTo>
                  <a:lnTo>
                    <a:pt x="791" y="191"/>
                  </a:lnTo>
                  <a:lnTo>
                    <a:pt x="736" y="136"/>
                  </a:lnTo>
                  <a:lnTo>
                    <a:pt x="733" y="134"/>
                  </a:lnTo>
                  <a:lnTo>
                    <a:pt x="730" y="133"/>
                  </a:lnTo>
                  <a:lnTo>
                    <a:pt x="726" y="132"/>
                  </a:lnTo>
                  <a:lnTo>
                    <a:pt x="723" y="132"/>
                  </a:lnTo>
                  <a:lnTo>
                    <a:pt x="719" y="132"/>
                  </a:lnTo>
                  <a:lnTo>
                    <a:pt x="716" y="133"/>
                  </a:lnTo>
                  <a:lnTo>
                    <a:pt x="712" y="134"/>
                  </a:lnTo>
                  <a:lnTo>
                    <a:pt x="709" y="136"/>
                  </a:lnTo>
                  <a:lnTo>
                    <a:pt x="648" y="198"/>
                  </a:lnTo>
                  <a:lnTo>
                    <a:pt x="642" y="202"/>
                  </a:lnTo>
                  <a:lnTo>
                    <a:pt x="637" y="204"/>
                  </a:lnTo>
                  <a:lnTo>
                    <a:pt x="630" y="204"/>
                  </a:lnTo>
                  <a:lnTo>
                    <a:pt x="624" y="201"/>
                  </a:lnTo>
                  <a:lnTo>
                    <a:pt x="604" y="189"/>
                  </a:lnTo>
                  <a:lnTo>
                    <a:pt x="582" y="179"/>
                  </a:lnTo>
                  <a:lnTo>
                    <a:pt x="559" y="170"/>
                  </a:lnTo>
                  <a:lnTo>
                    <a:pt x="536" y="165"/>
                  </a:lnTo>
                  <a:lnTo>
                    <a:pt x="530" y="162"/>
                  </a:lnTo>
                  <a:lnTo>
                    <a:pt x="526" y="157"/>
                  </a:lnTo>
                  <a:lnTo>
                    <a:pt x="523" y="152"/>
                  </a:lnTo>
                  <a:lnTo>
                    <a:pt x="522" y="146"/>
                  </a:lnTo>
                  <a:lnTo>
                    <a:pt x="522" y="58"/>
                  </a:lnTo>
                  <a:lnTo>
                    <a:pt x="522" y="55"/>
                  </a:lnTo>
                  <a:lnTo>
                    <a:pt x="520" y="51"/>
                  </a:lnTo>
                  <a:lnTo>
                    <a:pt x="519" y="48"/>
                  </a:lnTo>
                  <a:lnTo>
                    <a:pt x="516" y="45"/>
                  </a:lnTo>
                  <a:lnTo>
                    <a:pt x="513" y="42"/>
                  </a:lnTo>
                  <a:lnTo>
                    <a:pt x="510" y="41"/>
                  </a:lnTo>
                  <a:lnTo>
                    <a:pt x="506" y="39"/>
                  </a:lnTo>
                  <a:lnTo>
                    <a:pt x="503" y="39"/>
                  </a:lnTo>
                  <a:lnTo>
                    <a:pt x="425" y="39"/>
                  </a:lnTo>
                  <a:lnTo>
                    <a:pt x="421" y="39"/>
                  </a:lnTo>
                  <a:lnTo>
                    <a:pt x="418" y="41"/>
                  </a:lnTo>
                  <a:lnTo>
                    <a:pt x="414" y="42"/>
                  </a:lnTo>
                  <a:lnTo>
                    <a:pt x="411" y="45"/>
                  </a:lnTo>
                  <a:lnTo>
                    <a:pt x="409" y="48"/>
                  </a:lnTo>
                  <a:lnTo>
                    <a:pt x="408" y="51"/>
                  </a:lnTo>
                  <a:lnTo>
                    <a:pt x="406" y="55"/>
                  </a:lnTo>
                  <a:lnTo>
                    <a:pt x="406" y="58"/>
                  </a:lnTo>
                  <a:lnTo>
                    <a:pt x="406" y="146"/>
                  </a:lnTo>
                  <a:lnTo>
                    <a:pt x="405" y="152"/>
                  </a:lnTo>
                  <a:lnTo>
                    <a:pt x="402" y="157"/>
                  </a:lnTo>
                  <a:lnTo>
                    <a:pt x="396" y="162"/>
                  </a:lnTo>
                  <a:lnTo>
                    <a:pt x="390" y="165"/>
                  </a:lnTo>
                  <a:lnTo>
                    <a:pt x="367" y="170"/>
                  </a:lnTo>
                  <a:lnTo>
                    <a:pt x="346" y="179"/>
                  </a:lnTo>
                  <a:lnTo>
                    <a:pt x="324" y="189"/>
                  </a:lnTo>
                  <a:lnTo>
                    <a:pt x="303" y="201"/>
                  </a:lnTo>
                  <a:lnTo>
                    <a:pt x="297" y="204"/>
                  </a:lnTo>
                  <a:lnTo>
                    <a:pt x="291" y="204"/>
                  </a:lnTo>
                  <a:lnTo>
                    <a:pt x="284" y="202"/>
                  </a:lnTo>
                  <a:lnTo>
                    <a:pt x="280" y="198"/>
                  </a:lnTo>
                  <a:lnTo>
                    <a:pt x="218" y="137"/>
                  </a:lnTo>
                  <a:lnTo>
                    <a:pt x="215" y="134"/>
                  </a:lnTo>
                  <a:lnTo>
                    <a:pt x="212" y="133"/>
                  </a:lnTo>
                  <a:lnTo>
                    <a:pt x="208" y="132"/>
                  </a:lnTo>
                  <a:lnTo>
                    <a:pt x="205" y="132"/>
                  </a:lnTo>
                  <a:lnTo>
                    <a:pt x="200" y="132"/>
                  </a:lnTo>
                  <a:lnTo>
                    <a:pt x="196" y="133"/>
                  </a:lnTo>
                  <a:lnTo>
                    <a:pt x="193" y="134"/>
                  </a:lnTo>
                  <a:lnTo>
                    <a:pt x="190" y="137"/>
                  </a:lnTo>
                  <a:lnTo>
                    <a:pt x="136" y="191"/>
                  </a:lnTo>
                  <a:lnTo>
                    <a:pt x="133" y="195"/>
                  </a:lnTo>
                  <a:lnTo>
                    <a:pt x="131" y="198"/>
                  </a:lnTo>
                  <a:lnTo>
                    <a:pt x="131" y="201"/>
                  </a:lnTo>
                  <a:lnTo>
                    <a:pt x="130" y="205"/>
                  </a:lnTo>
                  <a:lnTo>
                    <a:pt x="131" y="208"/>
                  </a:lnTo>
                  <a:lnTo>
                    <a:pt x="131" y="212"/>
                  </a:lnTo>
                  <a:lnTo>
                    <a:pt x="133" y="215"/>
                  </a:lnTo>
                  <a:lnTo>
                    <a:pt x="136" y="218"/>
                  </a:lnTo>
                  <a:lnTo>
                    <a:pt x="198" y="280"/>
                  </a:lnTo>
                  <a:lnTo>
                    <a:pt x="200" y="286"/>
                  </a:lnTo>
                  <a:lnTo>
                    <a:pt x="203" y="291"/>
                  </a:lnTo>
                  <a:lnTo>
                    <a:pt x="202" y="297"/>
                  </a:lnTo>
                  <a:lnTo>
                    <a:pt x="200" y="304"/>
                  </a:lnTo>
                  <a:lnTo>
                    <a:pt x="189" y="325"/>
                  </a:lnTo>
                  <a:lnTo>
                    <a:pt x="179" y="346"/>
                  </a:lnTo>
                  <a:lnTo>
                    <a:pt x="170" y="369"/>
                  </a:lnTo>
                  <a:lnTo>
                    <a:pt x="163" y="392"/>
                  </a:lnTo>
                  <a:lnTo>
                    <a:pt x="162" y="398"/>
                  </a:lnTo>
                  <a:lnTo>
                    <a:pt x="157" y="402"/>
                  </a:lnTo>
                  <a:lnTo>
                    <a:pt x="151" y="405"/>
                  </a:lnTo>
                  <a:lnTo>
                    <a:pt x="144" y="407"/>
                  </a:lnTo>
                  <a:lnTo>
                    <a:pt x="58" y="407"/>
                  </a:lnTo>
                  <a:lnTo>
                    <a:pt x="54" y="407"/>
                  </a:lnTo>
                  <a:lnTo>
                    <a:pt x="51" y="408"/>
                  </a:lnTo>
                  <a:lnTo>
                    <a:pt x="48" y="410"/>
                  </a:lnTo>
                  <a:lnTo>
                    <a:pt x="45" y="412"/>
                  </a:lnTo>
                  <a:lnTo>
                    <a:pt x="42" y="415"/>
                  </a:lnTo>
                  <a:lnTo>
                    <a:pt x="41" y="418"/>
                  </a:lnTo>
                  <a:lnTo>
                    <a:pt x="39" y="423"/>
                  </a:lnTo>
                  <a:lnTo>
                    <a:pt x="39" y="425"/>
                  </a:lnTo>
                  <a:lnTo>
                    <a:pt x="39" y="503"/>
                  </a:lnTo>
                  <a:lnTo>
                    <a:pt x="39" y="507"/>
                  </a:lnTo>
                  <a:lnTo>
                    <a:pt x="41" y="510"/>
                  </a:lnTo>
                  <a:lnTo>
                    <a:pt x="42" y="513"/>
                  </a:lnTo>
                  <a:lnTo>
                    <a:pt x="45" y="516"/>
                  </a:lnTo>
                  <a:lnTo>
                    <a:pt x="48" y="519"/>
                  </a:lnTo>
                  <a:lnTo>
                    <a:pt x="51" y="520"/>
                  </a:lnTo>
                  <a:lnTo>
                    <a:pt x="54" y="522"/>
                  </a:lnTo>
                  <a:lnTo>
                    <a:pt x="58" y="522"/>
                  </a:lnTo>
                  <a:lnTo>
                    <a:pt x="144" y="522"/>
                  </a:lnTo>
                  <a:lnTo>
                    <a:pt x="151" y="523"/>
                  </a:lnTo>
                  <a:lnTo>
                    <a:pt x="157" y="526"/>
                  </a:lnTo>
                  <a:lnTo>
                    <a:pt x="162" y="531"/>
                  </a:lnTo>
                  <a:lnTo>
                    <a:pt x="163" y="538"/>
                  </a:lnTo>
                  <a:lnTo>
                    <a:pt x="170" y="561"/>
                  </a:lnTo>
                  <a:lnTo>
                    <a:pt x="179" y="582"/>
                  </a:lnTo>
                  <a:lnTo>
                    <a:pt x="189" y="604"/>
                  </a:lnTo>
                  <a:lnTo>
                    <a:pt x="200" y="626"/>
                  </a:lnTo>
                  <a:lnTo>
                    <a:pt x="202" y="631"/>
                  </a:lnTo>
                  <a:lnTo>
                    <a:pt x="203" y="637"/>
                  </a:lnTo>
                  <a:lnTo>
                    <a:pt x="200" y="643"/>
                  </a:lnTo>
                  <a:lnTo>
                    <a:pt x="198" y="649"/>
                  </a:lnTo>
                  <a:lnTo>
                    <a:pt x="136" y="711"/>
                  </a:lnTo>
                  <a:lnTo>
                    <a:pt x="134" y="713"/>
                  </a:lnTo>
                  <a:lnTo>
                    <a:pt x="131" y="716"/>
                  </a:lnTo>
                  <a:lnTo>
                    <a:pt x="131" y="721"/>
                  </a:lnTo>
                  <a:lnTo>
                    <a:pt x="130" y="724"/>
                  </a:lnTo>
                  <a:lnTo>
                    <a:pt x="131" y="728"/>
                  </a:lnTo>
                  <a:lnTo>
                    <a:pt x="131" y="731"/>
                  </a:lnTo>
                  <a:lnTo>
                    <a:pt x="134" y="735"/>
                  </a:lnTo>
                  <a:lnTo>
                    <a:pt x="136" y="738"/>
                  </a:lnTo>
                  <a:lnTo>
                    <a:pt x="190" y="793"/>
                  </a:lnTo>
                  <a:lnTo>
                    <a:pt x="193" y="794"/>
                  </a:lnTo>
                  <a:lnTo>
                    <a:pt x="196" y="796"/>
                  </a:lnTo>
                  <a:lnTo>
                    <a:pt x="200" y="797"/>
                  </a:lnTo>
                  <a:lnTo>
                    <a:pt x="205" y="797"/>
                  </a:lnTo>
                  <a:lnTo>
                    <a:pt x="208" y="797"/>
                  </a:lnTo>
                  <a:lnTo>
                    <a:pt x="212" y="796"/>
                  </a:lnTo>
                  <a:lnTo>
                    <a:pt x="215" y="794"/>
                  </a:lnTo>
                  <a:lnTo>
                    <a:pt x="218" y="793"/>
                  </a:lnTo>
                  <a:lnTo>
                    <a:pt x="280" y="731"/>
                  </a:lnTo>
                  <a:lnTo>
                    <a:pt x="282" y="728"/>
                  </a:lnTo>
                  <a:lnTo>
                    <a:pt x="285" y="726"/>
                  </a:lnTo>
                  <a:lnTo>
                    <a:pt x="290" y="725"/>
                  </a:lnTo>
                  <a:lnTo>
                    <a:pt x="293" y="725"/>
                  </a:lnTo>
                  <a:close/>
                  <a:moveTo>
                    <a:pt x="503" y="928"/>
                  </a:moveTo>
                  <a:lnTo>
                    <a:pt x="425" y="928"/>
                  </a:lnTo>
                  <a:lnTo>
                    <a:pt x="414" y="927"/>
                  </a:lnTo>
                  <a:lnTo>
                    <a:pt x="402" y="924"/>
                  </a:lnTo>
                  <a:lnTo>
                    <a:pt x="392" y="918"/>
                  </a:lnTo>
                  <a:lnTo>
                    <a:pt x="383" y="911"/>
                  </a:lnTo>
                  <a:lnTo>
                    <a:pt x="378" y="902"/>
                  </a:lnTo>
                  <a:lnTo>
                    <a:pt x="372" y="892"/>
                  </a:lnTo>
                  <a:lnTo>
                    <a:pt x="369" y="882"/>
                  </a:lnTo>
                  <a:lnTo>
                    <a:pt x="367" y="870"/>
                  </a:lnTo>
                  <a:lnTo>
                    <a:pt x="367" y="798"/>
                  </a:lnTo>
                  <a:lnTo>
                    <a:pt x="349" y="793"/>
                  </a:lnTo>
                  <a:lnTo>
                    <a:pt x="330" y="785"/>
                  </a:lnTo>
                  <a:lnTo>
                    <a:pt x="313" y="777"/>
                  </a:lnTo>
                  <a:lnTo>
                    <a:pt x="295" y="768"/>
                  </a:lnTo>
                  <a:lnTo>
                    <a:pt x="245" y="820"/>
                  </a:lnTo>
                  <a:lnTo>
                    <a:pt x="236" y="827"/>
                  </a:lnTo>
                  <a:lnTo>
                    <a:pt x="226" y="832"/>
                  </a:lnTo>
                  <a:lnTo>
                    <a:pt x="215" y="834"/>
                  </a:lnTo>
                  <a:lnTo>
                    <a:pt x="205" y="836"/>
                  </a:lnTo>
                  <a:lnTo>
                    <a:pt x="193" y="834"/>
                  </a:lnTo>
                  <a:lnTo>
                    <a:pt x="182" y="832"/>
                  </a:lnTo>
                  <a:lnTo>
                    <a:pt x="172" y="827"/>
                  </a:lnTo>
                  <a:lnTo>
                    <a:pt x="163" y="820"/>
                  </a:lnTo>
                  <a:lnTo>
                    <a:pt x="108" y="765"/>
                  </a:lnTo>
                  <a:lnTo>
                    <a:pt x="101" y="757"/>
                  </a:lnTo>
                  <a:lnTo>
                    <a:pt x="95" y="747"/>
                  </a:lnTo>
                  <a:lnTo>
                    <a:pt x="92" y="735"/>
                  </a:lnTo>
                  <a:lnTo>
                    <a:pt x="91" y="724"/>
                  </a:lnTo>
                  <a:lnTo>
                    <a:pt x="92" y="712"/>
                  </a:lnTo>
                  <a:lnTo>
                    <a:pt x="95" y="702"/>
                  </a:lnTo>
                  <a:lnTo>
                    <a:pt x="101" y="692"/>
                  </a:lnTo>
                  <a:lnTo>
                    <a:pt x="108" y="683"/>
                  </a:lnTo>
                  <a:lnTo>
                    <a:pt x="160" y="631"/>
                  </a:lnTo>
                  <a:lnTo>
                    <a:pt x="150" y="616"/>
                  </a:lnTo>
                  <a:lnTo>
                    <a:pt x="143" y="597"/>
                  </a:lnTo>
                  <a:lnTo>
                    <a:pt x="136" y="580"/>
                  </a:lnTo>
                  <a:lnTo>
                    <a:pt x="130" y="561"/>
                  </a:lnTo>
                  <a:lnTo>
                    <a:pt x="58" y="561"/>
                  </a:lnTo>
                  <a:lnTo>
                    <a:pt x="46" y="559"/>
                  </a:lnTo>
                  <a:lnTo>
                    <a:pt x="36" y="556"/>
                  </a:lnTo>
                  <a:lnTo>
                    <a:pt x="26" y="551"/>
                  </a:lnTo>
                  <a:lnTo>
                    <a:pt x="18" y="543"/>
                  </a:lnTo>
                  <a:lnTo>
                    <a:pt x="10" y="535"/>
                  </a:lnTo>
                  <a:lnTo>
                    <a:pt x="5" y="526"/>
                  </a:lnTo>
                  <a:lnTo>
                    <a:pt x="2" y="515"/>
                  </a:lnTo>
                  <a:lnTo>
                    <a:pt x="0" y="503"/>
                  </a:lnTo>
                  <a:lnTo>
                    <a:pt x="0" y="425"/>
                  </a:lnTo>
                  <a:lnTo>
                    <a:pt x="2" y="414"/>
                  </a:lnTo>
                  <a:lnTo>
                    <a:pt x="5" y="404"/>
                  </a:lnTo>
                  <a:lnTo>
                    <a:pt x="10" y="394"/>
                  </a:lnTo>
                  <a:lnTo>
                    <a:pt x="18" y="385"/>
                  </a:lnTo>
                  <a:lnTo>
                    <a:pt x="26" y="378"/>
                  </a:lnTo>
                  <a:lnTo>
                    <a:pt x="36" y="372"/>
                  </a:lnTo>
                  <a:lnTo>
                    <a:pt x="46" y="369"/>
                  </a:lnTo>
                  <a:lnTo>
                    <a:pt x="58" y="368"/>
                  </a:lnTo>
                  <a:lnTo>
                    <a:pt x="130" y="368"/>
                  </a:lnTo>
                  <a:lnTo>
                    <a:pt x="136" y="349"/>
                  </a:lnTo>
                  <a:lnTo>
                    <a:pt x="143" y="332"/>
                  </a:lnTo>
                  <a:lnTo>
                    <a:pt x="150" y="314"/>
                  </a:lnTo>
                  <a:lnTo>
                    <a:pt x="160" y="297"/>
                  </a:lnTo>
                  <a:lnTo>
                    <a:pt x="108" y="245"/>
                  </a:lnTo>
                  <a:lnTo>
                    <a:pt x="101" y="237"/>
                  </a:lnTo>
                  <a:lnTo>
                    <a:pt x="95" y="227"/>
                  </a:lnTo>
                  <a:lnTo>
                    <a:pt x="92" y="217"/>
                  </a:lnTo>
                  <a:lnTo>
                    <a:pt x="91" y="205"/>
                  </a:lnTo>
                  <a:lnTo>
                    <a:pt x="92" y="193"/>
                  </a:lnTo>
                  <a:lnTo>
                    <a:pt x="95" y="183"/>
                  </a:lnTo>
                  <a:lnTo>
                    <a:pt x="101" y="173"/>
                  </a:lnTo>
                  <a:lnTo>
                    <a:pt x="108" y="163"/>
                  </a:lnTo>
                  <a:lnTo>
                    <a:pt x="163" y="110"/>
                  </a:lnTo>
                  <a:lnTo>
                    <a:pt x="172" y="103"/>
                  </a:lnTo>
                  <a:lnTo>
                    <a:pt x="182" y="97"/>
                  </a:lnTo>
                  <a:lnTo>
                    <a:pt x="193" y="94"/>
                  </a:lnTo>
                  <a:lnTo>
                    <a:pt x="205" y="93"/>
                  </a:lnTo>
                  <a:lnTo>
                    <a:pt x="215" y="94"/>
                  </a:lnTo>
                  <a:lnTo>
                    <a:pt x="226" y="97"/>
                  </a:lnTo>
                  <a:lnTo>
                    <a:pt x="236" y="103"/>
                  </a:lnTo>
                  <a:lnTo>
                    <a:pt x="245" y="110"/>
                  </a:lnTo>
                  <a:lnTo>
                    <a:pt x="295" y="160"/>
                  </a:lnTo>
                  <a:lnTo>
                    <a:pt x="313" y="152"/>
                  </a:lnTo>
                  <a:lnTo>
                    <a:pt x="330" y="143"/>
                  </a:lnTo>
                  <a:lnTo>
                    <a:pt x="349" y="136"/>
                  </a:lnTo>
                  <a:lnTo>
                    <a:pt x="367" y="130"/>
                  </a:lnTo>
                  <a:lnTo>
                    <a:pt x="367" y="58"/>
                  </a:lnTo>
                  <a:lnTo>
                    <a:pt x="369" y="47"/>
                  </a:lnTo>
                  <a:lnTo>
                    <a:pt x="372" y="36"/>
                  </a:lnTo>
                  <a:lnTo>
                    <a:pt x="378" y="26"/>
                  </a:lnTo>
                  <a:lnTo>
                    <a:pt x="383" y="18"/>
                  </a:lnTo>
                  <a:lnTo>
                    <a:pt x="392" y="11"/>
                  </a:lnTo>
                  <a:lnTo>
                    <a:pt x="402" y="5"/>
                  </a:lnTo>
                  <a:lnTo>
                    <a:pt x="414" y="2"/>
                  </a:lnTo>
                  <a:lnTo>
                    <a:pt x="425" y="0"/>
                  </a:lnTo>
                  <a:lnTo>
                    <a:pt x="503" y="0"/>
                  </a:lnTo>
                  <a:lnTo>
                    <a:pt x="514" y="2"/>
                  </a:lnTo>
                  <a:lnTo>
                    <a:pt x="524" y="5"/>
                  </a:lnTo>
                  <a:lnTo>
                    <a:pt x="534" y="11"/>
                  </a:lnTo>
                  <a:lnTo>
                    <a:pt x="543" y="18"/>
                  </a:lnTo>
                  <a:lnTo>
                    <a:pt x="550" y="26"/>
                  </a:lnTo>
                  <a:lnTo>
                    <a:pt x="556" y="36"/>
                  </a:lnTo>
                  <a:lnTo>
                    <a:pt x="559" y="47"/>
                  </a:lnTo>
                  <a:lnTo>
                    <a:pt x="560" y="58"/>
                  </a:lnTo>
                  <a:lnTo>
                    <a:pt x="560" y="130"/>
                  </a:lnTo>
                  <a:lnTo>
                    <a:pt x="579" y="137"/>
                  </a:lnTo>
                  <a:lnTo>
                    <a:pt x="596" y="143"/>
                  </a:lnTo>
                  <a:lnTo>
                    <a:pt x="614" y="152"/>
                  </a:lnTo>
                  <a:lnTo>
                    <a:pt x="631" y="160"/>
                  </a:lnTo>
                  <a:lnTo>
                    <a:pt x="681" y="110"/>
                  </a:lnTo>
                  <a:lnTo>
                    <a:pt x="691" y="103"/>
                  </a:lnTo>
                  <a:lnTo>
                    <a:pt x="702" y="97"/>
                  </a:lnTo>
                  <a:lnTo>
                    <a:pt x="712" y="94"/>
                  </a:lnTo>
                  <a:lnTo>
                    <a:pt x="723" y="93"/>
                  </a:lnTo>
                  <a:lnTo>
                    <a:pt x="735" y="94"/>
                  </a:lnTo>
                  <a:lnTo>
                    <a:pt x="745" y="97"/>
                  </a:lnTo>
                  <a:lnTo>
                    <a:pt x="755" y="103"/>
                  </a:lnTo>
                  <a:lnTo>
                    <a:pt x="763" y="110"/>
                  </a:lnTo>
                  <a:lnTo>
                    <a:pt x="818" y="163"/>
                  </a:lnTo>
                  <a:lnTo>
                    <a:pt x="825" y="173"/>
                  </a:lnTo>
                  <a:lnTo>
                    <a:pt x="831" y="182"/>
                  </a:lnTo>
                  <a:lnTo>
                    <a:pt x="834" y="193"/>
                  </a:lnTo>
                  <a:lnTo>
                    <a:pt x="835" y="205"/>
                  </a:lnTo>
                  <a:lnTo>
                    <a:pt x="834" y="217"/>
                  </a:lnTo>
                  <a:lnTo>
                    <a:pt x="831" y="227"/>
                  </a:lnTo>
                  <a:lnTo>
                    <a:pt x="825" y="237"/>
                  </a:lnTo>
                  <a:lnTo>
                    <a:pt x="818" y="245"/>
                  </a:lnTo>
                  <a:lnTo>
                    <a:pt x="768" y="297"/>
                  </a:lnTo>
                  <a:lnTo>
                    <a:pt x="776" y="314"/>
                  </a:lnTo>
                  <a:lnTo>
                    <a:pt x="785" y="332"/>
                  </a:lnTo>
                  <a:lnTo>
                    <a:pt x="791" y="349"/>
                  </a:lnTo>
                  <a:lnTo>
                    <a:pt x="797" y="368"/>
                  </a:lnTo>
                  <a:lnTo>
                    <a:pt x="869" y="368"/>
                  </a:lnTo>
                  <a:lnTo>
                    <a:pt x="880" y="369"/>
                  </a:lnTo>
                  <a:lnTo>
                    <a:pt x="892" y="372"/>
                  </a:lnTo>
                  <a:lnTo>
                    <a:pt x="902" y="378"/>
                  </a:lnTo>
                  <a:lnTo>
                    <a:pt x="910" y="385"/>
                  </a:lnTo>
                  <a:lnTo>
                    <a:pt x="918" y="394"/>
                  </a:lnTo>
                  <a:lnTo>
                    <a:pt x="922" y="404"/>
                  </a:lnTo>
                  <a:lnTo>
                    <a:pt x="926" y="414"/>
                  </a:lnTo>
                  <a:lnTo>
                    <a:pt x="928" y="425"/>
                  </a:lnTo>
                  <a:lnTo>
                    <a:pt x="928" y="503"/>
                  </a:lnTo>
                  <a:lnTo>
                    <a:pt x="926" y="515"/>
                  </a:lnTo>
                  <a:lnTo>
                    <a:pt x="923" y="525"/>
                  </a:lnTo>
                  <a:lnTo>
                    <a:pt x="918" y="535"/>
                  </a:lnTo>
                  <a:lnTo>
                    <a:pt x="910" y="543"/>
                  </a:lnTo>
                  <a:lnTo>
                    <a:pt x="902" y="551"/>
                  </a:lnTo>
                  <a:lnTo>
                    <a:pt x="892" y="556"/>
                  </a:lnTo>
                  <a:lnTo>
                    <a:pt x="880" y="559"/>
                  </a:lnTo>
                  <a:lnTo>
                    <a:pt x="869" y="561"/>
                  </a:lnTo>
                  <a:lnTo>
                    <a:pt x="797" y="561"/>
                  </a:lnTo>
                  <a:lnTo>
                    <a:pt x="791" y="580"/>
                  </a:lnTo>
                  <a:lnTo>
                    <a:pt x="785" y="597"/>
                  </a:lnTo>
                  <a:lnTo>
                    <a:pt x="776" y="616"/>
                  </a:lnTo>
                  <a:lnTo>
                    <a:pt x="768" y="631"/>
                  </a:lnTo>
                  <a:lnTo>
                    <a:pt x="818" y="683"/>
                  </a:lnTo>
                  <a:lnTo>
                    <a:pt x="825" y="692"/>
                  </a:lnTo>
                  <a:lnTo>
                    <a:pt x="831" y="702"/>
                  </a:lnTo>
                  <a:lnTo>
                    <a:pt x="834" y="713"/>
                  </a:lnTo>
                  <a:lnTo>
                    <a:pt x="835" y="724"/>
                  </a:lnTo>
                  <a:lnTo>
                    <a:pt x="834" y="735"/>
                  </a:lnTo>
                  <a:lnTo>
                    <a:pt x="831" y="745"/>
                  </a:lnTo>
                  <a:lnTo>
                    <a:pt x="825" y="755"/>
                  </a:lnTo>
                  <a:lnTo>
                    <a:pt x="818" y="765"/>
                  </a:lnTo>
                  <a:lnTo>
                    <a:pt x="763" y="820"/>
                  </a:lnTo>
                  <a:lnTo>
                    <a:pt x="755" y="827"/>
                  </a:lnTo>
                  <a:lnTo>
                    <a:pt x="745" y="832"/>
                  </a:lnTo>
                  <a:lnTo>
                    <a:pt x="735" y="834"/>
                  </a:lnTo>
                  <a:lnTo>
                    <a:pt x="723" y="836"/>
                  </a:lnTo>
                  <a:lnTo>
                    <a:pt x="712" y="834"/>
                  </a:lnTo>
                  <a:lnTo>
                    <a:pt x="702" y="832"/>
                  </a:lnTo>
                  <a:lnTo>
                    <a:pt x="691" y="827"/>
                  </a:lnTo>
                  <a:lnTo>
                    <a:pt x="681" y="820"/>
                  </a:lnTo>
                  <a:lnTo>
                    <a:pt x="631" y="768"/>
                  </a:lnTo>
                  <a:lnTo>
                    <a:pt x="614" y="777"/>
                  </a:lnTo>
                  <a:lnTo>
                    <a:pt x="596" y="785"/>
                  </a:lnTo>
                  <a:lnTo>
                    <a:pt x="579" y="793"/>
                  </a:lnTo>
                  <a:lnTo>
                    <a:pt x="560" y="798"/>
                  </a:lnTo>
                  <a:lnTo>
                    <a:pt x="560" y="870"/>
                  </a:lnTo>
                  <a:lnTo>
                    <a:pt x="559" y="882"/>
                  </a:lnTo>
                  <a:lnTo>
                    <a:pt x="556" y="892"/>
                  </a:lnTo>
                  <a:lnTo>
                    <a:pt x="550" y="902"/>
                  </a:lnTo>
                  <a:lnTo>
                    <a:pt x="543" y="911"/>
                  </a:lnTo>
                  <a:lnTo>
                    <a:pt x="534" y="918"/>
                  </a:lnTo>
                  <a:lnTo>
                    <a:pt x="524" y="924"/>
                  </a:lnTo>
                  <a:lnTo>
                    <a:pt x="514" y="927"/>
                  </a:lnTo>
                  <a:lnTo>
                    <a:pt x="503" y="9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36" name="Freeform 468">
              <a:extLst>
                <a:ext uri="{FF2B5EF4-FFF2-40B4-BE49-F238E27FC236}">
                  <a16:creationId xmlns:a16="http://schemas.microsoft.com/office/drawing/2014/main" id="{736DDFAA-A544-4EBB-A93A-258F521101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0870" y="3894917"/>
              <a:ext cx="187823" cy="186367"/>
            </a:xfrm>
            <a:custGeom>
              <a:avLst/>
              <a:gdLst>
                <a:gd name="T0" fmla="*/ 161 w 386"/>
                <a:gd name="T1" fmla="*/ 42 h 386"/>
                <a:gd name="T2" fmla="*/ 119 w 386"/>
                <a:gd name="T3" fmla="*/ 58 h 386"/>
                <a:gd name="T4" fmla="*/ 83 w 386"/>
                <a:gd name="T5" fmla="*/ 84 h 386"/>
                <a:gd name="T6" fmla="*/ 56 w 386"/>
                <a:gd name="T7" fmla="*/ 120 h 386"/>
                <a:gd name="T8" fmla="*/ 42 w 386"/>
                <a:gd name="T9" fmla="*/ 162 h 386"/>
                <a:gd name="T10" fmla="*/ 39 w 386"/>
                <a:gd name="T11" fmla="*/ 209 h 386"/>
                <a:gd name="T12" fmla="*/ 50 w 386"/>
                <a:gd name="T13" fmla="*/ 254 h 386"/>
                <a:gd name="T14" fmla="*/ 73 w 386"/>
                <a:gd name="T15" fmla="*/ 291 h 386"/>
                <a:gd name="T16" fmla="*/ 107 w 386"/>
                <a:gd name="T17" fmla="*/ 321 h 386"/>
                <a:gd name="T18" fmla="*/ 147 w 386"/>
                <a:gd name="T19" fmla="*/ 342 h 386"/>
                <a:gd name="T20" fmla="*/ 193 w 386"/>
                <a:gd name="T21" fmla="*/ 347 h 386"/>
                <a:gd name="T22" fmla="*/ 239 w 386"/>
                <a:gd name="T23" fmla="*/ 342 h 386"/>
                <a:gd name="T24" fmla="*/ 279 w 386"/>
                <a:gd name="T25" fmla="*/ 321 h 386"/>
                <a:gd name="T26" fmla="*/ 311 w 386"/>
                <a:gd name="T27" fmla="*/ 291 h 386"/>
                <a:gd name="T28" fmla="*/ 335 w 386"/>
                <a:gd name="T29" fmla="*/ 254 h 386"/>
                <a:gd name="T30" fmla="*/ 346 w 386"/>
                <a:gd name="T31" fmla="*/ 209 h 386"/>
                <a:gd name="T32" fmla="*/ 344 w 386"/>
                <a:gd name="T33" fmla="*/ 162 h 386"/>
                <a:gd name="T34" fmla="*/ 328 w 386"/>
                <a:gd name="T35" fmla="*/ 120 h 386"/>
                <a:gd name="T36" fmla="*/ 302 w 386"/>
                <a:gd name="T37" fmla="*/ 84 h 386"/>
                <a:gd name="T38" fmla="*/ 266 w 386"/>
                <a:gd name="T39" fmla="*/ 58 h 386"/>
                <a:gd name="T40" fmla="*/ 223 w 386"/>
                <a:gd name="T41" fmla="*/ 42 h 386"/>
                <a:gd name="T42" fmla="*/ 193 w 386"/>
                <a:gd name="T43" fmla="*/ 386 h 386"/>
                <a:gd name="T44" fmla="*/ 135 w 386"/>
                <a:gd name="T45" fmla="*/ 378 h 386"/>
                <a:gd name="T46" fmla="*/ 85 w 386"/>
                <a:gd name="T47" fmla="*/ 353 h 386"/>
                <a:gd name="T48" fmla="*/ 43 w 386"/>
                <a:gd name="T49" fmla="*/ 316 h 386"/>
                <a:gd name="T50" fmla="*/ 14 w 386"/>
                <a:gd name="T51" fmla="*/ 268 h 386"/>
                <a:gd name="T52" fmla="*/ 0 w 386"/>
                <a:gd name="T53" fmla="*/ 213 h 386"/>
                <a:gd name="T54" fmla="*/ 3 w 386"/>
                <a:gd name="T55" fmla="*/ 154 h 386"/>
                <a:gd name="T56" fmla="*/ 23 w 386"/>
                <a:gd name="T57" fmla="*/ 101 h 386"/>
                <a:gd name="T58" fmla="*/ 56 w 386"/>
                <a:gd name="T59" fmla="*/ 56 h 386"/>
                <a:gd name="T60" fmla="*/ 101 w 386"/>
                <a:gd name="T61" fmla="*/ 23 h 386"/>
                <a:gd name="T62" fmla="*/ 154 w 386"/>
                <a:gd name="T63" fmla="*/ 5 h 386"/>
                <a:gd name="T64" fmla="*/ 212 w 386"/>
                <a:gd name="T65" fmla="*/ 2 h 386"/>
                <a:gd name="T66" fmla="*/ 268 w 386"/>
                <a:gd name="T67" fmla="*/ 16 h 386"/>
                <a:gd name="T68" fmla="*/ 315 w 386"/>
                <a:gd name="T69" fmla="*/ 45 h 386"/>
                <a:gd name="T70" fmla="*/ 353 w 386"/>
                <a:gd name="T71" fmla="*/ 85 h 386"/>
                <a:gd name="T72" fmla="*/ 377 w 386"/>
                <a:gd name="T73" fmla="*/ 136 h 386"/>
                <a:gd name="T74" fmla="*/ 386 w 386"/>
                <a:gd name="T75" fmla="*/ 193 h 386"/>
                <a:gd name="T76" fmla="*/ 377 w 386"/>
                <a:gd name="T77" fmla="*/ 251 h 386"/>
                <a:gd name="T78" fmla="*/ 353 w 386"/>
                <a:gd name="T79" fmla="*/ 301 h 386"/>
                <a:gd name="T80" fmla="*/ 315 w 386"/>
                <a:gd name="T81" fmla="*/ 343 h 386"/>
                <a:gd name="T82" fmla="*/ 268 w 386"/>
                <a:gd name="T83" fmla="*/ 372 h 386"/>
                <a:gd name="T84" fmla="*/ 212 w 386"/>
                <a:gd name="T85" fmla="*/ 3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6" h="386">
                  <a:moveTo>
                    <a:pt x="193" y="39"/>
                  </a:moveTo>
                  <a:lnTo>
                    <a:pt x="177" y="39"/>
                  </a:lnTo>
                  <a:lnTo>
                    <a:pt x="161" y="42"/>
                  </a:lnTo>
                  <a:lnTo>
                    <a:pt x="147" y="46"/>
                  </a:lnTo>
                  <a:lnTo>
                    <a:pt x="132" y="51"/>
                  </a:lnTo>
                  <a:lnTo>
                    <a:pt x="119" y="58"/>
                  </a:lnTo>
                  <a:lnTo>
                    <a:pt x="107" y="65"/>
                  </a:lnTo>
                  <a:lnTo>
                    <a:pt x="95" y="74"/>
                  </a:lnTo>
                  <a:lnTo>
                    <a:pt x="83" y="84"/>
                  </a:lnTo>
                  <a:lnTo>
                    <a:pt x="73" y="95"/>
                  </a:lnTo>
                  <a:lnTo>
                    <a:pt x="65" y="107"/>
                  </a:lnTo>
                  <a:lnTo>
                    <a:pt x="56" y="120"/>
                  </a:lnTo>
                  <a:lnTo>
                    <a:pt x="50" y="133"/>
                  </a:lnTo>
                  <a:lnTo>
                    <a:pt x="45" y="147"/>
                  </a:lnTo>
                  <a:lnTo>
                    <a:pt x="42" y="162"/>
                  </a:lnTo>
                  <a:lnTo>
                    <a:pt x="39" y="177"/>
                  </a:lnTo>
                  <a:lnTo>
                    <a:pt x="37" y="193"/>
                  </a:lnTo>
                  <a:lnTo>
                    <a:pt x="39" y="209"/>
                  </a:lnTo>
                  <a:lnTo>
                    <a:pt x="42" y="225"/>
                  </a:lnTo>
                  <a:lnTo>
                    <a:pt x="45" y="239"/>
                  </a:lnTo>
                  <a:lnTo>
                    <a:pt x="50" y="254"/>
                  </a:lnTo>
                  <a:lnTo>
                    <a:pt x="56" y="267"/>
                  </a:lnTo>
                  <a:lnTo>
                    <a:pt x="65" y="280"/>
                  </a:lnTo>
                  <a:lnTo>
                    <a:pt x="73" y="291"/>
                  </a:lnTo>
                  <a:lnTo>
                    <a:pt x="83" y="303"/>
                  </a:lnTo>
                  <a:lnTo>
                    <a:pt x="95" y="313"/>
                  </a:lnTo>
                  <a:lnTo>
                    <a:pt x="107" y="321"/>
                  </a:lnTo>
                  <a:lnTo>
                    <a:pt x="119" y="329"/>
                  </a:lnTo>
                  <a:lnTo>
                    <a:pt x="132" y="336"/>
                  </a:lnTo>
                  <a:lnTo>
                    <a:pt x="147" y="342"/>
                  </a:lnTo>
                  <a:lnTo>
                    <a:pt x="161" y="345"/>
                  </a:lnTo>
                  <a:lnTo>
                    <a:pt x="177" y="347"/>
                  </a:lnTo>
                  <a:lnTo>
                    <a:pt x="193" y="347"/>
                  </a:lnTo>
                  <a:lnTo>
                    <a:pt x="209" y="347"/>
                  </a:lnTo>
                  <a:lnTo>
                    <a:pt x="223" y="345"/>
                  </a:lnTo>
                  <a:lnTo>
                    <a:pt x="239" y="342"/>
                  </a:lnTo>
                  <a:lnTo>
                    <a:pt x="252" y="336"/>
                  </a:lnTo>
                  <a:lnTo>
                    <a:pt x="266" y="329"/>
                  </a:lnTo>
                  <a:lnTo>
                    <a:pt x="279" y="321"/>
                  </a:lnTo>
                  <a:lnTo>
                    <a:pt x="291" y="313"/>
                  </a:lnTo>
                  <a:lnTo>
                    <a:pt x="302" y="303"/>
                  </a:lnTo>
                  <a:lnTo>
                    <a:pt x="311" y="291"/>
                  </a:lnTo>
                  <a:lnTo>
                    <a:pt x="321" y="280"/>
                  </a:lnTo>
                  <a:lnTo>
                    <a:pt x="328" y="267"/>
                  </a:lnTo>
                  <a:lnTo>
                    <a:pt x="335" y="254"/>
                  </a:lnTo>
                  <a:lnTo>
                    <a:pt x="340" y="239"/>
                  </a:lnTo>
                  <a:lnTo>
                    <a:pt x="344" y="225"/>
                  </a:lnTo>
                  <a:lnTo>
                    <a:pt x="346" y="209"/>
                  </a:lnTo>
                  <a:lnTo>
                    <a:pt x="347" y="193"/>
                  </a:lnTo>
                  <a:lnTo>
                    <a:pt x="346" y="177"/>
                  </a:lnTo>
                  <a:lnTo>
                    <a:pt x="344" y="162"/>
                  </a:lnTo>
                  <a:lnTo>
                    <a:pt x="340" y="147"/>
                  </a:lnTo>
                  <a:lnTo>
                    <a:pt x="335" y="133"/>
                  </a:lnTo>
                  <a:lnTo>
                    <a:pt x="328" y="120"/>
                  </a:lnTo>
                  <a:lnTo>
                    <a:pt x="321" y="107"/>
                  </a:lnTo>
                  <a:lnTo>
                    <a:pt x="311" y="95"/>
                  </a:lnTo>
                  <a:lnTo>
                    <a:pt x="302" y="84"/>
                  </a:lnTo>
                  <a:lnTo>
                    <a:pt x="291" y="74"/>
                  </a:lnTo>
                  <a:lnTo>
                    <a:pt x="279" y="65"/>
                  </a:lnTo>
                  <a:lnTo>
                    <a:pt x="266" y="58"/>
                  </a:lnTo>
                  <a:lnTo>
                    <a:pt x="252" y="51"/>
                  </a:lnTo>
                  <a:lnTo>
                    <a:pt x="239" y="46"/>
                  </a:lnTo>
                  <a:lnTo>
                    <a:pt x="223" y="42"/>
                  </a:lnTo>
                  <a:lnTo>
                    <a:pt x="209" y="39"/>
                  </a:lnTo>
                  <a:lnTo>
                    <a:pt x="193" y="39"/>
                  </a:lnTo>
                  <a:close/>
                  <a:moveTo>
                    <a:pt x="193" y="386"/>
                  </a:moveTo>
                  <a:lnTo>
                    <a:pt x="173" y="385"/>
                  </a:lnTo>
                  <a:lnTo>
                    <a:pt x="154" y="382"/>
                  </a:lnTo>
                  <a:lnTo>
                    <a:pt x="135" y="378"/>
                  </a:lnTo>
                  <a:lnTo>
                    <a:pt x="118" y="372"/>
                  </a:lnTo>
                  <a:lnTo>
                    <a:pt x="101" y="363"/>
                  </a:lnTo>
                  <a:lnTo>
                    <a:pt x="85" y="353"/>
                  </a:lnTo>
                  <a:lnTo>
                    <a:pt x="69" y="343"/>
                  </a:lnTo>
                  <a:lnTo>
                    <a:pt x="56" y="330"/>
                  </a:lnTo>
                  <a:lnTo>
                    <a:pt x="43" y="316"/>
                  </a:lnTo>
                  <a:lnTo>
                    <a:pt x="33" y="301"/>
                  </a:lnTo>
                  <a:lnTo>
                    <a:pt x="23" y="285"/>
                  </a:lnTo>
                  <a:lnTo>
                    <a:pt x="14" y="268"/>
                  </a:lnTo>
                  <a:lnTo>
                    <a:pt x="9" y="251"/>
                  </a:lnTo>
                  <a:lnTo>
                    <a:pt x="3" y="232"/>
                  </a:lnTo>
                  <a:lnTo>
                    <a:pt x="0" y="213"/>
                  </a:lnTo>
                  <a:lnTo>
                    <a:pt x="0" y="193"/>
                  </a:lnTo>
                  <a:lnTo>
                    <a:pt x="0" y="173"/>
                  </a:lnTo>
                  <a:lnTo>
                    <a:pt x="3" y="154"/>
                  </a:lnTo>
                  <a:lnTo>
                    <a:pt x="9" y="136"/>
                  </a:lnTo>
                  <a:lnTo>
                    <a:pt x="14" y="118"/>
                  </a:lnTo>
                  <a:lnTo>
                    <a:pt x="23" y="101"/>
                  </a:lnTo>
                  <a:lnTo>
                    <a:pt x="33" y="85"/>
                  </a:lnTo>
                  <a:lnTo>
                    <a:pt x="43" y="71"/>
                  </a:lnTo>
                  <a:lnTo>
                    <a:pt x="56" y="56"/>
                  </a:lnTo>
                  <a:lnTo>
                    <a:pt x="69" y="45"/>
                  </a:lnTo>
                  <a:lnTo>
                    <a:pt x="85" y="33"/>
                  </a:lnTo>
                  <a:lnTo>
                    <a:pt x="101" y="23"/>
                  </a:lnTo>
                  <a:lnTo>
                    <a:pt x="118" y="16"/>
                  </a:lnTo>
                  <a:lnTo>
                    <a:pt x="135" y="9"/>
                  </a:lnTo>
                  <a:lnTo>
                    <a:pt x="154" y="5"/>
                  </a:lnTo>
                  <a:lnTo>
                    <a:pt x="173" y="2"/>
                  </a:lnTo>
                  <a:lnTo>
                    <a:pt x="193" y="0"/>
                  </a:lnTo>
                  <a:lnTo>
                    <a:pt x="212" y="2"/>
                  </a:lnTo>
                  <a:lnTo>
                    <a:pt x="232" y="5"/>
                  </a:lnTo>
                  <a:lnTo>
                    <a:pt x="251" y="9"/>
                  </a:lnTo>
                  <a:lnTo>
                    <a:pt x="268" y="16"/>
                  </a:lnTo>
                  <a:lnTo>
                    <a:pt x="285" y="23"/>
                  </a:lnTo>
                  <a:lnTo>
                    <a:pt x="301" y="33"/>
                  </a:lnTo>
                  <a:lnTo>
                    <a:pt x="315" y="45"/>
                  </a:lnTo>
                  <a:lnTo>
                    <a:pt x="330" y="56"/>
                  </a:lnTo>
                  <a:lnTo>
                    <a:pt x="341" y="71"/>
                  </a:lnTo>
                  <a:lnTo>
                    <a:pt x="353" y="85"/>
                  </a:lnTo>
                  <a:lnTo>
                    <a:pt x="363" y="101"/>
                  </a:lnTo>
                  <a:lnTo>
                    <a:pt x="370" y="118"/>
                  </a:lnTo>
                  <a:lnTo>
                    <a:pt x="377" y="136"/>
                  </a:lnTo>
                  <a:lnTo>
                    <a:pt x="382" y="154"/>
                  </a:lnTo>
                  <a:lnTo>
                    <a:pt x="384" y="173"/>
                  </a:lnTo>
                  <a:lnTo>
                    <a:pt x="386" y="193"/>
                  </a:lnTo>
                  <a:lnTo>
                    <a:pt x="384" y="213"/>
                  </a:lnTo>
                  <a:lnTo>
                    <a:pt x="382" y="232"/>
                  </a:lnTo>
                  <a:lnTo>
                    <a:pt x="377" y="251"/>
                  </a:lnTo>
                  <a:lnTo>
                    <a:pt x="370" y="268"/>
                  </a:lnTo>
                  <a:lnTo>
                    <a:pt x="363" y="285"/>
                  </a:lnTo>
                  <a:lnTo>
                    <a:pt x="353" y="301"/>
                  </a:lnTo>
                  <a:lnTo>
                    <a:pt x="341" y="316"/>
                  </a:lnTo>
                  <a:lnTo>
                    <a:pt x="330" y="330"/>
                  </a:lnTo>
                  <a:lnTo>
                    <a:pt x="315" y="343"/>
                  </a:lnTo>
                  <a:lnTo>
                    <a:pt x="301" y="353"/>
                  </a:lnTo>
                  <a:lnTo>
                    <a:pt x="285" y="363"/>
                  </a:lnTo>
                  <a:lnTo>
                    <a:pt x="268" y="372"/>
                  </a:lnTo>
                  <a:lnTo>
                    <a:pt x="251" y="378"/>
                  </a:lnTo>
                  <a:lnTo>
                    <a:pt x="232" y="382"/>
                  </a:lnTo>
                  <a:lnTo>
                    <a:pt x="212" y="385"/>
                  </a:lnTo>
                  <a:lnTo>
                    <a:pt x="193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21" name="Group 75">
            <a:extLst>
              <a:ext uri="{FF2B5EF4-FFF2-40B4-BE49-F238E27FC236}">
                <a16:creationId xmlns:a16="http://schemas.microsoft.com/office/drawing/2014/main" id="{5879E2DB-97CF-4AA6-A275-85EDCA218C86}"/>
              </a:ext>
            </a:extLst>
          </p:cNvPr>
          <p:cNvGrpSpPr/>
          <p:nvPr/>
        </p:nvGrpSpPr>
        <p:grpSpPr>
          <a:xfrm>
            <a:off x="2014353" y="2490651"/>
            <a:ext cx="312151" cy="313873"/>
            <a:chOff x="5009830" y="3762422"/>
            <a:chExt cx="449901" cy="451357"/>
          </a:xfrm>
          <a:solidFill>
            <a:schemeClr val="bg1"/>
          </a:solidFill>
        </p:grpSpPr>
        <p:sp>
          <p:nvSpPr>
            <p:cNvPr id="33" name="Freeform 467">
              <a:extLst>
                <a:ext uri="{FF2B5EF4-FFF2-40B4-BE49-F238E27FC236}">
                  <a16:creationId xmlns:a16="http://schemas.microsoft.com/office/drawing/2014/main" id="{1B5846F3-127D-45DB-A604-6368E038EF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9830" y="3762422"/>
              <a:ext cx="449901" cy="451357"/>
            </a:xfrm>
            <a:custGeom>
              <a:avLst/>
              <a:gdLst>
                <a:gd name="T0" fmla="*/ 390 w 928"/>
                <a:gd name="T1" fmla="*/ 764 h 928"/>
                <a:gd name="T2" fmla="*/ 408 w 928"/>
                <a:gd name="T3" fmla="*/ 878 h 928"/>
                <a:gd name="T4" fmla="*/ 503 w 928"/>
                <a:gd name="T5" fmla="*/ 889 h 928"/>
                <a:gd name="T6" fmla="*/ 522 w 928"/>
                <a:gd name="T7" fmla="*/ 873 h 928"/>
                <a:gd name="T8" fmla="*/ 559 w 928"/>
                <a:gd name="T9" fmla="*/ 758 h 928"/>
                <a:gd name="T10" fmla="*/ 648 w 928"/>
                <a:gd name="T11" fmla="*/ 731 h 928"/>
                <a:gd name="T12" fmla="*/ 730 w 928"/>
                <a:gd name="T13" fmla="*/ 796 h 928"/>
                <a:gd name="T14" fmla="*/ 797 w 928"/>
                <a:gd name="T15" fmla="*/ 724 h 928"/>
                <a:gd name="T16" fmla="*/ 725 w 928"/>
                <a:gd name="T17" fmla="*/ 637 h 928"/>
                <a:gd name="T18" fmla="*/ 766 w 928"/>
                <a:gd name="T19" fmla="*/ 531 h 928"/>
                <a:gd name="T20" fmla="*/ 880 w 928"/>
                <a:gd name="T21" fmla="*/ 519 h 928"/>
                <a:gd name="T22" fmla="*/ 887 w 928"/>
                <a:gd name="T23" fmla="*/ 423 h 928"/>
                <a:gd name="T24" fmla="*/ 869 w 928"/>
                <a:gd name="T25" fmla="*/ 407 h 928"/>
                <a:gd name="T26" fmla="*/ 749 w 928"/>
                <a:gd name="T27" fmla="*/ 346 h 928"/>
                <a:gd name="T28" fmla="*/ 791 w 928"/>
                <a:gd name="T29" fmla="*/ 218 h 928"/>
                <a:gd name="T30" fmla="*/ 794 w 928"/>
                <a:gd name="T31" fmla="*/ 193 h 928"/>
                <a:gd name="T32" fmla="*/ 719 w 928"/>
                <a:gd name="T33" fmla="*/ 132 h 928"/>
                <a:gd name="T34" fmla="*/ 630 w 928"/>
                <a:gd name="T35" fmla="*/ 204 h 928"/>
                <a:gd name="T36" fmla="*/ 526 w 928"/>
                <a:gd name="T37" fmla="*/ 157 h 928"/>
                <a:gd name="T38" fmla="*/ 516 w 928"/>
                <a:gd name="T39" fmla="*/ 45 h 928"/>
                <a:gd name="T40" fmla="*/ 418 w 928"/>
                <a:gd name="T41" fmla="*/ 41 h 928"/>
                <a:gd name="T42" fmla="*/ 406 w 928"/>
                <a:gd name="T43" fmla="*/ 146 h 928"/>
                <a:gd name="T44" fmla="*/ 324 w 928"/>
                <a:gd name="T45" fmla="*/ 189 h 928"/>
                <a:gd name="T46" fmla="*/ 215 w 928"/>
                <a:gd name="T47" fmla="*/ 134 h 928"/>
                <a:gd name="T48" fmla="*/ 190 w 928"/>
                <a:gd name="T49" fmla="*/ 137 h 928"/>
                <a:gd name="T50" fmla="*/ 131 w 928"/>
                <a:gd name="T51" fmla="*/ 212 h 928"/>
                <a:gd name="T52" fmla="*/ 200 w 928"/>
                <a:gd name="T53" fmla="*/ 304 h 928"/>
                <a:gd name="T54" fmla="*/ 151 w 928"/>
                <a:gd name="T55" fmla="*/ 405 h 928"/>
                <a:gd name="T56" fmla="*/ 42 w 928"/>
                <a:gd name="T57" fmla="*/ 415 h 928"/>
                <a:gd name="T58" fmla="*/ 42 w 928"/>
                <a:gd name="T59" fmla="*/ 513 h 928"/>
                <a:gd name="T60" fmla="*/ 151 w 928"/>
                <a:gd name="T61" fmla="*/ 523 h 928"/>
                <a:gd name="T62" fmla="*/ 200 w 928"/>
                <a:gd name="T63" fmla="*/ 626 h 928"/>
                <a:gd name="T64" fmla="*/ 131 w 928"/>
                <a:gd name="T65" fmla="*/ 716 h 928"/>
                <a:gd name="T66" fmla="*/ 190 w 928"/>
                <a:gd name="T67" fmla="*/ 793 h 928"/>
                <a:gd name="T68" fmla="*/ 215 w 928"/>
                <a:gd name="T69" fmla="*/ 794 h 928"/>
                <a:gd name="T70" fmla="*/ 503 w 928"/>
                <a:gd name="T71" fmla="*/ 928 h 928"/>
                <a:gd name="T72" fmla="*/ 372 w 928"/>
                <a:gd name="T73" fmla="*/ 892 h 928"/>
                <a:gd name="T74" fmla="*/ 295 w 928"/>
                <a:gd name="T75" fmla="*/ 768 h 928"/>
                <a:gd name="T76" fmla="*/ 182 w 928"/>
                <a:gd name="T77" fmla="*/ 832 h 928"/>
                <a:gd name="T78" fmla="*/ 91 w 928"/>
                <a:gd name="T79" fmla="*/ 724 h 928"/>
                <a:gd name="T80" fmla="*/ 143 w 928"/>
                <a:gd name="T81" fmla="*/ 597 h 928"/>
                <a:gd name="T82" fmla="*/ 18 w 928"/>
                <a:gd name="T83" fmla="*/ 543 h 928"/>
                <a:gd name="T84" fmla="*/ 5 w 928"/>
                <a:gd name="T85" fmla="*/ 404 h 928"/>
                <a:gd name="T86" fmla="*/ 130 w 928"/>
                <a:gd name="T87" fmla="*/ 368 h 928"/>
                <a:gd name="T88" fmla="*/ 95 w 928"/>
                <a:gd name="T89" fmla="*/ 227 h 928"/>
                <a:gd name="T90" fmla="*/ 163 w 928"/>
                <a:gd name="T91" fmla="*/ 110 h 928"/>
                <a:gd name="T92" fmla="*/ 236 w 928"/>
                <a:gd name="T93" fmla="*/ 103 h 928"/>
                <a:gd name="T94" fmla="*/ 367 w 928"/>
                <a:gd name="T95" fmla="*/ 58 h 928"/>
                <a:gd name="T96" fmla="*/ 414 w 928"/>
                <a:gd name="T97" fmla="*/ 2 h 928"/>
                <a:gd name="T98" fmla="*/ 550 w 928"/>
                <a:gd name="T99" fmla="*/ 26 h 928"/>
                <a:gd name="T100" fmla="*/ 614 w 928"/>
                <a:gd name="T101" fmla="*/ 152 h 928"/>
                <a:gd name="T102" fmla="*/ 735 w 928"/>
                <a:gd name="T103" fmla="*/ 94 h 928"/>
                <a:gd name="T104" fmla="*/ 834 w 928"/>
                <a:gd name="T105" fmla="*/ 193 h 928"/>
                <a:gd name="T106" fmla="*/ 776 w 928"/>
                <a:gd name="T107" fmla="*/ 314 h 928"/>
                <a:gd name="T108" fmla="*/ 902 w 928"/>
                <a:gd name="T109" fmla="*/ 378 h 928"/>
                <a:gd name="T110" fmla="*/ 926 w 928"/>
                <a:gd name="T111" fmla="*/ 515 h 928"/>
                <a:gd name="T112" fmla="*/ 869 w 928"/>
                <a:gd name="T113" fmla="*/ 561 h 928"/>
                <a:gd name="T114" fmla="*/ 825 w 928"/>
                <a:gd name="T115" fmla="*/ 692 h 928"/>
                <a:gd name="T116" fmla="*/ 818 w 928"/>
                <a:gd name="T117" fmla="*/ 765 h 928"/>
                <a:gd name="T118" fmla="*/ 702 w 928"/>
                <a:gd name="T119" fmla="*/ 832 h 928"/>
                <a:gd name="T120" fmla="*/ 560 w 928"/>
                <a:gd name="T121" fmla="*/ 798 h 928"/>
                <a:gd name="T122" fmla="*/ 524 w 928"/>
                <a:gd name="T123" fmla="*/ 924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8" h="928">
                  <a:moveTo>
                    <a:pt x="293" y="725"/>
                  </a:moveTo>
                  <a:lnTo>
                    <a:pt x="298" y="726"/>
                  </a:lnTo>
                  <a:lnTo>
                    <a:pt x="303" y="728"/>
                  </a:lnTo>
                  <a:lnTo>
                    <a:pt x="324" y="739"/>
                  </a:lnTo>
                  <a:lnTo>
                    <a:pt x="346" y="749"/>
                  </a:lnTo>
                  <a:lnTo>
                    <a:pt x="367" y="758"/>
                  </a:lnTo>
                  <a:lnTo>
                    <a:pt x="390" y="764"/>
                  </a:lnTo>
                  <a:lnTo>
                    <a:pt x="396" y="767"/>
                  </a:lnTo>
                  <a:lnTo>
                    <a:pt x="402" y="771"/>
                  </a:lnTo>
                  <a:lnTo>
                    <a:pt x="405" y="777"/>
                  </a:lnTo>
                  <a:lnTo>
                    <a:pt x="406" y="783"/>
                  </a:lnTo>
                  <a:lnTo>
                    <a:pt x="406" y="870"/>
                  </a:lnTo>
                  <a:lnTo>
                    <a:pt x="406" y="873"/>
                  </a:lnTo>
                  <a:lnTo>
                    <a:pt x="408" y="878"/>
                  </a:lnTo>
                  <a:lnTo>
                    <a:pt x="409" y="881"/>
                  </a:lnTo>
                  <a:lnTo>
                    <a:pt x="411" y="883"/>
                  </a:lnTo>
                  <a:lnTo>
                    <a:pt x="414" y="886"/>
                  </a:lnTo>
                  <a:lnTo>
                    <a:pt x="418" y="888"/>
                  </a:lnTo>
                  <a:lnTo>
                    <a:pt x="421" y="889"/>
                  </a:lnTo>
                  <a:lnTo>
                    <a:pt x="425" y="889"/>
                  </a:lnTo>
                  <a:lnTo>
                    <a:pt x="503" y="889"/>
                  </a:lnTo>
                  <a:lnTo>
                    <a:pt x="506" y="889"/>
                  </a:lnTo>
                  <a:lnTo>
                    <a:pt x="510" y="888"/>
                  </a:lnTo>
                  <a:lnTo>
                    <a:pt x="513" y="886"/>
                  </a:lnTo>
                  <a:lnTo>
                    <a:pt x="516" y="883"/>
                  </a:lnTo>
                  <a:lnTo>
                    <a:pt x="519" y="881"/>
                  </a:lnTo>
                  <a:lnTo>
                    <a:pt x="520" y="878"/>
                  </a:lnTo>
                  <a:lnTo>
                    <a:pt x="522" y="873"/>
                  </a:lnTo>
                  <a:lnTo>
                    <a:pt x="522" y="870"/>
                  </a:lnTo>
                  <a:lnTo>
                    <a:pt x="522" y="783"/>
                  </a:lnTo>
                  <a:lnTo>
                    <a:pt x="523" y="777"/>
                  </a:lnTo>
                  <a:lnTo>
                    <a:pt x="526" y="771"/>
                  </a:lnTo>
                  <a:lnTo>
                    <a:pt x="530" y="767"/>
                  </a:lnTo>
                  <a:lnTo>
                    <a:pt x="536" y="764"/>
                  </a:lnTo>
                  <a:lnTo>
                    <a:pt x="559" y="758"/>
                  </a:lnTo>
                  <a:lnTo>
                    <a:pt x="582" y="749"/>
                  </a:lnTo>
                  <a:lnTo>
                    <a:pt x="604" y="739"/>
                  </a:lnTo>
                  <a:lnTo>
                    <a:pt x="624" y="728"/>
                  </a:lnTo>
                  <a:lnTo>
                    <a:pt x="631" y="725"/>
                  </a:lnTo>
                  <a:lnTo>
                    <a:pt x="637" y="725"/>
                  </a:lnTo>
                  <a:lnTo>
                    <a:pt x="642" y="726"/>
                  </a:lnTo>
                  <a:lnTo>
                    <a:pt x="648" y="731"/>
                  </a:lnTo>
                  <a:lnTo>
                    <a:pt x="709" y="793"/>
                  </a:lnTo>
                  <a:lnTo>
                    <a:pt x="712" y="794"/>
                  </a:lnTo>
                  <a:lnTo>
                    <a:pt x="716" y="796"/>
                  </a:lnTo>
                  <a:lnTo>
                    <a:pt x="719" y="797"/>
                  </a:lnTo>
                  <a:lnTo>
                    <a:pt x="723" y="797"/>
                  </a:lnTo>
                  <a:lnTo>
                    <a:pt x="726" y="797"/>
                  </a:lnTo>
                  <a:lnTo>
                    <a:pt x="730" y="796"/>
                  </a:lnTo>
                  <a:lnTo>
                    <a:pt x="733" y="794"/>
                  </a:lnTo>
                  <a:lnTo>
                    <a:pt x="736" y="793"/>
                  </a:lnTo>
                  <a:lnTo>
                    <a:pt x="791" y="738"/>
                  </a:lnTo>
                  <a:lnTo>
                    <a:pt x="794" y="735"/>
                  </a:lnTo>
                  <a:lnTo>
                    <a:pt x="795" y="731"/>
                  </a:lnTo>
                  <a:lnTo>
                    <a:pt x="797" y="728"/>
                  </a:lnTo>
                  <a:lnTo>
                    <a:pt x="797" y="724"/>
                  </a:lnTo>
                  <a:lnTo>
                    <a:pt x="797" y="721"/>
                  </a:lnTo>
                  <a:lnTo>
                    <a:pt x="795" y="716"/>
                  </a:lnTo>
                  <a:lnTo>
                    <a:pt x="794" y="713"/>
                  </a:lnTo>
                  <a:lnTo>
                    <a:pt x="791" y="711"/>
                  </a:lnTo>
                  <a:lnTo>
                    <a:pt x="730" y="649"/>
                  </a:lnTo>
                  <a:lnTo>
                    <a:pt x="726" y="643"/>
                  </a:lnTo>
                  <a:lnTo>
                    <a:pt x="725" y="637"/>
                  </a:lnTo>
                  <a:lnTo>
                    <a:pt x="725" y="631"/>
                  </a:lnTo>
                  <a:lnTo>
                    <a:pt x="727" y="626"/>
                  </a:lnTo>
                  <a:lnTo>
                    <a:pt x="739" y="604"/>
                  </a:lnTo>
                  <a:lnTo>
                    <a:pt x="749" y="582"/>
                  </a:lnTo>
                  <a:lnTo>
                    <a:pt x="758" y="561"/>
                  </a:lnTo>
                  <a:lnTo>
                    <a:pt x="763" y="538"/>
                  </a:lnTo>
                  <a:lnTo>
                    <a:pt x="766" y="531"/>
                  </a:lnTo>
                  <a:lnTo>
                    <a:pt x="771" y="526"/>
                  </a:lnTo>
                  <a:lnTo>
                    <a:pt x="776" y="523"/>
                  </a:lnTo>
                  <a:lnTo>
                    <a:pt x="782" y="522"/>
                  </a:lnTo>
                  <a:lnTo>
                    <a:pt x="869" y="522"/>
                  </a:lnTo>
                  <a:lnTo>
                    <a:pt x="873" y="522"/>
                  </a:lnTo>
                  <a:lnTo>
                    <a:pt x="876" y="520"/>
                  </a:lnTo>
                  <a:lnTo>
                    <a:pt x="880" y="519"/>
                  </a:lnTo>
                  <a:lnTo>
                    <a:pt x="883" y="516"/>
                  </a:lnTo>
                  <a:lnTo>
                    <a:pt x="886" y="513"/>
                  </a:lnTo>
                  <a:lnTo>
                    <a:pt x="887" y="510"/>
                  </a:lnTo>
                  <a:lnTo>
                    <a:pt x="887" y="507"/>
                  </a:lnTo>
                  <a:lnTo>
                    <a:pt x="889" y="503"/>
                  </a:lnTo>
                  <a:lnTo>
                    <a:pt x="889" y="425"/>
                  </a:lnTo>
                  <a:lnTo>
                    <a:pt x="887" y="423"/>
                  </a:lnTo>
                  <a:lnTo>
                    <a:pt x="887" y="418"/>
                  </a:lnTo>
                  <a:lnTo>
                    <a:pt x="884" y="415"/>
                  </a:lnTo>
                  <a:lnTo>
                    <a:pt x="883" y="412"/>
                  </a:lnTo>
                  <a:lnTo>
                    <a:pt x="880" y="410"/>
                  </a:lnTo>
                  <a:lnTo>
                    <a:pt x="877" y="408"/>
                  </a:lnTo>
                  <a:lnTo>
                    <a:pt x="873" y="407"/>
                  </a:lnTo>
                  <a:lnTo>
                    <a:pt x="869" y="407"/>
                  </a:lnTo>
                  <a:lnTo>
                    <a:pt x="782" y="407"/>
                  </a:lnTo>
                  <a:lnTo>
                    <a:pt x="776" y="405"/>
                  </a:lnTo>
                  <a:lnTo>
                    <a:pt x="771" y="402"/>
                  </a:lnTo>
                  <a:lnTo>
                    <a:pt x="766" y="398"/>
                  </a:lnTo>
                  <a:lnTo>
                    <a:pt x="763" y="392"/>
                  </a:lnTo>
                  <a:lnTo>
                    <a:pt x="758" y="369"/>
                  </a:lnTo>
                  <a:lnTo>
                    <a:pt x="749" y="346"/>
                  </a:lnTo>
                  <a:lnTo>
                    <a:pt x="739" y="325"/>
                  </a:lnTo>
                  <a:lnTo>
                    <a:pt x="727" y="303"/>
                  </a:lnTo>
                  <a:lnTo>
                    <a:pt x="725" y="297"/>
                  </a:lnTo>
                  <a:lnTo>
                    <a:pt x="725" y="291"/>
                  </a:lnTo>
                  <a:lnTo>
                    <a:pt x="726" y="286"/>
                  </a:lnTo>
                  <a:lnTo>
                    <a:pt x="730" y="280"/>
                  </a:lnTo>
                  <a:lnTo>
                    <a:pt x="791" y="218"/>
                  </a:lnTo>
                  <a:lnTo>
                    <a:pt x="794" y="215"/>
                  </a:lnTo>
                  <a:lnTo>
                    <a:pt x="795" y="212"/>
                  </a:lnTo>
                  <a:lnTo>
                    <a:pt x="797" y="209"/>
                  </a:lnTo>
                  <a:lnTo>
                    <a:pt x="797" y="205"/>
                  </a:lnTo>
                  <a:lnTo>
                    <a:pt x="797" y="201"/>
                  </a:lnTo>
                  <a:lnTo>
                    <a:pt x="795" y="198"/>
                  </a:lnTo>
                  <a:lnTo>
                    <a:pt x="794" y="193"/>
                  </a:lnTo>
                  <a:lnTo>
                    <a:pt x="791" y="191"/>
                  </a:lnTo>
                  <a:lnTo>
                    <a:pt x="736" y="136"/>
                  </a:lnTo>
                  <a:lnTo>
                    <a:pt x="733" y="134"/>
                  </a:lnTo>
                  <a:lnTo>
                    <a:pt x="730" y="133"/>
                  </a:lnTo>
                  <a:lnTo>
                    <a:pt x="726" y="132"/>
                  </a:lnTo>
                  <a:lnTo>
                    <a:pt x="723" y="132"/>
                  </a:lnTo>
                  <a:lnTo>
                    <a:pt x="719" y="132"/>
                  </a:lnTo>
                  <a:lnTo>
                    <a:pt x="716" y="133"/>
                  </a:lnTo>
                  <a:lnTo>
                    <a:pt x="712" y="134"/>
                  </a:lnTo>
                  <a:lnTo>
                    <a:pt x="709" y="136"/>
                  </a:lnTo>
                  <a:lnTo>
                    <a:pt x="648" y="198"/>
                  </a:lnTo>
                  <a:lnTo>
                    <a:pt x="642" y="202"/>
                  </a:lnTo>
                  <a:lnTo>
                    <a:pt x="637" y="204"/>
                  </a:lnTo>
                  <a:lnTo>
                    <a:pt x="630" y="204"/>
                  </a:lnTo>
                  <a:lnTo>
                    <a:pt x="624" y="201"/>
                  </a:lnTo>
                  <a:lnTo>
                    <a:pt x="604" y="189"/>
                  </a:lnTo>
                  <a:lnTo>
                    <a:pt x="582" y="179"/>
                  </a:lnTo>
                  <a:lnTo>
                    <a:pt x="559" y="170"/>
                  </a:lnTo>
                  <a:lnTo>
                    <a:pt x="536" y="165"/>
                  </a:lnTo>
                  <a:lnTo>
                    <a:pt x="530" y="162"/>
                  </a:lnTo>
                  <a:lnTo>
                    <a:pt x="526" y="157"/>
                  </a:lnTo>
                  <a:lnTo>
                    <a:pt x="523" y="152"/>
                  </a:lnTo>
                  <a:lnTo>
                    <a:pt x="522" y="146"/>
                  </a:lnTo>
                  <a:lnTo>
                    <a:pt x="522" y="58"/>
                  </a:lnTo>
                  <a:lnTo>
                    <a:pt x="522" y="55"/>
                  </a:lnTo>
                  <a:lnTo>
                    <a:pt x="520" y="51"/>
                  </a:lnTo>
                  <a:lnTo>
                    <a:pt x="519" y="48"/>
                  </a:lnTo>
                  <a:lnTo>
                    <a:pt x="516" y="45"/>
                  </a:lnTo>
                  <a:lnTo>
                    <a:pt x="513" y="42"/>
                  </a:lnTo>
                  <a:lnTo>
                    <a:pt x="510" y="41"/>
                  </a:lnTo>
                  <a:lnTo>
                    <a:pt x="506" y="39"/>
                  </a:lnTo>
                  <a:lnTo>
                    <a:pt x="503" y="39"/>
                  </a:lnTo>
                  <a:lnTo>
                    <a:pt x="425" y="39"/>
                  </a:lnTo>
                  <a:lnTo>
                    <a:pt x="421" y="39"/>
                  </a:lnTo>
                  <a:lnTo>
                    <a:pt x="418" y="41"/>
                  </a:lnTo>
                  <a:lnTo>
                    <a:pt x="414" y="42"/>
                  </a:lnTo>
                  <a:lnTo>
                    <a:pt x="411" y="45"/>
                  </a:lnTo>
                  <a:lnTo>
                    <a:pt x="409" y="48"/>
                  </a:lnTo>
                  <a:lnTo>
                    <a:pt x="408" y="51"/>
                  </a:lnTo>
                  <a:lnTo>
                    <a:pt x="406" y="55"/>
                  </a:lnTo>
                  <a:lnTo>
                    <a:pt x="406" y="58"/>
                  </a:lnTo>
                  <a:lnTo>
                    <a:pt x="406" y="146"/>
                  </a:lnTo>
                  <a:lnTo>
                    <a:pt x="405" y="152"/>
                  </a:lnTo>
                  <a:lnTo>
                    <a:pt x="402" y="157"/>
                  </a:lnTo>
                  <a:lnTo>
                    <a:pt x="396" y="162"/>
                  </a:lnTo>
                  <a:lnTo>
                    <a:pt x="390" y="165"/>
                  </a:lnTo>
                  <a:lnTo>
                    <a:pt x="367" y="170"/>
                  </a:lnTo>
                  <a:lnTo>
                    <a:pt x="346" y="179"/>
                  </a:lnTo>
                  <a:lnTo>
                    <a:pt x="324" y="189"/>
                  </a:lnTo>
                  <a:lnTo>
                    <a:pt x="303" y="201"/>
                  </a:lnTo>
                  <a:lnTo>
                    <a:pt x="297" y="204"/>
                  </a:lnTo>
                  <a:lnTo>
                    <a:pt x="291" y="204"/>
                  </a:lnTo>
                  <a:lnTo>
                    <a:pt x="284" y="202"/>
                  </a:lnTo>
                  <a:lnTo>
                    <a:pt x="280" y="198"/>
                  </a:lnTo>
                  <a:lnTo>
                    <a:pt x="218" y="137"/>
                  </a:lnTo>
                  <a:lnTo>
                    <a:pt x="215" y="134"/>
                  </a:lnTo>
                  <a:lnTo>
                    <a:pt x="212" y="133"/>
                  </a:lnTo>
                  <a:lnTo>
                    <a:pt x="208" y="132"/>
                  </a:lnTo>
                  <a:lnTo>
                    <a:pt x="205" y="132"/>
                  </a:lnTo>
                  <a:lnTo>
                    <a:pt x="200" y="132"/>
                  </a:lnTo>
                  <a:lnTo>
                    <a:pt x="196" y="133"/>
                  </a:lnTo>
                  <a:lnTo>
                    <a:pt x="193" y="134"/>
                  </a:lnTo>
                  <a:lnTo>
                    <a:pt x="190" y="137"/>
                  </a:lnTo>
                  <a:lnTo>
                    <a:pt x="136" y="191"/>
                  </a:lnTo>
                  <a:lnTo>
                    <a:pt x="133" y="195"/>
                  </a:lnTo>
                  <a:lnTo>
                    <a:pt x="131" y="198"/>
                  </a:lnTo>
                  <a:lnTo>
                    <a:pt x="131" y="201"/>
                  </a:lnTo>
                  <a:lnTo>
                    <a:pt x="130" y="205"/>
                  </a:lnTo>
                  <a:lnTo>
                    <a:pt x="131" y="208"/>
                  </a:lnTo>
                  <a:lnTo>
                    <a:pt x="131" y="212"/>
                  </a:lnTo>
                  <a:lnTo>
                    <a:pt x="133" y="215"/>
                  </a:lnTo>
                  <a:lnTo>
                    <a:pt x="136" y="218"/>
                  </a:lnTo>
                  <a:lnTo>
                    <a:pt x="198" y="280"/>
                  </a:lnTo>
                  <a:lnTo>
                    <a:pt x="200" y="286"/>
                  </a:lnTo>
                  <a:lnTo>
                    <a:pt x="203" y="291"/>
                  </a:lnTo>
                  <a:lnTo>
                    <a:pt x="202" y="297"/>
                  </a:lnTo>
                  <a:lnTo>
                    <a:pt x="200" y="304"/>
                  </a:lnTo>
                  <a:lnTo>
                    <a:pt x="189" y="325"/>
                  </a:lnTo>
                  <a:lnTo>
                    <a:pt x="179" y="346"/>
                  </a:lnTo>
                  <a:lnTo>
                    <a:pt x="170" y="369"/>
                  </a:lnTo>
                  <a:lnTo>
                    <a:pt x="163" y="392"/>
                  </a:lnTo>
                  <a:lnTo>
                    <a:pt x="162" y="398"/>
                  </a:lnTo>
                  <a:lnTo>
                    <a:pt x="157" y="402"/>
                  </a:lnTo>
                  <a:lnTo>
                    <a:pt x="151" y="405"/>
                  </a:lnTo>
                  <a:lnTo>
                    <a:pt x="144" y="407"/>
                  </a:lnTo>
                  <a:lnTo>
                    <a:pt x="58" y="407"/>
                  </a:lnTo>
                  <a:lnTo>
                    <a:pt x="54" y="407"/>
                  </a:lnTo>
                  <a:lnTo>
                    <a:pt x="51" y="408"/>
                  </a:lnTo>
                  <a:lnTo>
                    <a:pt x="48" y="410"/>
                  </a:lnTo>
                  <a:lnTo>
                    <a:pt x="45" y="412"/>
                  </a:lnTo>
                  <a:lnTo>
                    <a:pt x="42" y="415"/>
                  </a:lnTo>
                  <a:lnTo>
                    <a:pt x="41" y="418"/>
                  </a:lnTo>
                  <a:lnTo>
                    <a:pt x="39" y="423"/>
                  </a:lnTo>
                  <a:lnTo>
                    <a:pt x="39" y="425"/>
                  </a:lnTo>
                  <a:lnTo>
                    <a:pt x="39" y="503"/>
                  </a:lnTo>
                  <a:lnTo>
                    <a:pt x="39" y="507"/>
                  </a:lnTo>
                  <a:lnTo>
                    <a:pt x="41" y="510"/>
                  </a:lnTo>
                  <a:lnTo>
                    <a:pt x="42" y="513"/>
                  </a:lnTo>
                  <a:lnTo>
                    <a:pt x="45" y="516"/>
                  </a:lnTo>
                  <a:lnTo>
                    <a:pt x="48" y="519"/>
                  </a:lnTo>
                  <a:lnTo>
                    <a:pt x="51" y="520"/>
                  </a:lnTo>
                  <a:lnTo>
                    <a:pt x="54" y="522"/>
                  </a:lnTo>
                  <a:lnTo>
                    <a:pt x="58" y="522"/>
                  </a:lnTo>
                  <a:lnTo>
                    <a:pt x="144" y="522"/>
                  </a:lnTo>
                  <a:lnTo>
                    <a:pt x="151" y="523"/>
                  </a:lnTo>
                  <a:lnTo>
                    <a:pt x="157" y="526"/>
                  </a:lnTo>
                  <a:lnTo>
                    <a:pt x="162" y="531"/>
                  </a:lnTo>
                  <a:lnTo>
                    <a:pt x="163" y="538"/>
                  </a:lnTo>
                  <a:lnTo>
                    <a:pt x="170" y="561"/>
                  </a:lnTo>
                  <a:lnTo>
                    <a:pt x="179" y="582"/>
                  </a:lnTo>
                  <a:lnTo>
                    <a:pt x="189" y="604"/>
                  </a:lnTo>
                  <a:lnTo>
                    <a:pt x="200" y="626"/>
                  </a:lnTo>
                  <a:lnTo>
                    <a:pt x="202" y="631"/>
                  </a:lnTo>
                  <a:lnTo>
                    <a:pt x="203" y="637"/>
                  </a:lnTo>
                  <a:lnTo>
                    <a:pt x="200" y="643"/>
                  </a:lnTo>
                  <a:lnTo>
                    <a:pt x="198" y="649"/>
                  </a:lnTo>
                  <a:lnTo>
                    <a:pt x="136" y="711"/>
                  </a:lnTo>
                  <a:lnTo>
                    <a:pt x="134" y="713"/>
                  </a:lnTo>
                  <a:lnTo>
                    <a:pt x="131" y="716"/>
                  </a:lnTo>
                  <a:lnTo>
                    <a:pt x="131" y="721"/>
                  </a:lnTo>
                  <a:lnTo>
                    <a:pt x="130" y="724"/>
                  </a:lnTo>
                  <a:lnTo>
                    <a:pt x="131" y="728"/>
                  </a:lnTo>
                  <a:lnTo>
                    <a:pt x="131" y="731"/>
                  </a:lnTo>
                  <a:lnTo>
                    <a:pt x="134" y="735"/>
                  </a:lnTo>
                  <a:lnTo>
                    <a:pt x="136" y="738"/>
                  </a:lnTo>
                  <a:lnTo>
                    <a:pt x="190" y="793"/>
                  </a:lnTo>
                  <a:lnTo>
                    <a:pt x="193" y="794"/>
                  </a:lnTo>
                  <a:lnTo>
                    <a:pt x="196" y="796"/>
                  </a:lnTo>
                  <a:lnTo>
                    <a:pt x="200" y="797"/>
                  </a:lnTo>
                  <a:lnTo>
                    <a:pt x="205" y="797"/>
                  </a:lnTo>
                  <a:lnTo>
                    <a:pt x="208" y="797"/>
                  </a:lnTo>
                  <a:lnTo>
                    <a:pt x="212" y="796"/>
                  </a:lnTo>
                  <a:lnTo>
                    <a:pt x="215" y="794"/>
                  </a:lnTo>
                  <a:lnTo>
                    <a:pt x="218" y="793"/>
                  </a:lnTo>
                  <a:lnTo>
                    <a:pt x="280" y="731"/>
                  </a:lnTo>
                  <a:lnTo>
                    <a:pt x="282" y="728"/>
                  </a:lnTo>
                  <a:lnTo>
                    <a:pt x="285" y="726"/>
                  </a:lnTo>
                  <a:lnTo>
                    <a:pt x="290" y="725"/>
                  </a:lnTo>
                  <a:lnTo>
                    <a:pt x="293" y="725"/>
                  </a:lnTo>
                  <a:close/>
                  <a:moveTo>
                    <a:pt x="503" y="928"/>
                  </a:moveTo>
                  <a:lnTo>
                    <a:pt x="425" y="928"/>
                  </a:lnTo>
                  <a:lnTo>
                    <a:pt x="414" y="927"/>
                  </a:lnTo>
                  <a:lnTo>
                    <a:pt x="402" y="924"/>
                  </a:lnTo>
                  <a:lnTo>
                    <a:pt x="392" y="918"/>
                  </a:lnTo>
                  <a:lnTo>
                    <a:pt x="383" y="911"/>
                  </a:lnTo>
                  <a:lnTo>
                    <a:pt x="378" y="902"/>
                  </a:lnTo>
                  <a:lnTo>
                    <a:pt x="372" y="892"/>
                  </a:lnTo>
                  <a:lnTo>
                    <a:pt x="369" y="882"/>
                  </a:lnTo>
                  <a:lnTo>
                    <a:pt x="367" y="870"/>
                  </a:lnTo>
                  <a:lnTo>
                    <a:pt x="367" y="798"/>
                  </a:lnTo>
                  <a:lnTo>
                    <a:pt x="349" y="793"/>
                  </a:lnTo>
                  <a:lnTo>
                    <a:pt x="330" y="785"/>
                  </a:lnTo>
                  <a:lnTo>
                    <a:pt x="313" y="777"/>
                  </a:lnTo>
                  <a:lnTo>
                    <a:pt x="295" y="768"/>
                  </a:lnTo>
                  <a:lnTo>
                    <a:pt x="245" y="820"/>
                  </a:lnTo>
                  <a:lnTo>
                    <a:pt x="236" y="827"/>
                  </a:lnTo>
                  <a:lnTo>
                    <a:pt x="226" y="832"/>
                  </a:lnTo>
                  <a:lnTo>
                    <a:pt x="215" y="834"/>
                  </a:lnTo>
                  <a:lnTo>
                    <a:pt x="205" y="836"/>
                  </a:lnTo>
                  <a:lnTo>
                    <a:pt x="193" y="834"/>
                  </a:lnTo>
                  <a:lnTo>
                    <a:pt x="182" y="832"/>
                  </a:lnTo>
                  <a:lnTo>
                    <a:pt x="172" y="827"/>
                  </a:lnTo>
                  <a:lnTo>
                    <a:pt x="163" y="820"/>
                  </a:lnTo>
                  <a:lnTo>
                    <a:pt x="108" y="765"/>
                  </a:lnTo>
                  <a:lnTo>
                    <a:pt x="101" y="757"/>
                  </a:lnTo>
                  <a:lnTo>
                    <a:pt x="95" y="747"/>
                  </a:lnTo>
                  <a:lnTo>
                    <a:pt x="92" y="735"/>
                  </a:lnTo>
                  <a:lnTo>
                    <a:pt x="91" y="724"/>
                  </a:lnTo>
                  <a:lnTo>
                    <a:pt x="92" y="712"/>
                  </a:lnTo>
                  <a:lnTo>
                    <a:pt x="95" y="702"/>
                  </a:lnTo>
                  <a:lnTo>
                    <a:pt x="101" y="692"/>
                  </a:lnTo>
                  <a:lnTo>
                    <a:pt x="108" y="683"/>
                  </a:lnTo>
                  <a:lnTo>
                    <a:pt x="160" y="631"/>
                  </a:lnTo>
                  <a:lnTo>
                    <a:pt x="150" y="616"/>
                  </a:lnTo>
                  <a:lnTo>
                    <a:pt x="143" y="597"/>
                  </a:lnTo>
                  <a:lnTo>
                    <a:pt x="136" y="580"/>
                  </a:lnTo>
                  <a:lnTo>
                    <a:pt x="130" y="561"/>
                  </a:lnTo>
                  <a:lnTo>
                    <a:pt x="58" y="561"/>
                  </a:lnTo>
                  <a:lnTo>
                    <a:pt x="46" y="559"/>
                  </a:lnTo>
                  <a:lnTo>
                    <a:pt x="36" y="556"/>
                  </a:lnTo>
                  <a:lnTo>
                    <a:pt x="26" y="551"/>
                  </a:lnTo>
                  <a:lnTo>
                    <a:pt x="18" y="543"/>
                  </a:lnTo>
                  <a:lnTo>
                    <a:pt x="10" y="535"/>
                  </a:lnTo>
                  <a:lnTo>
                    <a:pt x="5" y="526"/>
                  </a:lnTo>
                  <a:lnTo>
                    <a:pt x="2" y="515"/>
                  </a:lnTo>
                  <a:lnTo>
                    <a:pt x="0" y="503"/>
                  </a:lnTo>
                  <a:lnTo>
                    <a:pt x="0" y="425"/>
                  </a:lnTo>
                  <a:lnTo>
                    <a:pt x="2" y="414"/>
                  </a:lnTo>
                  <a:lnTo>
                    <a:pt x="5" y="404"/>
                  </a:lnTo>
                  <a:lnTo>
                    <a:pt x="10" y="394"/>
                  </a:lnTo>
                  <a:lnTo>
                    <a:pt x="18" y="385"/>
                  </a:lnTo>
                  <a:lnTo>
                    <a:pt x="26" y="378"/>
                  </a:lnTo>
                  <a:lnTo>
                    <a:pt x="36" y="372"/>
                  </a:lnTo>
                  <a:lnTo>
                    <a:pt x="46" y="369"/>
                  </a:lnTo>
                  <a:lnTo>
                    <a:pt x="58" y="368"/>
                  </a:lnTo>
                  <a:lnTo>
                    <a:pt x="130" y="368"/>
                  </a:lnTo>
                  <a:lnTo>
                    <a:pt x="136" y="349"/>
                  </a:lnTo>
                  <a:lnTo>
                    <a:pt x="143" y="332"/>
                  </a:lnTo>
                  <a:lnTo>
                    <a:pt x="150" y="314"/>
                  </a:lnTo>
                  <a:lnTo>
                    <a:pt x="160" y="297"/>
                  </a:lnTo>
                  <a:lnTo>
                    <a:pt x="108" y="245"/>
                  </a:lnTo>
                  <a:lnTo>
                    <a:pt x="101" y="237"/>
                  </a:lnTo>
                  <a:lnTo>
                    <a:pt x="95" y="227"/>
                  </a:lnTo>
                  <a:lnTo>
                    <a:pt x="92" y="217"/>
                  </a:lnTo>
                  <a:lnTo>
                    <a:pt x="91" y="205"/>
                  </a:lnTo>
                  <a:lnTo>
                    <a:pt x="92" y="193"/>
                  </a:lnTo>
                  <a:lnTo>
                    <a:pt x="95" y="183"/>
                  </a:lnTo>
                  <a:lnTo>
                    <a:pt x="101" y="173"/>
                  </a:lnTo>
                  <a:lnTo>
                    <a:pt x="108" y="163"/>
                  </a:lnTo>
                  <a:lnTo>
                    <a:pt x="163" y="110"/>
                  </a:lnTo>
                  <a:lnTo>
                    <a:pt x="172" y="103"/>
                  </a:lnTo>
                  <a:lnTo>
                    <a:pt x="182" y="97"/>
                  </a:lnTo>
                  <a:lnTo>
                    <a:pt x="193" y="94"/>
                  </a:lnTo>
                  <a:lnTo>
                    <a:pt x="205" y="93"/>
                  </a:lnTo>
                  <a:lnTo>
                    <a:pt x="215" y="94"/>
                  </a:lnTo>
                  <a:lnTo>
                    <a:pt x="226" y="97"/>
                  </a:lnTo>
                  <a:lnTo>
                    <a:pt x="236" y="103"/>
                  </a:lnTo>
                  <a:lnTo>
                    <a:pt x="245" y="110"/>
                  </a:lnTo>
                  <a:lnTo>
                    <a:pt x="295" y="160"/>
                  </a:lnTo>
                  <a:lnTo>
                    <a:pt x="313" y="152"/>
                  </a:lnTo>
                  <a:lnTo>
                    <a:pt x="330" y="143"/>
                  </a:lnTo>
                  <a:lnTo>
                    <a:pt x="349" y="136"/>
                  </a:lnTo>
                  <a:lnTo>
                    <a:pt x="367" y="130"/>
                  </a:lnTo>
                  <a:lnTo>
                    <a:pt x="367" y="58"/>
                  </a:lnTo>
                  <a:lnTo>
                    <a:pt x="369" y="47"/>
                  </a:lnTo>
                  <a:lnTo>
                    <a:pt x="372" y="36"/>
                  </a:lnTo>
                  <a:lnTo>
                    <a:pt x="378" y="26"/>
                  </a:lnTo>
                  <a:lnTo>
                    <a:pt x="383" y="18"/>
                  </a:lnTo>
                  <a:lnTo>
                    <a:pt x="392" y="11"/>
                  </a:lnTo>
                  <a:lnTo>
                    <a:pt x="402" y="5"/>
                  </a:lnTo>
                  <a:lnTo>
                    <a:pt x="414" y="2"/>
                  </a:lnTo>
                  <a:lnTo>
                    <a:pt x="425" y="0"/>
                  </a:lnTo>
                  <a:lnTo>
                    <a:pt x="503" y="0"/>
                  </a:lnTo>
                  <a:lnTo>
                    <a:pt x="514" y="2"/>
                  </a:lnTo>
                  <a:lnTo>
                    <a:pt x="524" y="5"/>
                  </a:lnTo>
                  <a:lnTo>
                    <a:pt x="534" y="11"/>
                  </a:lnTo>
                  <a:lnTo>
                    <a:pt x="543" y="18"/>
                  </a:lnTo>
                  <a:lnTo>
                    <a:pt x="550" y="26"/>
                  </a:lnTo>
                  <a:lnTo>
                    <a:pt x="556" y="36"/>
                  </a:lnTo>
                  <a:lnTo>
                    <a:pt x="559" y="47"/>
                  </a:lnTo>
                  <a:lnTo>
                    <a:pt x="560" y="58"/>
                  </a:lnTo>
                  <a:lnTo>
                    <a:pt x="560" y="130"/>
                  </a:lnTo>
                  <a:lnTo>
                    <a:pt x="579" y="137"/>
                  </a:lnTo>
                  <a:lnTo>
                    <a:pt x="596" y="143"/>
                  </a:lnTo>
                  <a:lnTo>
                    <a:pt x="614" y="152"/>
                  </a:lnTo>
                  <a:lnTo>
                    <a:pt x="631" y="160"/>
                  </a:lnTo>
                  <a:lnTo>
                    <a:pt x="681" y="110"/>
                  </a:lnTo>
                  <a:lnTo>
                    <a:pt x="691" y="103"/>
                  </a:lnTo>
                  <a:lnTo>
                    <a:pt x="702" y="97"/>
                  </a:lnTo>
                  <a:lnTo>
                    <a:pt x="712" y="94"/>
                  </a:lnTo>
                  <a:lnTo>
                    <a:pt x="723" y="93"/>
                  </a:lnTo>
                  <a:lnTo>
                    <a:pt x="735" y="94"/>
                  </a:lnTo>
                  <a:lnTo>
                    <a:pt x="745" y="97"/>
                  </a:lnTo>
                  <a:lnTo>
                    <a:pt x="755" y="103"/>
                  </a:lnTo>
                  <a:lnTo>
                    <a:pt x="763" y="110"/>
                  </a:lnTo>
                  <a:lnTo>
                    <a:pt x="818" y="163"/>
                  </a:lnTo>
                  <a:lnTo>
                    <a:pt x="825" y="173"/>
                  </a:lnTo>
                  <a:lnTo>
                    <a:pt x="831" y="182"/>
                  </a:lnTo>
                  <a:lnTo>
                    <a:pt x="834" y="193"/>
                  </a:lnTo>
                  <a:lnTo>
                    <a:pt x="835" y="205"/>
                  </a:lnTo>
                  <a:lnTo>
                    <a:pt x="834" y="217"/>
                  </a:lnTo>
                  <a:lnTo>
                    <a:pt x="831" y="227"/>
                  </a:lnTo>
                  <a:lnTo>
                    <a:pt x="825" y="237"/>
                  </a:lnTo>
                  <a:lnTo>
                    <a:pt x="818" y="245"/>
                  </a:lnTo>
                  <a:lnTo>
                    <a:pt x="768" y="297"/>
                  </a:lnTo>
                  <a:lnTo>
                    <a:pt x="776" y="314"/>
                  </a:lnTo>
                  <a:lnTo>
                    <a:pt x="785" y="332"/>
                  </a:lnTo>
                  <a:lnTo>
                    <a:pt x="791" y="349"/>
                  </a:lnTo>
                  <a:lnTo>
                    <a:pt x="797" y="368"/>
                  </a:lnTo>
                  <a:lnTo>
                    <a:pt x="869" y="368"/>
                  </a:lnTo>
                  <a:lnTo>
                    <a:pt x="880" y="369"/>
                  </a:lnTo>
                  <a:lnTo>
                    <a:pt x="892" y="372"/>
                  </a:lnTo>
                  <a:lnTo>
                    <a:pt x="902" y="378"/>
                  </a:lnTo>
                  <a:lnTo>
                    <a:pt x="910" y="385"/>
                  </a:lnTo>
                  <a:lnTo>
                    <a:pt x="918" y="394"/>
                  </a:lnTo>
                  <a:lnTo>
                    <a:pt x="922" y="404"/>
                  </a:lnTo>
                  <a:lnTo>
                    <a:pt x="926" y="414"/>
                  </a:lnTo>
                  <a:lnTo>
                    <a:pt x="928" y="425"/>
                  </a:lnTo>
                  <a:lnTo>
                    <a:pt x="928" y="503"/>
                  </a:lnTo>
                  <a:lnTo>
                    <a:pt x="926" y="515"/>
                  </a:lnTo>
                  <a:lnTo>
                    <a:pt x="923" y="525"/>
                  </a:lnTo>
                  <a:lnTo>
                    <a:pt x="918" y="535"/>
                  </a:lnTo>
                  <a:lnTo>
                    <a:pt x="910" y="543"/>
                  </a:lnTo>
                  <a:lnTo>
                    <a:pt x="902" y="551"/>
                  </a:lnTo>
                  <a:lnTo>
                    <a:pt x="892" y="556"/>
                  </a:lnTo>
                  <a:lnTo>
                    <a:pt x="880" y="559"/>
                  </a:lnTo>
                  <a:lnTo>
                    <a:pt x="869" y="561"/>
                  </a:lnTo>
                  <a:lnTo>
                    <a:pt x="797" y="561"/>
                  </a:lnTo>
                  <a:lnTo>
                    <a:pt x="791" y="580"/>
                  </a:lnTo>
                  <a:lnTo>
                    <a:pt x="785" y="597"/>
                  </a:lnTo>
                  <a:lnTo>
                    <a:pt x="776" y="616"/>
                  </a:lnTo>
                  <a:lnTo>
                    <a:pt x="768" y="631"/>
                  </a:lnTo>
                  <a:lnTo>
                    <a:pt x="818" y="683"/>
                  </a:lnTo>
                  <a:lnTo>
                    <a:pt x="825" y="692"/>
                  </a:lnTo>
                  <a:lnTo>
                    <a:pt x="831" y="702"/>
                  </a:lnTo>
                  <a:lnTo>
                    <a:pt x="834" y="713"/>
                  </a:lnTo>
                  <a:lnTo>
                    <a:pt x="835" y="724"/>
                  </a:lnTo>
                  <a:lnTo>
                    <a:pt x="834" y="735"/>
                  </a:lnTo>
                  <a:lnTo>
                    <a:pt x="831" y="745"/>
                  </a:lnTo>
                  <a:lnTo>
                    <a:pt x="825" y="755"/>
                  </a:lnTo>
                  <a:lnTo>
                    <a:pt x="818" y="765"/>
                  </a:lnTo>
                  <a:lnTo>
                    <a:pt x="763" y="820"/>
                  </a:lnTo>
                  <a:lnTo>
                    <a:pt x="755" y="827"/>
                  </a:lnTo>
                  <a:lnTo>
                    <a:pt x="745" y="832"/>
                  </a:lnTo>
                  <a:lnTo>
                    <a:pt x="735" y="834"/>
                  </a:lnTo>
                  <a:lnTo>
                    <a:pt x="723" y="836"/>
                  </a:lnTo>
                  <a:lnTo>
                    <a:pt x="712" y="834"/>
                  </a:lnTo>
                  <a:lnTo>
                    <a:pt x="702" y="832"/>
                  </a:lnTo>
                  <a:lnTo>
                    <a:pt x="691" y="827"/>
                  </a:lnTo>
                  <a:lnTo>
                    <a:pt x="681" y="820"/>
                  </a:lnTo>
                  <a:lnTo>
                    <a:pt x="631" y="768"/>
                  </a:lnTo>
                  <a:lnTo>
                    <a:pt x="614" y="777"/>
                  </a:lnTo>
                  <a:lnTo>
                    <a:pt x="596" y="785"/>
                  </a:lnTo>
                  <a:lnTo>
                    <a:pt x="579" y="793"/>
                  </a:lnTo>
                  <a:lnTo>
                    <a:pt x="560" y="798"/>
                  </a:lnTo>
                  <a:lnTo>
                    <a:pt x="560" y="870"/>
                  </a:lnTo>
                  <a:lnTo>
                    <a:pt x="559" y="882"/>
                  </a:lnTo>
                  <a:lnTo>
                    <a:pt x="556" y="892"/>
                  </a:lnTo>
                  <a:lnTo>
                    <a:pt x="550" y="902"/>
                  </a:lnTo>
                  <a:lnTo>
                    <a:pt x="543" y="911"/>
                  </a:lnTo>
                  <a:lnTo>
                    <a:pt x="534" y="918"/>
                  </a:lnTo>
                  <a:lnTo>
                    <a:pt x="524" y="924"/>
                  </a:lnTo>
                  <a:lnTo>
                    <a:pt x="514" y="927"/>
                  </a:lnTo>
                  <a:lnTo>
                    <a:pt x="503" y="9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34" name="Freeform 468">
              <a:extLst>
                <a:ext uri="{FF2B5EF4-FFF2-40B4-BE49-F238E27FC236}">
                  <a16:creationId xmlns:a16="http://schemas.microsoft.com/office/drawing/2014/main" id="{B832A38B-A822-4823-9A5C-49E4166D3C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0870" y="3894917"/>
              <a:ext cx="187823" cy="186367"/>
            </a:xfrm>
            <a:custGeom>
              <a:avLst/>
              <a:gdLst>
                <a:gd name="T0" fmla="*/ 161 w 386"/>
                <a:gd name="T1" fmla="*/ 42 h 386"/>
                <a:gd name="T2" fmla="*/ 119 w 386"/>
                <a:gd name="T3" fmla="*/ 58 h 386"/>
                <a:gd name="T4" fmla="*/ 83 w 386"/>
                <a:gd name="T5" fmla="*/ 84 h 386"/>
                <a:gd name="T6" fmla="*/ 56 w 386"/>
                <a:gd name="T7" fmla="*/ 120 h 386"/>
                <a:gd name="T8" fmla="*/ 42 w 386"/>
                <a:gd name="T9" fmla="*/ 162 h 386"/>
                <a:gd name="T10" fmla="*/ 39 w 386"/>
                <a:gd name="T11" fmla="*/ 209 h 386"/>
                <a:gd name="T12" fmla="*/ 50 w 386"/>
                <a:gd name="T13" fmla="*/ 254 h 386"/>
                <a:gd name="T14" fmla="*/ 73 w 386"/>
                <a:gd name="T15" fmla="*/ 291 h 386"/>
                <a:gd name="T16" fmla="*/ 107 w 386"/>
                <a:gd name="T17" fmla="*/ 321 h 386"/>
                <a:gd name="T18" fmla="*/ 147 w 386"/>
                <a:gd name="T19" fmla="*/ 342 h 386"/>
                <a:gd name="T20" fmla="*/ 193 w 386"/>
                <a:gd name="T21" fmla="*/ 347 h 386"/>
                <a:gd name="T22" fmla="*/ 239 w 386"/>
                <a:gd name="T23" fmla="*/ 342 h 386"/>
                <a:gd name="T24" fmla="*/ 279 w 386"/>
                <a:gd name="T25" fmla="*/ 321 h 386"/>
                <a:gd name="T26" fmla="*/ 311 w 386"/>
                <a:gd name="T27" fmla="*/ 291 h 386"/>
                <a:gd name="T28" fmla="*/ 335 w 386"/>
                <a:gd name="T29" fmla="*/ 254 h 386"/>
                <a:gd name="T30" fmla="*/ 346 w 386"/>
                <a:gd name="T31" fmla="*/ 209 h 386"/>
                <a:gd name="T32" fmla="*/ 344 w 386"/>
                <a:gd name="T33" fmla="*/ 162 h 386"/>
                <a:gd name="T34" fmla="*/ 328 w 386"/>
                <a:gd name="T35" fmla="*/ 120 h 386"/>
                <a:gd name="T36" fmla="*/ 302 w 386"/>
                <a:gd name="T37" fmla="*/ 84 h 386"/>
                <a:gd name="T38" fmla="*/ 266 w 386"/>
                <a:gd name="T39" fmla="*/ 58 h 386"/>
                <a:gd name="T40" fmla="*/ 223 w 386"/>
                <a:gd name="T41" fmla="*/ 42 h 386"/>
                <a:gd name="T42" fmla="*/ 193 w 386"/>
                <a:gd name="T43" fmla="*/ 386 h 386"/>
                <a:gd name="T44" fmla="*/ 135 w 386"/>
                <a:gd name="T45" fmla="*/ 378 h 386"/>
                <a:gd name="T46" fmla="*/ 85 w 386"/>
                <a:gd name="T47" fmla="*/ 353 h 386"/>
                <a:gd name="T48" fmla="*/ 43 w 386"/>
                <a:gd name="T49" fmla="*/ 316 h 386"/>
                <a:gd name="T50" fmla="*/ 14 w 386"/>
                <a:gd name="T51" fmla="*/ 268 h 386"/>
                <a:gd name="T52" fmla="*/ 0 w 386"/>
                <a:gd name="T53" fmla="*/ 213 h 386"/>
                <a:gd name="T54" fmla="*/ 3 w 386"/>
                <a:gd name="T55" fmla="*/ 154 h 386"/>
                <a:gd name="T56" fmla="*/ 23 w 386"/>
                <a:gd name="T57" fmla="*/ 101 h 386"/>
                <a:gd name="T58" fmla="*/ 56 w 386"/>
                <a:gd name="T59" fmla="*/ 56 h 386"/>
                <a:gd name="T60" fmla="*/ 101 w 386"/>
                <a:gd name="T61" fmla="*/ 23 h 386"/>
                <a:gd name="T62" fmla="*/ 154 w 386"/>
                <a:gd name="T63" fmla="*/ 5 h 386"/>
                <a:gd name="T64" fmla="*/ 212 w 386"/>
                <a:gd name="T65" fmla="*/ 2 h 386"/>
                <a:gd name="T66" fmla="*/ 268 w 386"/>
                <a:gd name="T67" fmla="*/ 16 h 386"/>
                <a:gd name="T68" fmla="*/ 315 w 386"/>
                <a:gd name="T69" fmla="*/ 45 h 386"/>
                <a:gd name="T70" fmla="*/ 353 w 386"/>
                <a:gd name="T71" fmla="*/ 85 h 386"/>
                <a:gd name="T72" fmla="*/ 377 w 386"/>
                <a:gd name="T73" fmla="*/ 136 h 386"/>
                <a:gd name="T74" fmla="*/ 386 w 386"/>
                <a:gd name="T75" fmla="*/ 193 h 386"/>
                <a:gd name="T76" fmla="*/ 377 w 386"/>
                <a:gd name="T77" fmla="*/ 251 h 386"/>
                <a:gd name="T78" fmla="*/ 353 w 386"/>
                <a:gd name="T79" fmla="*/ 301 h 386"/>
                <a:gd name="T80" fmla="*/ 315 w 386"/>
                <a:gd name="T81" fmla="*/ 343 h 386"/>
                <a:gd name="T82" fmla="*/ 268 w 386"/>
                <a:gd name="T83" fmla="*/ 372 h 386"/>
                <a:gd name="T84" fmla="*/ 212 w 386"/>
                <a:gd name="T85" fmla="*/ 3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6" h="386">
                  <a:moveTo>
                    <a:pt x="193" y="39"/>
                  </a:moveTo>
                  <a:lnTo>
                    <a:pt x="177" y="39"/>
                  </a:lnTo>
                  <a:lnTo>
                    <a:pt x="161" y="42"/>
                  </a:lnTo>
                  <a:lnTo>
                    <a:pt x="147" y="46"/>
                  </a:lnTo>
                  <a:lnTo>
                    <a:pt x="132" y="51"/>
                  </a:lnTo>
                  <a:lnTo>
                    <a:pt x="119" y="58"/>
                  </a:lnTo>
                  <a:lnTo>
                    <a:pt x="107" y="65"/>
                  </a:lnTo>
                  <a:lnTo>
                    <a:pt x="95" y="74"/>
                  </a:lnTo>
                  <a:lnTo>
                    <a:pt x="83" y="84"/>
                  </a:lnTo>
                  <a:lnTo>
                    <a:pt x="73" y="95"/>
                  </a:lnTo>
                  <a:lnTo>
                    <a:pt x="65" y="107"/>
                  </a:lnTo>
                  <a:lnTo>
                    <a:pt x="56" y="120"/>
                  </a:lnTo>
                  <a:lnTo>
                    <a:pt x="50" y="133"/>
                  </a:lnTo>
                  <a:lnTo>
                    <a:pt x="45" y="147"/>
                  </a:lnTo>
                  <a:lnTo>
                    <a:pt x="42" y="162"/>
                  </a:lnTo>
                  <a:lnTo>
                    <a:pt x="39" y="177"/>
                  </a:lnTo>
                  <a:lnTo>
                    <a:pt x="37" y="193"/>
                  </a:lnTo>
                  <a:lnTo>
                    <a:pt x="39" y="209"/>
                  </a:lnTo>
                  <a:lnTo>
                    <a:pt x="42" y="225"/>
                  </a:lnTo>
                  <a:lnTo>
                    <a:pt x="45" y="239"/>
                  </a:lnTo>
                  <a:lnTo>
                    <a:pt x="50" y="254"/>
                  </a:lnTo>
                  <a:lnTo>
                    <a:pt x="56" y="267"/>
                  </a:lnTo>
                  <a:lnTo>
                    <a:pt x="65" y="280"/>
                  </a:lnTo>
                  <a:lnTo>
                    <a:pt x="73" y="291"/>
                  </a:lnTo>
                  <a:lnTo>
                    <a:pt x="83" y="303"/>
                  </a:lnTo>
                  <a:lnTo>
                    <a:pt x="95" y="313"/>
                  </a:lnTo>
                  <a:lnTo>
                    <a:pt x="107" y="321"/>
                  </a:lnTo>
                  <a:lnTo>
                    <a:pt x="119" y="329"/>
                  </a:lnTo>
                  <a:lnTo>
                    <a:pt x="132" y="336"/>
                  </a:lnTo>
                  <a:lnTo>
                    <a:pt x="147" y="342"/>
                  </a:lnTo>
                  <a:lnTo>
                    <a:pt x="161" y="345"/>
                  </a:lnTo>
                  <a:lnTo>
                    <a:pt x="177" y="347"/>
                  </a:lnTo>
                  <a:lnTo>
                    <a:pt x="193" y="347"/>
                  </a:lnTo>
                  <a:lnTo>
                    <a:pt x="209" y="347"/>
                  </a:lnTo>
                  <a:lnTo>
                    <a:pt x="223" y="345"/>
                  </a:lnTo>
                  <a:lnTo>
                    <a:pt x="239" y="342"/>
                  </a:lnTo>
                  <a:lnTo>
                    <a:pt x="252" y="336"/>
                  </a:lnTo>
                  <a:lnTo>
                    <a:pt x="266" y="329"/>
                  </a:lnTo>
                  <a:lnTo>
                    <a:pt x="279" y="321"/>
                  </a:lnTo>
                  <a:lnTo>
                    <a:pt x="291" y="313"/>
                  </a:lnTo>
                  <a:lnTo>
                    <a:pt x="302" y="303"/>
                  </a:lnTo>
                  <a:lnTo>
                    <a:pt x="311" y="291"/>
                  </a:lnTo>
                  <a:lnTo>
                    <a:pt x="321" y="280"/>
                  </a:lnTo>
                  <a:lnTo>
                    <a:pt x="328" y="267"/>
                  </a:lnTo>
                  <a:lnTo>
                    <a:pt x="335" y="254"/>
                  </a:lnTo>
                  <a:lnTo>
                    <a:pt x="340" y="239"/>
                  </a:lnTo>
                  <a:lnTo>
                    <a:pt x="344" y="225"/>
                  </a:lnTo>
                  <a:lnTo>
                    <a:pt x="346" y="209"/>
                  </a:lnTo>
                  <a:lnTo>
                    <a:pt x="347" y="193"/>
                  </a:lnTo>
                  <a:lnTo>
                    <a:pt x="346" y="177"/>
                  </a:lnTo>
                  <a:lnTo>
                    <a:pt x="344" y="162"/>
                  </a:lnTo>
                  <a:lnTo>
                    <a:pt x="340" y="147"/>
                  </a:lnTo>
                  <a:lnTo>
                    <a:pt x="335" y="133"/>
                  </a:lnTo>
                  <a:lnTo>
                    <a:pt x="328" y="120"/>
                  </a:lnTo>
                  <a:lnTo>
                    <a:pt x="321" y="107"/>
                  </a:lnTo>
                  <a:lnTo>
                    <a:pt x="311" y="95"/>
                  </a:lnTo>
                  <a:lnTo>
                    <a:pt x="302" y="84"/>
                  </a:lnTo>
                  <a:lnTo>
                    <a:pt x="291" y="74"/>
                  </a:lnTo>
                  <a:lnTo>
                    <a:pt x="279" y="65"/>
                  </a:lnTo>
                  <a:lnTo>
                    <a:pt x="266" y="58"/>
                  </a:lnTo>
                  <a:lnTo>
                    <a:pt x="252" y="51"/>
                  </a:lnTo>
                  <a:lnTo>
                    <a:pt x="239" y="46"/>
                  </a:lnTo>
                  <a:lnTo>
                    <a:pt x="223" y="42"/>
                  </a:lnTo>
                  <a:lnTo>
                    <a:pt x="209" y="39"/>
                  </a:lnTo>
                  <a:lnTo>
                    <a:pt x="193" y="39"/>
                  </a:lnTo>
                  <a:close/>
                  <a:moveTo>
                    <a:pt x="193" y="386"/>
                  </a:moveTo>
                  <a:lnTo>
                    <a:pt x="173" y="385"/>
                  </a:lnTo>
                  <a:lnTo>
                    <a:pt x="154" y="382"/>
                  </a:lnTo>
                  <a:lnTo>
                    <a:pt x="135" y="378"/>
                  </a:lnTo>
                  <a:lnTo>
                    <a:pt x="118" y="372"/>
                  </a:lnTo>
                  <a:lnTo>
                    <a:pt x="101" y="363"/>
                  </a:lnTo>
                  <a:lnTo>
                    <a:pt x="85" y="353"/>
                  </a:lnTo>
                  <a:lnTo>
                    <a:pt x="69" y="343"/>
                  </a:lnTo>
                  <a:lnTo>
                    <a:pt x="56" y="330"/>
                  </a:lnTo>
                  <a:lnTo>
                    <a:pt x="43" y="316"/>
                  </a:lnTo>
                  <a:lnTo>
                    <a:pt x="33" y="301"/>
                  </a:lnTo>
                  <a:lnTo>
                    <a:pt x="23" y="285"/>
                  </a:lnTo>
                  <a:lnTo>
                    <a:pt x="14" y="268"/>
                  </a:lnTo>
                  <a:lnTo>
                    <a:pt x="9" y="251"/>
                  </a:lnTo>
                  <a:lnTo>
                    <a:pt x="3" y="232"/>
                  </a:lnTo>
                  <a:lnTo>
                    <a:pt x="0" y="213"/>
                  </a:lnTo>
                  <a:lnTo>
                    <a:pt x="0" y="193"/>
                  </a:lnTo>
                  <a:lnTo>
                    <a:pt x="0" y="173"/>
                  </a:lnTo>
                  <a:lnTo>
                    <a:pt x="3" y="154"/>
                  </a:lnTo>
                  <a:lnTo>
                    <a:pt x="9" y="136"/>
                  </a:lnTo>
                  <a:lnTo>
                    <a:pt x="14" y="118"/>
                  </a:lnTo>
                  <a:lnTo>
                    <a:pt x="23" y="101"/>
                  </a:lnTo>
                  <a:lnTo>
                    <a:pt x="33" y="85"/>
                  </a:lnTo>
                  <a:lnTo>
                    <a:pt x="43" y="71"/>
                  </a:lnTo>
                  <a:lnTo>
                    <a:pt x="56" y="56"/>
                  </a:lnTo>
                  <a:lnTo>
                    <a:pt x="69" y="45"/>
                  </a:lnTo>
                  <a:lnTo>
                    <a:pt x="85" y="33"/>
                  </a:lnTo>
                  <a:lnTo>
                    <a:pt x="101" y="23"/>
                  </a:lnTo>
                  <a:lnTo>
                    <a:pt x="118" y="16"/>
                  </a:lnTo>
                  <a:lnTo>
                    <a:pt x="135" y="9"/>
                  </a:lnTo>
                  <a:lnTo>
                    <a:pt x="154" y="5"/>
                  </a:lnTo>
                  <a:lnTo>
                    <a:pt x="173" y="2"/>
                  </a:lnTo>
                  <a:lnTo>
                    <a:pt x="193" y="0"/>
                  </a:lnTo>
                  <a:lnTo>
                    <a:pt x="212" y="2"/>
                  </a:lnTo>
                  <a:lnTo>
                    <a:pt x="232" y="5"/>
                  </a:lnTo>
                  <a:lnTo>
                    <a:pt x="251" y="9"/>
                  </a:lnTo>
                  <a:lnTo>
                    <a:pt x="268" y="16"/>
                  </a:lnTo>
                  <a:lnTo>
                    <a:pt x="285" y="23"/>
                  </a:lnTo>
                  <a:lnTo>
                    <a:pt x="301" y="33"/>
                  </a:lnTo>
                  <a:lnTo>
                    <a:pt x="315" y="45"/>
                  </a:lnTo>
                  <a:lnTo>
                    <a:pt x="330" y="56"/>
                  </a:lnTo>
                  <a:lnTo>
                    <a:pt x="341" y="71"/>
                  </a:lnTo>
                  <a:lnTo>
                    <a:pt x="353" y="85"/>
                  </a:lnTo>
                  <a:lnTo>
                    <a:pt x="363" y="101"/>
                  </a:lnTo>
                  <a:lnTo>
                    <a:pt x="370" y="118"/>
                  </a:lnTo>
                  <a:lnTo>
                    <a:pt x="377" y="136"/>
                  </a:lnTo>
                  <a:lnTo>
                    <a:pt x="382" y="154"/>
                  </a:lnTo>
                  <a:lnTo>
                    <a:pt x="384" y="173"/>
                  </a:lnTo>
                  <a:lnTo>
                    <a:pt x="386" y="193"/>
                  </a:lnTo>
                  <a:lnTo>
                    <a:pt x="384" y="213"/>
                  </a:lnTo>
                  <a:lnTo>
                    <a:pt x="382" y="232"/>
                  </a:lnTo>
                  <a:lnTo>
                    <a:pt x="377" y="251"/>
                  </a:lnTo>
                  <a:lnTo>
                    <a:pt x="370" y="268"/>
                  </a:lnTo>
                  <a:lnTo>
                    <a:pt x="363" y="285"/>
                  </a:lnTo>
                  <a:lnTo>
                    <a:pt x="353" y="301"/>
                  </a:lnTo>
                  <a:lnTo>
                    <a:pt x="341" y="316"/>
                  </a:lnTo>
                  <a:lnTo>
                    <a:pt x="330" y="330"/>
                  </a:lnTo>
                  <a:lnTo>
                    <a:pt x="315" y="343"/>
                  </a:lnTo>
                  <a:lnTo>
                    <a:pt x="301" y="353"/>
                  </a:lnTo>
                  <a:lnTo>
                    <a:pt x="285" y="363"/>
                  </a:lnTo>
                  <a:lnTo>
                    <a:pt x="268" y="372"/>
                  </a:lnTo>
                  <a:lnTo>
                    <a:pt x="251" y="378"/>
                  </a:lnTo>
                  <a:lnTo>
                    <a:pt x="232" y="382"/>
                  </a:lnTo>
                  <a:lnTo>
                    <a:pt x="212" y="385"/>
                  </a:lnTo>
                  <a:lnTo>
                    <a:pt x="193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22" name="Group 79">
            <a:extLst>
              <a:ext uri="{FF2B5EF4-FFF2-40B4-BE49-F238E27FC236}">
                <a16:creationId xmlns:a16="http://schemas.microsoft.com/office/drawing/2014/main" id="{F3BB0260-9D88-474D-833B-086379F2553D}"/>
              </a:ext>
            </a:extLst>
          </p:cNvPr>
          <p:cNvGrpSpPr/>
          <p:nvPr/>
        </p:nvGrpSpPr>
        <p:grpSpPr>
          <a:xfrm>
            <a:off x="2088487" y="2176217"/>
            <a:ext cx="234524" cy="235818"/>
            <a:chOff x="5009830" y="3762422"/>
            <a:chExt cx="449901" cy="451357"/>
          </a:xfrm>
          <a:solidFill>
            <a:schemeClr val="bg1"/>
          </a:solidFill>
        </p:grpSpPr>
        <p:sp>
          <p:nvSpPr>
            <p:cNvPr id="31" name="Freeform 467">
              <a:extLst>
                <a:ext uri="{FF2B5EF4-FFF2-40B4-BE49-F238E27FC236}">
                  <a16:creationId xmlns:a16="http://schemas.microsoft.com/office/drawing/2014/main" id="{1DC2EA4D-DF32-4F0E-8800-E84A376A88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9830" y="3762422"/>
              <a:ext cx="449901" cy="451357"/>
            </a:xfrm>
            <a:custGeom>
              <a:avLst/>
              <a:gdLst>
                <a:gd name="T0" fmla="*/ 390 w 928"/>
                <a:gd name="T1" fmla="*/ 764 h 928"/>
                <a:gd name="T2" fmla="*/ 408 w 928"/>
                <a:gd name="T3" fmla="*/ 878 h 928"/>
                <a:gd name="T4" fmla="*/ 503 w 928"/>
                <a:gd name="T5" fmla="*/ 889 h 928"/>
                <a:gd name="T6" fmla="*/ 522 w 928"/>
                <a:gd name="T7" fmla="*/ 873 h 928"/>
                <a:gd name="T8" fmla="*/ 559 w 928"/>
                <a:gd name="T9" fmla="*/ 758 h 928"/>
                <a:gd name="T10" fmla="*/ 648 w 928"/>
                <a:gd name="T11" fmla="*/ 731 h 928"/>
                <a:gd name="T12" fmla="*/ 730 w 928"/>
                <a:gd name="T13" fmla="*/ 796 h 928"/>
                <a:gd name="T14" fmla="*/ 797 w 928"/>
                <a:gd name="T15" fmla="*/ 724 h 928"/>
                <a:gd name="T16" fmla="*/ 725 w 928"/>
                <a:gd name="T17" fmla="*/ 637 h 928"/>
                <a:gd name="T18" fmla="*/ 766 w 928"/>
                <a:gd name="T19" fmla="*/ 531 h 928"/>
                <a:gd name="T20" fmla="*/ 880 w 928"/>
                <a:gd name="T21" fmla="*/ 519 h 928"/>
                <a:gd name="T22" fmla="*/ 887 w 928"/>
                <a:gd name="T23" fmla="*/ 423 h 928"/>
                <a:gd name="T24" fmla="*/ 869 w 928"/>
                <a:gd name="T25" fmla="*/ 407 h 928"/>
                <a:gd name="T26" fmla="*/ 749 w 928"/>
                <a:gd name="T27" fmla="*/ 346 h 928"/>
                <a:gd name="T28" fmla="*/ 791 w 928"/>
                <a:gd name="T29" fmla="*/ 218 h 928"/>
                <a:gd name="T30" fmla="*/ 794 w 928"/>
                <a:gd name="T31" fmla="*/ 193 h 928"/>
                <a:gd name="T32" fmla="*/ 719 w 928"/>
                <a:gd name="T33" fmla="*/ 132 h 928"/>
                <a:gd name="T34" fmla="*/ 630 w 928"/>
                <a:gd name="T35" fmla="*/ 204 h 928"/>
                <a:gd name="T36" fmla="*/ 526 w 928"/>
                <a:gd name="T37" fmla="*/ 157 h 928"/>
                <a:gd name="T38" fmla="*/ 516 w 928"/>
                <a:gd name="T39" fmla="*/ 45 h 928"/>
                <a:gd name="T40" fmla="*/ 418 w 928"/>
                <a:gd name="T41" fmla="*/ 41 h 928"/>
                <a:gd name="T42" fmla="*/ 406 w 928"/>
                <a:gd name="T43" fmla="*/ 146 h 928"/>
                <a:gd name="T44" fmla="*/ 324 w 928"/>
                <a:gd name="T45" fmla="*/ 189 h 928"/>
                <a:gd name="T46" fmla="*/ 215 w 928"/>
                <a:gd name="T47" fmla="*/ 134 h 928"/>
                <a:gd name="T48" fmla="*/ 190 w 928"/>
                <a:gd name="T49" fmla="*/ 137 h 928"/>
                <a:gd name="T50" fmla="*/ 131 w 928"/>
                <a:gd name="T51" fmla="*/ 212 h 928"/>
                <a:gd name="T52" fmla="*/ 200 w 928"/>
                <a:gd name="T53" fmla="*/ 304 h 928"/>
                <a:gd name="T54" fmla="*/ 151 w 928"/>
                <a:gd name="T55" fmla="*/ 405 h 928"/>
                <a:gd name="T56" fmla="*/ 42 w 928"/>
                <a:gd name="T57" fmla="*/ 415 h 928"/>
                <a:gd name="T58" fmla="*/ 42 w 928"/>
                <a:gd name="T59" fmla="*/ 513 h 928"/>
                <a:gd name="T60" fmla="*/ 151 w 928"/>
                <a:gd name="T61" fmla="*/ 523 h 928"/>
                <a:gd name="T62" fmla="*/ 200 w 928"/>
                <a:gd name="T63" fmla="*/ 626 h 928"/>
                <a:gd name="T64" fmla="*/ 131 w 928"/>
                <a:gd name="T65" fmla="*/ 716 h 928"/>
                <a:gd name="T66" fmla="*/ 190 w 928"/>
                <a:gd name="T67" fmla="*/ 793 h 928"/>
                <a:gd name="T68" fmla="*/ 215 w 928"/>
                <a:gd name="T69" fmla="*/ 794 h 928"/>
                <a:gd name="T70" fmla="*/ 503 w 928"/>
                <a:gd name="T71" fmla="*/ 928 h 928"/>
                <a:gd name="T72" fmla="*/ 372 w 928"/>
                <a:gd name="T73" fmla="*/ 892 h 928"/>
                <a:gd name="T74" fmla="*/ 295 w 928"/>
                <a:gd name="T75" fmla="*/ 768 h 928"/>
                <a:gd name="T76" fmla="*/ 182 w 928"/>
                <a:gd name="T77" fmla="*/ 832 h 928"/>
                <a:gd name="T78" fmla="*/ 91 w 928"/>
                <a:gd name="T79" fmla="*/ 724 h 928"/>
                <a:gd name="T80" fmla="*/ 143 w 928"/>
                <a:gd name="T81" fmla="*/ 597 h 928"/>
                <a:gd name="T82" fmla="*/ 18 w 928"/>
                <a:gd name="T83" fmla="*/ 543 h 928"/>
                <a:gd name="T84" fmla="*/ 5 w 928"/>
                <a:gd name="T85" fmla="*/ 404 h 928"/>
                <a:gd name="T86" fmla="*/ 130 w 928"/>
                <a:gd name="T87" fmla="*/ 368 h 928"/>
                <a:gd name="T88" fmla="*/ 95 w 928"/>
                <a:gd name="T89" fmla="*/ 227 h 928"/>
                <a:gd name="T90" fmla="*/ 163 w 928"/>
                <a:gd name="T91" fmla="*/ 110 h 928"/>
                <a:gd name="T92" fmla="*/ 236 w 928"/>
                <a:gd name="T93" fmla="*/ 103 h 928"/>
                <a:gd name="T94" fmla="*/ 367 w 928"/>
                <a:gd name="T95" fmla="*/ 58 h 928"/>
                <a:gd name="T96" fmla="*/ 414 w 928"/>
                <a:gd name="T97" fmla="*/ 2 h 928"/>
                <a:gd name="T98" fmla="*/ 550 w 928"/>
                <a:gd name="T99" fmla="*/ 26 h 928"/>
                <a:gd name="T100" fmla="*/ 614 w 928"/>
                <a:gd name="T101" fmla="*/ 152 h 928"/>
                <a:gd name="T102" fmla="*/ 735 w 928"/>
                <a:gd name="T103" fmla="*/ 94 h 928"/>
                <a:gd name="T104" fmla="*/ 834 w 928"/>
                <a:gd name="T105" fmla="*/ 193 h 928"/>
                <a:gd name="T106" fmla="*/ 776 w 928"/>
                <a:gd name="T107" fmla="*/ 314 h 928"/>
                <a:gd name="T108" fmla="*/ 902 w 928"/>
                <a:gd name="T109" fmla="*/ 378 h 928"/>
                <a:gd name="T110" fmla="*/ 926 w 928"/>
                <a:gd name="T111" fmla="*/ 515 h 928"/>
                <a:gd name="T112" fmla="*/ 869 w 928"/>
                <a:gd name="T113" fmla="*/ 561 h 928"/>
                <a:gd name="T114" fmla="*/ 825 w 928"/>
                <a:gd name="T115" fmla="*/ 692 h 928"/>
                <a:gd name="T116" fmla="*/ 818 w 928"/>
                <a:gd name="T117" fmla="*/ 765 h 928"/>
                <a:gd name="T118" fmla="*/ 702 w 928"/>
                <a:gd name="T119" fmla="*/ 832 h 928"/>
                <a:gd name="T120" fmla="*/ 560 w 928"/>
                <a:gd name="T121" fmla="*/ 798 h 928"/>
                <a:gd name="T122" fmla="*/ 524 w 928"/>
                <a:gd name="T123" fmla="*/ 924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8" h="928">
                  <a:moveTo>
                    <a:pt x="293" y="725"/>
                  </a:moveTo>
                  <a:lnTo>
                    <a:pt x="298" y="726"/>
                  </a:lnTo>
                  <a:lnTo>
                    <a:pt x="303" y="728"/>
                  </a:lnTo>
                  <a:lnTo>
                    <a:pt x="324" y="739"/>
                  </a:lnTo>
                  <a:lnTo>
                    <a:pt x="346" y="749"/>
                  </a:lnTo>
                  <a:lnTo>
                    <a:pt x="367" y="758"/>
                  </a:lnTo>
                  <a:lnTo>
                    <a:pt x="390" y="764"/>
                  </a:lnTo>
                  <a:lnTo>
                    <a:pt x="396" y="767"/>
                  </a:lnTo>
                  <a:lnTo>
                    <a:pt x="402" y="771"/>
                  </a:lnTo>
                  <a:lnTo>
                    <a:pt x="405" y="777"/>
                  </a:lnTo>
                  <a:lnTo>
                    <a:pt x="406" y="783"/>
                  </a:lnTo>
                  <a:lnTo>
                    <a:pt x="406" y="870"/>
                  </a:lnTo>
                  <a:lnTo>
                    <a:pt x="406" y="873"/>
                  </a:lnTo>
                  <a:lnTo>
                    <a:pt x="408" y="878"/>
                  </a:lnTo>
                  <a:lnTo>
                    <a:pt x="409" y="881"/>
                  </a:lnTo>
                  <a:lnTo>
                    <a:pt x="411" y="883"/>
                  </a:lnTo>
                  <a:lnTo>
                    <a:pt x="414" y="886"/>
                  </a:lnTo>
                  <a:lnTo>
                    <a:pt x="418" y="888"/>
                  </a:lnTo>
                  <a:lnTo>
                    <a:pt x="421" y="889"/>
                  </a:lnTo>
                  <a:lnTo>
                    <a:pt x="425" y="889"/>
                  </a:lnTo>
                  <a:lnTo>
                    <a:pt x="503" y="889"/>
                  </a:lnTo>
                  <a:lnTo>
                    <a:pt x="506" y="889"/>
                  </a:lnTo>
                  <a:lnTo>
                    <a:pt x="510" y="888"/>
                  </a:lnTo>
                  <a:lnTo>
                    <a:pt x="513" y="886"/>
                  </a:lnTo>
                  <a:lnTo>
                    <a:pt x="516" y="883"/>
                  </a:lnTo>
                  <a:lnTo>
                    <a:pt x="519" y="881"/>
                  </a:lnTo>
                  <a:lnTo>
                    <a:pt x="520" y="878"/>
                  </a:lnTo>
                  <a:lnTo>
                    <a:pt x="522" y="873"/>
                  </a:lnTo>
                  <a:lnTo>
                    <a:pt x="522" y="870"/>
                  </a:lnTo>
                  <a:lnTo>
                    <a:pt x="522" y="783"/>
                  </a:lnTo>
                  <a:lnTo>
                    <a:pt x="523" y="777"/>
                  </a:lnTo>
                  <a:lnTo>
                    <a:pt x="526" y="771"/>
                  </a:lnTo>
                  <a:lnTo>
                    <a:pt x="530" y="767"/>
                  </a:lnTo>
                  <a:lnTo>
                    <a:pt x="536" y="764"/>
                  </a:lnTo>
                  <a:lnTo>
                    <a:pt x="559" y="758"/>
                  </a:lnTo>
                  <a:lnTo>
                    <a:pt x="582" y="749"/>
                  </a:lnTo>
                  <a:lnTo>
                    <a:pt x="604" y="739"/>
                  </a:lnTo>
                  <a:lnTo>
                    <a:pt x="624" y="728"/>
                  </a:lnTo>
                  <a:lnTo>
                    <a:pt x="631" y="725"/>
                  </a:lnTo>
                  <a:lnTo>
                    <a:pt x="637" y="725"/>
                  </a:lnTo>
                  <a:lnTo>
                    <a:pt x="642" y="726"/>
                  </a:lnTo>
                  <a:lnTo>
                    <a:pt x="648" y="731"/>
                  </a:lnTo>
                  <a:lnTo>
                    <a:pt x="709" y="793"/>
                  </a:lnTo>
                  <a:lnTo>
                    <a:pt x="712" y="794"/>
                  </a:lnTo>
                  <a:lnTo>
                    <a:pt x="716" y="796"/>
                  </a:lnTo>
                  <a:lnTo>
                    <a:pt x="719" y="797"/>
                  </a:lnTo>
                  <a:lnTo>
                    <a:pt x="723" y="797"/>
                  </a:lnTo>
                  <a:lnTo>
                    <a:pt x="726" y="797"/>
                  </a:lnTo>
                  <a:lnTo>
                    <a:pt x="730" y="796"/>
                  </a:lnTo>
                  <a:lnTo>
                    <a:pt x="733" y="794"/>
                  </a:lnTo>
                  <a:lnTo>
                    <a:pt x="736" y="793"/>
                  </a:lnTo>
                  <a:lnTo>
                    <a:pt x="791" y="738"/>
                  </a:lnTo>
                  <a:lnTo>
                    <a:pt x="794" y="735"/>
                  </a:lnTo>
                  <a:lnTo>
                    <a:pt x="795" y="731"/>
                  </a:lnTo>
                  <a:lnTo>
                    <a:pt x="797" y="728"/>
                  </a:lnTo>
                  <a:lnTo>
                    <a:pt x="797" y="724"/>
                  </a:lnTo>
                  <a:lnTo>
                    <a:pt x="797" y="721"/>
                  </a:lnTo>
                  <a:lnTo>
                    <a:pt x="795" y="716"/>
                  </a:lnTo>
                  <a:lnTo>
                    <a:pt x="794" y="713"/>
                  </a:lnTo>
                  <a:lnTo>
                    <a:pt x="791" y="711"/>
                  </a:lnTo>
                  <a:lnTo>
                    <a:pt x="730" y="649"/>
                  </a:lnTo>
                  <a:lnTo>
                    <a:pt x="726" y="643"/>
                  </a:lnTo>
                  <a:lnTo>
                    <a:pt x="725" y="637"/>
                  </a:lnTo>
                  <a:lnTo>
                    <a:pt x="725" y="631"/>
                  </a:lnTo>
                  <a:lnTo>
                    <a:pt x="727" y="626"/>
                  </a:lnTo>
                  <a:lnTo>
                    <a:pt x="739" y="604"/>
                  </a:lnTo>
                  <a:lnTo>
                    <a:pt x="749" y="582"/>
                  </a:lnTo>
                  <a:lnTo>
                    <a:pt x="758" y="561"/>
                  </a:lnTo>
                  <a:lnTo>
                    <a:pt x="763" y="538"/>
                  </a:lnTo>
                  <a:lnTo>
                    <a:pt x="766" y="531"/>
                  </a:lnTo>
                  <a:lnTo>
                    <a:pt x="771" y="526"/>
                  </a:lnTo>
                  <a:lnTo>
                    <a:pt x="776" y="523"/>
                  </a:lnTo>
                  <a:lnTo>
                    <a:pt x="782" y="522"/>
                  </a:lnTo>
                  <a:lnTo>
                    <a:pt x="869" y="522"/>
                  </a:lnTo>
                  <a:lnTo>
                    <a:pt x="873" y="522"/>
                  </a:lnTo>
                  <a:lnTo>
                    <a:pt x="876" y="520"/>
                  </a:lnTo>
                  <a:lnTo>
                    <a:pt x="880" y="519"/>
                  </a:lnTo>
                  <a:lnTo>
                    <a:pt x="883" y="516"/>
                  </a:lnTo>
                  <a:lnTo>
                    <a:pt x="886" y="513"/>
                  </a:lnTo>
                  <a:lnTo>
                    <a:pt x="887" y="510"/>
                  </a:lnTo>
                  <a:lnTo>
                    <a:pt x="887" y="507"/>
                  </a:lnTo>
                  <a:lnTo>
                    <a:pt x="889" y="503"/>
                  </a:lnTo>
                  <a:lnTo>
                    <a:pt x="889" y="425"/>
                  </a:lnTo>
                  <a:lnTo>
                    <a:pt x="887" y="423"/>
                  </a:lnTo>
                  <a:lnTo>
                    <a:pt x="887" y="418"/>
                  </a:lnTo>
                  <a:lnTo>
                    <a:pt x="884" y="415"/>
                  </a:lnTo>
                  <a:lnTo>
                    <a:pt x="883" y="412"/>
                  </a:lnTo>
                  <a:lnTo>
                    <a:pt x="880" y="410"/>
                  </a:lnTo>
                  <a:lnTo>
                    <a:pt x="877" y="408"/>
                  </a:lnTo>
                  <a:lnTo>
                    <a:pt x="873" y="407"/>
                  </a:lnTo>
                  <a:lnTo>
                    <a:pt x="869" y="407"/>
                  </a:lnTo>
                  <a:lnTo>
                    <a:pt x="782" y="407"/>
                  </a:lnTo>
                  <a:lnTo>
                    <a:pt x="776" y="405"/>
                  </a:lnTo>
                  <a:lnTo>
                    <a:pt x="771" y="402"/>
                  </a:lnTo>
                  <a:lnTo>
                    <a:pt x="766" y="398"/>
                  </a:lnTo>
                  <a:lnTo>
                    <a:pt x="763" y="392"/>
                  </a:lnTo>
                  <a:lnTo>
                    <a:pt x="758" y="369"/>
                  </a:lnTo>
                  <a:lnTo>
                    <a:pt x="749" y="346"/>
                  </a:lnTo>
                  <a:lnTo>
                    <a:pt x="739" y="325"/>
                  </a:lnTo>
                  <a:lnTo>
                    <a:pt x="727" y="303"/>
                  </a:lnTo>
                  <a:lnTo>
                    <a:pt x="725" y="297"/>
                  </a:lnTo>
                  <a:lnTo>
                    <a:pt x="725" y="291"/>
                  </a:lnTo>
                  <a:lnTo>
                    <a:pt x="726" y="286"/>
                  </a:lnTo>
                  <a:lnTo>
                    <a:pt x="730" y="280"/>
                  </a:lnTo>
                  <a:lnTo>
                    <a:pt x="791" y="218"/>
                  </a:lnTo>
                  <a:lnTo>
                    <a:pt x="794" y="215"/>
                  </a:lnTo>
                  <a:lnTo>
                    <a:pt x="795" y="212"/>
                  </a:lnTo>
                  <a:lnTo>
                    <a:pt x="797" y="209"/>
                  </a:lnTo>
                  <a:lnTo>
                    <a:pt x="797" y="205"/>
                  </a:lnTo>
                  <a:lnTo>
                    <a:pt x="797" y="201"/>
                  </a:lnTo>
                  <a:lnTo>
                    <a:pt x="795" y="198"/>
                  </a:lnTo>
                  <a:lnTo>
                    <a:pt x="794" y="193"/>
                  </a:lnTo>
                  <a:lnTo>
                    <a:pt x="791" y="191"/>
                  </a:lnTo>
                  <a:lnTo>
                    <a:pt x="736" y="136"/>
                  </a:lnTo>
                  <a:lnTo>
                    <a:pt x="733" y="134"/>
                  </a:lnTo>
                  <a:lnTo>
                    <a:pt x="730" y="133"/>
                  </a:lnTo>
                  <a:lnTo>
                    <a:pt x="726" y="132"/>
                  </a:lnTo>
                  <a:lnTo>
                    <a:pt x="723" y="132"/>
                  </a:lnTo>
                  <a:lnTo>
                    <a:pt x="719" y="132"/>
                  </a:lnTo>
                  <a:lnTo>
                    <a:pt x="716" y="133"/>
                  </a:lnTo>
                  <a:lnTo>
                    <a:pt x="712" y="134"/>
                  </a:lnTo>
                  <a:lnTo>
                    <a:pt x="709" y="136"/>
                  </a:lnTo>
                  <a:lnTo>
                    <a:pt x="648" y="198"/>
                  </a:lnTo>
                  <a:lnTo>
                    <a:pt x="642" y="202"/>
                  </a:lnTo>
                  <a:lnTo>
                    <a:pt x="637" y="204"/>
                  </a:lnTo>
                  <a:lnTo>
                    <a:pt x="630" y="204"/>
                  </a:lnTo>
                  <a:lnTo>
                    <a:pt x="624" y="201"/>
                  </a:lnTo>
                  <a:lnTo>
                    <a:pt x="604" y="189"/>
                  </a:lnTo>
                  <a:lnTo>
                    <a:pt x="582" y="179"/>
                  </a:lnTo>
                  <a:lnTo>
                    <a:pt x="559" y="170"/>
                  </a:lnTo>
                  <a:lnTo>
                    <a:pt x="536" y="165"/>
                  </a:lnTo>
                  <a:lnTo>
                    <a:pt x="530" y="162"/>
                  </a:lnTo>
                  <a:lnTo>
                    <a:pt x="526" y="157"/>
                  </a:lnTo>
                  <a:lnTo>
                    <a:pt x="523" y="152"/>
                  </a:lnTo>
                  <a:lnTo>
                    <a:pt x="522" y="146"/>
                  </a:lnTo>
                  <a:lnTo>
                    <a:pt x="522" y="58"/>
                  </a:lnTo>
                  <a:lnTo>
                    <a:pt x="522" y="55"/>
                  </a:lnTo>
                  <a:lnTo>
                    <a:pt x="520" y="51"/>
                  </a:lnTo>
                  <a:lnTo>
                    <a:pt x="519" y="48"/>
                  </a:lnTo>
                  <a:lnTo>
                    <a:pt x="516" y="45"/>
                  </a:lnTo>
                  <a:lnTo>
                    <a:pt x="513" y="42"/>
                  </a:lnTo>
                  <a:lnTo>
                    <a:pt x="510" y="41"/>
                  </a:lnTo>
                  <a:lnTo>
                    <a:pt x="506" y="39"/>
                  </a:lnTo>
                  <a:lnTo>
                    <a:pt x="503" y="39"/>
                  </a:lnTo>
                  <a:lnTo>
                    <a:pt x="425" y="39"/>
                  </a:lnTo>
                  <a:lnTo>
                    <a:pt x="421" y="39"/>
                  </a:lnTo>
                  <a:lnTo>
                    <a:pt x="418" y="41"/>
                  </a:lnTo>
                  <a:lnTo>
                    <a:pt x="414" y="42"/>
                  </a:lnTo>
                  <a:lnTo>
                    <a:pt x="411" y="45"/>
                  </a:lnTo>
                  <a:lnTo>
                    <a:pt x="409" y="48"/>
                  </a:lnTo>
                  <a:lnTo>
                    <a:pt x="408" y="51"/>
                  </a:lnTo>
                  <a:lnTo>
                    <a:pt x="406" y="55"/>
                  </a:lnTo>
                  <a:lnTo>
                    <a:pt x="406" y="58"/>
                  </a:lnTo>
                  <a:lnTo>
                    <a:pt x="406" y="146"/>
                  </a:lnTo>
                  <a:lnTo>
                    <a:pt x="405" y="152"/>
                  </a:lnTo>
                  <a:lnTo>
                    <a:pt x="402" y="157"/>
                  </a:lnTo>
                  <a:lnTo>
                    <a:pt x="396" y="162"/>
                  </a:lnTo>
                  <a:lnTo>
                    <a:pt x="390" y="165"/>
                  </a:lnTo>
                  <a:lnTo>
                    <a:pt x="367" y="170"/>
                  </a:lnTo>
                  <a:lnTo>
                    <a:pt x="346" y="179"/>
                  </a:lnTo>
                  <a:lnTo>
                    <a:pt x="324" y="189"/>
                  </a:lnTo>
                  <a:lnTo>
                    <a:pt x="303" y="201"/>
                  </a:lnTo>
                  <a:lnTo>
                    <a:pt x="297" y="204"/>
                  </a:lnTo>
                  <a:lnTo>
                    <a:pt x="291" y="204"/>
                  </a:lnTo>
                  <a:lnTo>
                    <a:pt x="284" y="202"/>
                  </a:lnTo>
                  <a:lnTo>
                    <a:pt x="280" y="198"/>
                  </a:lnTo>
                  <a:lnTo>
                    <a:pt x="218" y="137"/>
                  </a:lnTo>
                  <a:lnTo>
                    <a:pt x="215" y="134"/>
                  </a:lnTo>
                  <a:lnTo>
                    <a:pt x="212" y="133"/>
                  </a:lnTo>
                  <a:lnTo>
                    <a:pt x="208" y="132"/>
                  </a:lnTo>
                  <a:lnTo>
                    <a:pt x="205" y="132"/>
                  </a:lnTo>
                  <a:lnTo>
                    <a:pt x="200" y="132"/>
                  </a:lnTo>
                  <a:lnTo>
                    <a:pt x="196" y="133"/>
                  </a:lnTo>
                  <a:lnTo>
                    <a:pt x="193" y="134"/>
                  </a:lnTo>
                  <a:lnTo>
                    <a:pt x="190" y="137"/>
                  </a:lnTo>
                  <a:lnTo>
                    <a:pt x="136" y="191"/>
                  </a:lnTo>
                  <a:lnTo>
                    <a:pt x="133" y="195"/>
                  </a:lnTo>
                  <a:lnTo>
                    <a:pt x="131" y="198"/>
                  </a:lnTo>
                  <a:lnTo>
                    <a:pt x="131" y="201"/>
                  </a:lnTo>
                  <a:lnTo>
                    <a:pt x="130" y="205"/>
                  </a:lnTo>
                  <a:lnTo>
                    <a:pt x="131" y="208"/>
                  </a:lnTo>
                  <a:lnTo>
                    <a:pt x="131" y="212"/>
                  </a:lnTo>
                  <a:lnTo>
                    <a:pt x="133" y="215"/>
                  </a:lnTo>
                  <a:lnTo>
                    <a:pt x="136" y="218"/>
                  </a:lnTo>
                  <a:lnTo>
                    <a:pt x="198" y="280"/>
                  </a:lnTo>
                  <a:lnTo>
                    <a:pt x="200" y="286"/>
                  </a:lnTo>
                  <a:lnTo>
                    <a:pt x="203" y="291"/>
                  </a:lnTo>
                  <a:lnTo>
                    <a:pt x="202" y="297"/>
                  </a:lnTo>
                  <a:lnTo>
                    <a:pt x="200" y="304"/>
                  </a:lnTo>
                  <a:lnTo>
                    <a:pt x="189" y="325"/>
                  </a:lnTo>
                  <a:lnTo>
                    <a:pt x="179" y="346"/>
                  </a:lnTo>
                  <a:lnTo>
                    <a:pt x="170" y="369"/>
                  </a:lnTo>
                  <a:lnTo>
                    <a:pt x="163" y="392"/>
                  </a:lnTo>
                  <a:lnTo>
                    <a:pt x="162" y="398"/>
                  </a:lnTo>
                  <a:lnTo>
                    <a:pt x="157" y="402"/>
                  </a:lnTo>
                  <a:lnTo>
                    <a:pt x="151" y="405"/>
                  </a:lnTo>
                  <a:lnTo>
                    <a:pt x="144" y="407"/>
                  </a:lnTo>
                  <a:lnTo>
                    <a:pt x="58" y="407"/>
                  </a:lnTo>
                  <a:lnTo>
                    <a:pt x="54" y="407"/>
                  </a:lnTo>
                  <a:lnTo>
                    <a:pt x="51" y="408"/>
                  </a:lnTo>
                  <a:lnTo>
                    <a:pt x="48" y="410"/>
                  </a:lnTo>
                  <a:lnTo>
                    <a:pt x="45" y="412"/>
                  </a:lnTo>
                  <a:lnTo>
                    <a:pt x="42" y="415"/>
                  </a:lnTo>
                  <a:lnTo>
                    <a:pt x="41" y="418"/>
                  </a:lnTo>
                  <a:lnTo>
                    <a:pt x="39" y="423"/>
                  </a:lnTo>
                  <a:lnTo>
                    <a:pt x="39" y="425"/>
                  </a:lnTo>
                  <a:lnTo>
                    <a:pt x="39" y="503"/>
                  </a:lnTo>
                  <a:lnTo>
                    <a:pt x="39" y="507"/>
                  </a:lnTo>
                  <a:lnTo>
                    <a:pt x="41" y="510"/>
                  </a:lnTo>
                  <a:lnTo>
                    <a:pt x="42" y="513"/>
                  </a:lnTo>
                  <a:lnTo>
                    <a:pt x="45" y="516"/>
                  </a:lnTo>
                  <a:lnTo>
                    <a:pt x="48" y="519"/>
                  </a:lnTo>
                  <a:lnTo>
                    <a:pt x="51" y="520"/>
                  </a:lnTo>
                  <a:lnTo>
                    <a:pt x="54" y="522"/>
                  </a:lnTo>
                  <a:lnTo>
                    <a:pt x="58" y="522"/>
                  </a:lnTo>
                  <a:lnTo>
                    <a:pt x="144" y="522"/>
                  </a:lnTo>
                  <a:lnTo>
                    <a:pt x="151" y="523"/>
                  </a:lnTo>
                  <a:lnTo>
                    <a:pt x="157" y="526"/>
                  </a:lnTo>
                  <a:lnTo>
                    <a:pt x="162" y="531"/>
                  </a:lnTo>
                  <a:lnTo>
                    <a:pt x="163" y="538"/>
                  </a:lnTo>
                  <a:lnTo>
                    <a:pt x="170" y="561"/>
                  </a:lnTo>
                  <a:lnTo>
                    <a:pt x="179" y="582"/>
                  </a:lnTo>
                  <a:lnTo>
                    <a:pt x="189" y="604"/>
                  </a:lnTo>
                  <a:lnTo>
                    <a:pt x="200" y="626"/>
                  </a:lnTo>
                  <a:lnTo>
                    <a:pt x="202" y="631"/>
                  </a:lnTo>
                  <a:lnTo>
                    <a:pt x="203" y="637"/>
                  </a:lnTo>
                  <a:lnTo>
                    <a:pt x="200" y="643"/>
                  </a:lnTo>
                  <a:lnTo>
                    <a:pt x="198" y="649"/>
                  </a:lnTo>
                  <a:lnTo>
                    <a:pt x="136" y="711"/>
                  </a:lnTo>
                  <a:lnTo>
                    <a:pt x="134" y="713"/>
                  </a:lnTo>
                  <a:lnTo>
                    <a:pt x="131" y="716"/>
                  </a:lnTo>
                  <a:lnTo>
                    <a:pt x="131" y="721"/>
                  </a:lnTo>
                  <a:lnTo>
                    <a:pt x="130" y="724"/>
                  </a:lnTo>
                  <a:lnTo>
                    <a:pt x="131" y="728"/>
                  </a:lnTo>
                  <a:lnTo>
                    <a:pt x="131" y="731"/>
                  </a:lnTo>
                  <a:lnTo>
                    <a:pt x="134" y="735"/>
                  </a:lnTo>
                  <a:lnTo>
                    <a:pt x="136" y="738"/>
                  </a:lnTo>
                  <a:lnTo>
                    <a:pt x="190" y="793"/>
                  </a:lnTo>
                  <a:lnTo>
                    <a:pt x="193" y="794"/>
                  </a:lnTo>
                  <a:lnTo>
                    <a:pt x="196" y="796"/>
                  </a:lnTo>
                  <a:lnTo>
                    <a:pt x="200" y="797"/>
                  </a:lnTo>
                  <a:lnTo>
                    <a:pt x="205" y="797"/>
                  </a:lnTo>
                  <a:lnTo>
                    <a:pt x="208" y="797"/>
                  </a:lnTo>
                  <a:lnTo>
                    <a:pt x="212" y="796"/>
                  </a:lnTo>
                  <a:lnTo>
                    <a:pt x="215" y="794"/>
                  </a:lnTo>
                  <a:lnTo>
                    <a:pt x="218" y="793"/>
                  </a:lnTo>
                  <a:lnTo>
                    <a:pt x="280" y="731"/>
                  </a:lnTo>
                  <a:lnTo>
                    <a:pt x="282" y="728"/>
                  </a:lnTo>
                  <a:lnTo>
                    <a:pt x="285" y="726"/>
                  </a:lnTo>
                  <a:lnTo>
                    <a:pt x="290" y="725"/>
                  </a:lnTo>
                  <a:lnTo>
                    <a:pt x="293" y="725"/>
                  </a:lnTo>
                  <a:close/>
                  <a:moveTo>
                    <a:pt x="503" y="928"/>
                  </a:moveTo>
                  <a:lnTo>
                    <a:pt x="425" y="928"/>
                  </a:lnTo>
                  <a:lnTo>
                    <a:pt x="414" y="927"/>
                  </a:lnTo>
                  <a:lnTo>
                    <a:pt x="402" y="924"/>
                  </a:lnTo>
                  <a:lnTo>
                    <a:pt x="392" y="918"/>
                  </a:lnTo>
                  <a:lnTo>
                    <a:pt x="383" y="911"/>
                  </a:lnTo>
                  <a:lnTo>
                    <a:pt x="378" y="902"/>
                  </a:lnTo>
                  <a:lnTo>
                    <a:pt x="372" y="892"/>
                  </a:lnTo>
                  <a:lnTo>
                    <a:pt x="369" y="882"/>
                  </a:lnTo>
                  <a:lnTo>
                    <a:pt x="367" y="870"/>
                  </a:lnTo>
                  <a:lnTo>
                    <a:pt x="367" y="798"/>
                  </a:lnTo>
                  <a:lnTo>
                    <a:pt x="349" y="793"/>
                  </a:lnTo>
                  <a:lnTo>
                    <a:pt x="330" y="785"/>
                  </a:lnTo>
                  <a:lnTo>
                    <a:pt x="313" y="777"/>
                  </a:lnTo>
                  <a:lnTo>
                    <a:pt x="295" y="768"/>
                  </a:lnTo>
                  <a:lnTo>
                    <a:pt x="245" y="820"/>
                  </a:lnTo>
                  <a:lnTo>
                    <a:pt x="236" y="827"/>
                  </a:lnTo>
                  <a:lnTo>
                    <a:pt x="226" y="832"/>
                  </a:lnTo>
                  <a:lnTo>
                    <a:pt x="215" y="834"/>
                  </a:lnTo>
                  <a:lnTo>
                    <a:pt x="205" y="836"/>
                  </a:lnTo>
                  <a:lnTo>
                    <a:pt x="193" y="834"/>
                  </a:lnTo>
                  <a:lnTo>
                    <a:pt x="182" y="832"/>
                  </a:lnTo>
                  <a:lnTo>
                    <a:pt x="172" y="827"/>
                  </a:lnTo>
                  <a:lnTo>
                    <a:pt x="163" y="820"/>
                  </a:lnTo>
                  <a:lnTo>
                    <a:pt x="108" y="765"/>
                  </a:lnTo>
                  <a:lnTo>
                    <a:pt x="101" y="757"/>
                  </a:lnTo>
                  <a:lnTo>
                    <a:pt x="95" y="747"/>
                  </a:lnTo>
                  <a:lnTo>
                    <a:pt x="92" y="735"/>
                  </a:lnTo>
                  <a:lnTo>
                    <a:pt x="91" y="724"/>
                  </a:lnTo>
                  <a:lnTo>
                    <a:pt x="92" y="712"/>
                  </a:lnTo>
                  <a:lnTo>
                    <a:pt x="95" y="702"/>
                  </a:lnTo>
                  <a:lnTo>
                    <a:pt x="101" y="692"/>
                  </a:lnTo>
                  <a:lnTo>
                    <a:pt x="108" y="683"/>
                  </a:lnTo>
                  <a:lnTo>
                    <a:pt x="160" y="631"/>
                  </a:lnTo>
                  <a:lnTo>
                    <a:pt x="150" y="616"/>
                  </a:lnTo>
                  <a:lnTo>
                    <a:pt x="143" y="597"/>
                  </a:lnTo>
                  <a:lnTo>
                    <a:pt x="136" y="580"/>
                  </a:lnTo>
                  <a:lnTo>
                    <a:pt x="130" y="561"/>
                  </a:lnTo>
                  <a:lnTo>
                    <a:pt x="58" y="561"/>
                  </a:lnTo>
                  <a:lnTo>
                    <a:pt x="46" y="559"/>
                  </a:lnTo>
                  <a:lnTo>
                    <a:pt x="36" y="556"/>
                  </a:lnTo>
                  <a:lnTo>
                    <a:pt x="26" y="551"/>
                  </a:lnTo>
                  <a:lnTo>
                    <a:pt x="18" y="543"/>
                  </a:lnTo>
                  <a:lnTo>
                    <a:pt x="10" y="535"/>
                  </a:lnTo>
                  <a:lnTo>
                    <a:pt x="5" y="526"/>
                  </a:lnTo>
                  <a:lnTo>
                    <a:pt x="2" y="515"/>
                  </a:lnTo>
                  <a:lnTo>
                    <a:pt x="0" y="503"/>
                  </a:lnTo>
                  <a:lnTo>
                    <a:pt x="0" y="425"/>
                  </a:lnTo>
                  <a:lnTo>
                    <a:pt x="2" y="414"/>
                  </a:lnTo>
                  <a:lnTo>
                    <a:pt x="5" y="404"/>
                  </a:lnTo>
                  <a:lnTo>
                    <a:pt x="10" y="394"/>
                  </a:lnTo>
                  <a:lnTo>
                    <a:pt x="18" y="385"/>
                  </a:lnTo>
                  <a:lnTo>
                    <a:pt x="26" y="378"/>
                  </a:lnTo>
                  <a:lnTo>
                    <a:pt x="36" y="372"/>
                  </a:lnTo>
                  <a:lnTo>
                    <a:pt x="46" y="369"/>
                  </a:lnTo>
                  <a:lnTo>
                    <a:pt x="58" y="368"/>
                  </a:lnTo>
                  <a:lnTo>
                    <a:pt x="130" y="368"/>
                  </a:lnTo>
                  <a:lnTo>
                    <a:pt x="136" y="349"/>
                  </a:lnTo>
                  <a:lnTo>
                    <a:pt x="143" y="332"/>
                  </a:lnTo>
                  <a:lnTo>
                    <a:pt x="150" y="314"/>
                  </a:lnTo>
                  <a:lnTo>
                    <a:pt x="160" y="297"/>
                  </a:lnTo>
                  <a:lnTo>
                    <a:pt x="108" y="245"/>
                  </a:lnTo>
                  <a:lnTo>
                    <a:pt x="101" y="237"/>
                  </a:lnTo>
                  <a:lnTo>
                    <a:pt x="95" y="227"/>
                  </a:lnTo>
                  <a:lnTo>
                    <a:pt x="92" y="217"/>
                  </a:lnTo>
                  <a:lnTo>
                    <a:pt x="91" y="205"/>
                  </a:lnTo>
                  <a:lnTo>
                    <a:pt x="92" y="193"/>
                  </a:lnTo>
                  <a:lnTo>
                    <a:pt x="95" y="183"/>
                  </a:lnTo>
                  <a:lnTo>
                    <a:pt x="101" y="173"/>
                  </a:lnTo>
                  <a:lnTo>
                    <a:pt x="108" y="163"/>
                  </a:lnTo>
                  <a:lnTo>
                    <a:pt x="163" y="110"/>
                  </a:lnTo>
                  <a:lnTo>
                    <a:pt x="172" y="103"/>
                  </a:lnTo>
                  <a:lnTo>
                    <a:pt x="182" y="97"/>
                  </a:lnTo>
                  <a:lnTo>
                    <a:pt x="193" y="94"/>
                  </a:lnTo>
                  <a:lnTo>
                    <a:pt x="205" y="93"/>
                  </a:lnTo>
                  <a:lnTo>
                    <a:pt x="215" y="94"/>
                  </a:lnTo>
                  <a:lnTo>
                    <a:pt x="226" y="97"/>
                  </a:lnTo>
                  <a:lnTo>
                    <a:pt x="236" y="103"/>
                  </a:lnTo>
                  <a:lnTo>
                    <a:pt x="245" y="110"/>
                  </a:lnTo>
                  <a:lnTo>
                    <a:pt x="295" y="160"/>
                  </a:lnTo>
                  <a:lnTo>
                    <a:pt x="313" y="152"/>
                  </a:lnTo>
                  <a:lnTo>
                    <a:pt x="330" y="143"/>
                  </a:lnTo>
                  <a:lnTo>
                    <a:pt x="349" y="136"/>
                  </a:lnTo>
                  <a:lnTo>
                    <a:pt x="367" y="130"/>
                  </a:lnTo>
                  <a:lnTo>
                    <a:pt x="367" y="58"/>
                  </a:lnTo>
                  <a:lnTo>
                    <a:pt x="369" y="47"/>
                  </a:lnTo>
                  <a:lnTo>
                    <a:pt x="372" y="36"/>
                  </a:lnTo>
                  <a:lnTo>
                    <a:pt x="378" y="26"/>
                  </a:lnTo>
                  <a:lnTo>
                    <a:pt x="383" y="18"/>
                  </a:lnTo>
                  <a:lnTo>
                    <a:pt x="392" y="11"/>
                  </a:lnTo>
                  <a:lnTo>
                    <a:pt x="402" y="5"/>
                  </a:lnTo>
                  <a:lnTo>
                    <a:pt x="414" y="2"/>
                  </a:lnTo>
                  <a:lnTo>
                    <a:pt x="425" y="0"/>
                  </a:lnTo>
                  <a:lnTo>
                    <a:pt x="503" y="0"/>
                  </a:lnTo>
                  <a:lnTo>
                    <a:pt x="514" y="2"/>
                  </a:lnTo>
                  <a:lnTo>
                    <a:pt x="524" y="5"/>
                  </a:lnTo>
                  <a:lnTo>
                    <a:pt x="534" y="11"/>
                  </a:lnTo>
                  <a:lnTo>
                    <a:pt x="543" y="18"/>
                  </a:lnTo>
                  <a:lnTo>
                    <a:pt x="550" y="26"/>
                  </a:lnTo>
                  <a:lnTo>
                    <a:pt x="556" y="36"/>
                  </a:lnTo>
                  <a:lnTo>
                    <a:pt x="559" y="47"/>
                  </a:lnTo>
                  <a:lnTo>
                    <a:pt x="560" y="58"/>
                  </a:lnTo>
                  <a:lnTo>
                    <a:pt x="560" y="130"/>
                  </a:lnTo>
                  <a:lnTo>
                    <a:pt x="579" y="137"/>
                  </a:lnTo>
                  <a:lnTo>
                    <a:pt x="596" y="143"/>
                  </a:lnTo>
                  <a:lnTo>
                    <a:pt x="614" y="152"/>
                  </a:lnTo>
                  <a:lnTo>
                    <a:pt x="631" y="160"/>
                  </a:lnTo>
                  <a:lnTo>
                    <a:pt x="681" y="110"/>
                  </a:lnTo>
                  <a:lnTo>
                    <a:pt x="691" y="103"/>
                  </a:lnTo>
                  <a:lnTo>
                    <a:pt x="702" y="97"/>
                  </a:lnTo>
                  <a:lnTo>
                    <a:pt x="712" y="94"/>
                  </a:lnTo>
                  <a:lnTo>
                    <a:pt x="723" y="93"/>
                  </a:lnTo>
                  <a:lnTo>
                    <a:pt x="735" y="94"/>
                  </a:lnTo>
                  <a:lnTo>
                    <a:pt x="745" y="97"/>
                  </a:lnTo>
                  <a:lnTo>
                    <a:pt x="755" y="103"/>
                  </a:lnTo>
                  <a:lnTo>
                    <a:pt x="763" y="110"/>
                  </a:lnTo>
                  <a:lnTo>
                    <a:pt x="818" y="163"/>
                  </a:lnTo>
                  <a:lnTo>
                    <a:pt x="825" y="173"/>
                  </a:lnTo>
                  <a:lnTo>
                    <a:pt x="831" y="182"/>
                  </a:lnTo>
                  <a:lnTo>
                    <a:pt x="834" y="193"/>
                  </a:lnTo>
                  <a:lnTo>
                    <a:pt x="835" y="205"/>
                  </a:lnTo>
                  <a:lnTo>
                    <a:pt x="834" y="217"/>
                  </a:lnTo>
                  <a:lnTo>
                    <a:pt x="831" y="227"/>
                  </a:lnTo>
                  <a:lnTo>
                    <a:pt x="825" y="237"/>
                  </a:lnTo>
                  <a:lnTo>
                    <a:pt x="818" y="245"/>
                  </a:lnTo>
                  <a:lnTo>
                    <a:pt x="768" y="297"/>
                  </a:lnTo>
                  <a:lnTo>
                    <a:pt x="776" y="314"/>
                  </a:lnTo>
                  <a:lnTo>
                    <a:pt x="785" y="332"/>
                  </a:lnTo>
                  <a:lnTo>
                    <a:pt x="791" y="349"/>
                  </a:lnTo>
                  <a:lnTo>
                    <a:pt x="797" y="368"/>
                  </a:lnTo>
                  <a:lnTo>
                    <a:pt x="869" y="368"/>
                  </a:lnTo>
                  <a:lnTo>
                    <a:pt x="880" y="369"/>
                  </a:lnTo>
                  <a:lnTo>
                    <a:pt x="892" y="372"/>
                  </a:lnTo>
                  <a:lnTo>
                    <a:pt x="902" y="378"/>
                  </a:lnTo>
                  <a:lnTo>
                    <a:pt x="910" y="385"/>
                  </a:lnTo>
                  <a:lnTo>
                    <a:pt x="918" y="394"/>
                  </a:lnTo>
                  <a:lnTo>
                    <a:pt x="922" y="404"/>
                  </a:lnTo>
                  <a:lnTo>
                    <a:pt x="926" y="414"/>
                  </a:lnTo>
                  <a:lnTo>
                    <a:pt x="928" y="425"/>
                  </a:lnTo>
                  <a:lnTo>
                    <a:pt x="928" y="503"/>
                  </a:lnTo>
                  <a:lnTo>
                    <a:pt x="926" y="515"/>
                  </a:lnTo>
                  <a:lnTo>
                    <a:pt x="923" y="525"/>
                  </a:lnTo>
                  <a:lnTo>
                    <a:pt x="918" y="535"/>
                  </a:lnTo>
                  <a:lnTo>
                    <a:pt x="910" y="543"/>
                  </a:lnTo>
                  <a:lnTo>
                    <a:pt x="902" y="551"/>
                  </a:lnTo>
                  <a:lnTo>
                    <a:pt x="892" y="556"/>
                  </a:lnTo>
                  <a:lnTo>
                    <a:pt x="880" y="559"/>
                  </a:lnTo>
                  <a:lnTo>
                    <a:pt x="869" y="561"/>
                  </a:lnTo>
                  <a:lnTo>
                    <a:pt x="797" y="561"/>
                  </a:lnTo>
                  <a:lnTo>
                    <a:pt x="791" y="580"/>
                  </a:lnTo>
                  <a:lnTo>
                    <a:pt x="785" y="597"/>
                  </a:lnTo>
                  <a:lnTo>
                    <a:pt x="776" y="616"/>
                  </a:lnTo>
                  <a:lnTo>
                    <a:pt x="768" y="631"/>
                  </a:lnTo>
                  <a:lnTo>
                    <a:pt x="818" y="683"/>
                  </a:lnTo>
                  <a:lnTo>
                    <a:pt x="825" y="692"/>
                  </a:lnTo>
                  <a:lnTo>
                    <a:pt x="831" y="702"/>
                  </a:lnTo>
                  <a:lnTo>
                    <a:pt x="834" y="713"/>
                  </a:lnTo>
                  <a:lnTo>
                    <a:pt x="835" y="724"/>
                  </a:lnTo>
                  <a:lnTo>
                    <a:pt x="834" y="735"/>
                  </a:lnTo>
                  <a:lnTo>
                    <a:pt x="831" y="745"/>
                  </a:lnTo>
                  <a:lnTo>
                    <a:pt x="825" y="755"/>
                  </a:lnTo>
                  <a:lnTo>
                    <a:pt x="818" y="765"/>
                  </a:lnTo>
                  <a:lnTo>
                    <a:pt x="763" y="820"/>
                  </a:lnTo>
                  <a:lnTo>
                    <a:pt x="755" y="827"/>
                  </a:lnTo>
                  <a:lnTo>
                    <a:pt x="745" y="832"/>
                  </a:lnTo>
                  <a:lnTo>
                    <a:pt x="735" y="834"/>
                  </a:lnTo>
                  <a:lnTo>
                    <a:pt x="723" y="836"/>
                  </a:lnTo>
                  <a:lnTo>
                    <a:pt x="712" y="834"/>
                  </a:lnTo>
                  <a:lnTo>
                    <a:pt x="702" y="832"/>
                  </a:lnTo>
                  <a:lnTo>
                    <a:pt x="691" y="827"/>
                  </a:lnTo>
                  <a:lnTo>
                    <a:pt x="681" y="820"/>
                  </a:lnTo>
                  <a:lnTo>
                    <a:pt x="631" y="768"/>
                  </a:lnTo>
                  <a:lnTo>
                    <a:pt x="614" y="777"/>
                  </a:lnTo>
                  <a:lnTo>
                    <a:pt x="596" y="785"/>
                  </a:lnTo>
                  <a:lnTo>
                    <a:pt x="579" y="793"/>
                  </a:lnTo>
                  <a:lnTo>
                    <a:pt x="560" y="798"/>
                  </a:lnTo>
                  <a:lnTo>
                    <a:pt x="560" y="870"/>
                  </a:lnTo>
                  <a:lnTo>
                    <a:pt x="559" y="882"/>
                  </a:lnTo>
                  <a:lnTo>
                    <a:pt x="556" y="892"/>
                  </a:lnTo>
                  <a:lnTo>
                    <a:pt x="550" y="902"/>
                  </a:lnTo>
                  <a:lnTo>
                    <a:pt x="543" y="911"/>
                  </a:lnTo>
                  <a:lnTo>
                    <a:pt x="534" y="918"/>
                  </a:lnTo>
                  <a:lnTo>
                    <a:pt x="524" y="924"/>
                  </a:lnTo>
                  <a:lnTo>
                    <a:pt x="514" y="927"/>
                  </a:lnTo>
                  <a:lnTo>
                    <a:pt x="503" y="9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32" name="Freeform 468">
              <a:extLst>
                <a:ext uri="{FF2B5EF4-FFF2-40B4-BE49-F238E27FC236}">
                  <a16:creationId xmlns:a16="http://schemas.microsoft.com/office/drawing/2014/main" id="{FD6DD303-32F4-4DFB-9303-99141EDC03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0870" y="3894917"/>
              <a:ext cx="187823" cy="186367"/>
            </a:xfrm>
            <a:custGeom>
              <a:avLst/>
              <a:gdLst>
                <a:gd name="T0" fmla="*/ 161 w 386"/>
                <a:gd name="T1" fmla="*/ 42 h 386"/>
                <a:gd name="T2" fmla="*/ 119 w 386"/>
                <a:gd name="T3" fmla="*/ 58 h 386"/>
                <a:gd name="T4" fmla="*/ 83 w 386"/>
                <a:gd name="T5" fmla="*/ 84 h 386"/>
                <a:gd name="T6" fmla="*/ 56 w 386"/>
                <a:gd name="T7" fmla="*/ 120 h 386"/>
                <a:gd name="T8" fmla="*/ 42 w 386"/>
                <a:gd name="T9" fmla="*/ 162 h 386"/>
                <a:gd name="T10" fmla="*/ 39 w 386"/>
                <a:gd name="T11" fmla="*/ 209 h 386"/>
                <a:gd name="T12" fmla="*/ 50 w 386"/>
                <a:gd name="T13" fmla="*/ 254 h 386"/>
                <a:gd name="T14" fmla="*/ 73 w 386"/>
                <a:gd name="T15" fmla="*/ 291 h 386"/>
                <a:gd name="T16" fmla="*/ 107 w 386"/>
                <a:gd name="T17" fmla="*/ 321 h 386"/>
                <a:gd name="T18" fmla="*/ 147 w 386"/>
                <a:gd name="T19" fmla="*/ 342 h 386"/>
                <a:gd name="T20" fmla="*/ 193 w 386"/>
                <a:gd name="T21" fmla="*/ 347 h 386"/>
                <a:gd name="T22" fmla="*/ 239 w 386"/>
                <a:gd name="T23" fmla="*/ 342 h 386"/>
                <a:gd name="T24" fmla="*/ 279 w 386"/>
                <a:gd name="T25" fmla="*/ 321 h 386"/>
                <a:gd name="T26" fmla="*/ 311 w 386"/>
                <a:gd name="T27" fmla="*/ 291 h 386"/>
                <a:gd name="T28" fmla="*/ 335 w 386"/>
                <a:gd name="T29" fmla="*/ 254 h 386"/>
                <a:gd name="T30" fmla="*/ 346 w 386"/>
                <a:gd name="T31" fmla="*/ 209 h 386"/>
                <a:gd name="T32" fmla="*/ 344 w 386"/>
                <a:gd name="T33" fmla="*/ 162 h 386"/>
                <a:gd name="T34" fmla="*/ 328 w 386"/>
                <a:gd name="T35" fmla="*/ 120 h 386"/>
                <a:gd name="T36" fmla="*/ 302 w 386"/>
                <a:gd name="T37" fmla="*/ 84 h 386"/>
                <a:gd name="T38" fmla="*/ 266 w 386"/>
                <a:gd name="T39" fmla="*/ 58 h 386"/>
                <a:gd name="T40" fmla="*/ 223 w 386"/>
                <a:gd name="T41" fmla="*/ 42 h 386"/>
                <a:gd name="T42" fmla="*/ 193 w 386"/>
                <a:gd name="T43" fmla="*/ 386 h 386"/>
                <a:gd name="T44" fmla="*/ 135 w 386"/>
                <a:gd name="T45" fmla="*/ 378 h 386"/>
                <a:gd name="T46" fmla="*/ 85 w 386"/>
                <a:gd name="T47" fmla="*/ 353 h 386"/>
                <a:gd name="T48" fmla="*/ 43 w 386"/>
                <a:gd name="T49" fmla="*/ 316 h 386"/>
                <a:gd name="T50" fmla="*/ 14 w 386"/>
                <a:gd name="T51" fmla="*/ 268 h 386"/>
                <a:gd name="T52" fmla="*/ 0 w 386"/>
                <a:gd name="T53" fmla="*/ 213 h 386"/>
                <a:gd name="T54" fmla="*/ 3 w 386"/>
                <a:gd name="T55" fmla="*/ 154 h 386"/>
                <a:gd name="T56" fmla="*/ 23 w 386"/>
                <a:gd name="T57" fmla="*/ 101 h 386"/>
                <a:gd name="T58" fmla="*/ 56 w 386"/>
                <a:gd name="T59" fmla="*/ 56 h 386"/>
                <a:gd name="T60" fmla="*/ 101 w 386"/>
                <a:gd name="T61" fmla="*/ 23 h 386"/>
                <a:gd name="T62" fmla="*/ 154 w 386"/>
                <a:gd name="T63" fmla="*/ 5 h 386"/>
                <a:gd name="T64" fmla="*/ 212 w 386"/>
                <a:gd name="T65" fmla="*/ 2 h 386"/>
                <a:gd name="T66" fmla="*/ 268 w 386"/>
                <a:gd name="T67" fmla="*/ 16 h 386"/>
                <a:gd name="T68" fmla="*/ 315 w 386"/>
                <a:gd name="T69" fmla="*/ 45 h 386"/>
                <a:gd name="T70" fmla="*/ 353 w 386"/>
                <a:gd name="T71" fmla="*/ 85 h 386"/>
                <a:gd name="T72" fmla="*/ 377 w 386"/>
                <a:gd name="T73" fmla="*/ 136 h 386"/>
                <a:gd name="T74" fmla="*/ 386 w 386"/>
                <a:gd name="T75" fmla="*/ 193 h 386"/>
                <a:gd name="T76" fmla="*/ 377 w 386"/>
                <a:gd name="T77" fmla="*/ 251 h 386"/>
                <a:gd name="T78" fmla="*/ 353 w 386"/>
                <a:gd name="T79" fmla="*/ 301 h 386"/>
                <a:gd name="T80" fmla="*/ 315 w 386"/>
                <a:gd name="T81" fmla="*/ 343 h 386"/>
                <a:gd name="T82" fmla="*/ 268 w 386"/>
                <a:gd name="T83" fmla="*/ 372 h 386"/>
                <a:gd name="T84" fmla="*/ 212 w 386"/>
                <a:gd name="T85" fmla="*/ 3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6" h="386">
                  <a:moveTo>
                    <a:pt x="193" y="39"/>
                  </a:moveTo>
                  <a:lnTo>
                    <a:pt x="177" y="39"/>
                  </a:lnTo>
                  <a:lnTo>
                    <a:pt x="161" y="42"/>
                  </a:lnTo>
                  <a:lnTo>
                    <a:pt x="147" y="46"/>
                  </a:lnTo>
                  <a:lnTo>
                    <a:pt x="132" y="51"/>
                  </a:lnTo>
                  <a:lnTo>
                    <a:pt x="119" y="58"/>
                  </a:lnTo>
                  <a:lnTo>
                    <a:pt x="107" y="65"/>
                  </a:lnTo>
                  <a:lnTo>
                    <a:pt x="95" y="74"/>
                  </a:lnTo>
                  <a:lnTo>
                    <a:pt x="83" y="84"/>
                  </a:lnTo>
                  <a:lnTo>
                    <a:pt x="73" y="95"/>
                  </a:lnTo>
                  <a:lnTo>
                    <a:pt x="65" y="107"/>
                  </a:lnTo>
                  <a:lnTo>
                    <a:pt x="56" y="120"/>
                  </a:lnTo>
                  <a:lnTo>
                    <a:pt x="50" y="133"/>
                  </a:lnTo>
                  <a:lnTo>
                    <a:pt x="45" y="147"/>
                  </a:lnTo>
                  <a:lnTo>
                    <a:pt x="42" y="162"/>
                  </a:lnTo>
                  <a:lnTo>
                    <a:pt x="39" y="177"/>
                  </a:lnTo>
                  <a:lnTo>
                    <a:pt x="37" y="193"/>
                  </a:lnTo>
                  <a:lnTo>
                    <a:pt x="39" y="209"/>
                  </a:lnTo>
                  <a:lnTo>
                    <a:pt x="42" y="225"/>
                  </a:lnTo>
                  <a:lnTo>
                    <a:pt x="45" y="239"/>
                  </a:lnTo>
                  <a:lnTo>
                    <a:pt x="50" y="254"/>
                  </a:lnTo>
                  <a:lnTo>
                    <a:pt x="56" y="267"/>
                  </a:lnTo>
                  <a:lnTo>
                    <a:pt x="65" y="280"/>
                  </a:lnTo>
                  <a:lnTo>
                    <a:pt x="73" y="291"/>
                  </a:lnTo>
                  <a:lnTo>
                    <a:pt x="83" y="303"/>
                  </a:lnTo>
                  <a:lnTo>
                    <a:pt x="95" y="313"/>
                  </a:lnTo>
                  <a:lnTo>
                    <a:pt x="107" y="321"/>
                  </a:lnTo>
                  <a:lnTo>
                    <a:pt x="119" y="329"/>
                  </a:lnTo>
                  <a:lnTo>
                    <a:pt x="132" y="336"/>
                  </a:lnTo>
                  <a:lnTo>
                    <a:pt x="147" y="342"/>
                  </a:lnTo>
                  <a:lnTo>
                    <a:pt x="161" y="345"/>
                  </a:lnTo>
                  <a:lnTo>
                    <a:pt x="177" y="347"/>
                  </a:lnTo>
                  <a:lnTo>
                    <a:pt x="193" y="347"/>
                  </a:lnTo>
                  <a:lnTo>
                    <a:pt x="209" y="347"/>
                  </a:lnTo>
                  <a:lnTo>
                    <a:pt x="223" y="345"/>
                  </a:lnTo>
                  <a:lnTo>
                    <a:pt x="239" y="342"/>
                  </a:lnTo>
                  <a:lnTo>
                    <a:pt x="252" y="336"/>
                  </a:lnTo>
                  <a:lnTo>
                    <a:pt x="266" y="329"/>
                  </a:lnTo>
                  <a:lnTo>
                    <a:pt x="279" y="321"/>
                  </a:lnTo>
                  <a:lnTo>
                    <a:pt x="291" y="313"/>
                  </a:lnTo>
                  <a:lnTo>
                    <a:pt x="302" y="303"/>
                  </a:lnTo>
                  <a:lnTo>
                    <a:pt x="311" y="291"/>
                  </a:lnTo>
                  <a:lnTo>
                    <a:pt x="321" y="280"/>
                  </a:lnTo>
                  <a:lnTo>
                    <a:pt x="328" y="267"/>
                  </a:lnTo>
                  <a:lnTo>
                    <a:pt x="335" y="254"/>
                  </a:lnTo>
                  <a:lnTo>
                    <a:pt x="340" y="239"/>
                  </a:lnTo>
                  <a:lnTo>
                    <a:pt x="344" y="225"/>
                  </a:lnTo>
                  <a:lnTo>
                    <a:pt x="346" y="209"/>
                  </a:lnTo>
                  <a:lnTo>
                    <a:pt x="347" y="193"/>
                  </a:lnTo>
                  <a:lnTo>
                    <a:pt x="346" y="177"/>
                  </a:lnTo>
                  <a:lnTo>
                    <a:pt x="344" y="162"/>
                  </a:lnTo>
                  <a:lnTo>
                    <a:pt x="340" y="147"/>
                  </a:lnTo>
                  <a:lnTo>
                    <a:pt x="335" y="133"/>
                  </a:lnTo>
                  <a:lnTo>
                    <a:pt x="328" y="120"/>
                  </a:lnTo>
                  <a:lnTo>
                    <a:pt x="321" y="107"/>
                  </a:lnTo>
                  <a:lnTo>
                    <a:pt x="311" y="95"/>
                  </a:lnTo>
                  <a:lnTo>
                    <a:pt x="302" y="84"/>
                  </a:lnTo>
                  <a:lnTo>
                    <a:pt x="291" y="74"/>
                  </a:lnTo>
                  <a:lnTo>
                    <a:pt x="279" y="65"/>
                  </a:lnTo>
                  <a:lnTo>
                    <a:pt x="266" y="58"/>
                  </a:lnTo>
                  <a:lnTo>
                    <a:pt x="252" y="51"/>
                  </a:lnTo>
                  <a:lnTo>
                    <a:pt x="239" y="46"/>
                  </a:lnTo>
                  <a:lnTo>
                    <a:pt x="223" y="42"/>
                  </a:lnTo>
                  <a:lnTo>
                    <a:pt x="209" y="39"/>
                  </a:lnTo>
                  <a:lnTo>
                    <a:pt x="193" y="39"/>
                  </a:lnTo>
                  <a:close/>
                  <a:moveTo>
                    <a:pt x="193" y="386"/>
                  </a:moveTo>
                  <a:lnTo>
                    <a:pt x="173" y="385"/>
                  </a:lnTo>
                  <a:lnTo>
                    <a:pt x="154" y="382"/>
                  </a:lnTo>
                  <a:lnTo>
                    <a:pt x="135" y="378"/>
                  </a:lnTo>
                  <a:lnTo>
                    <a:pt x="118" y="372"/>
                  </a:lnTo>
                  <a:lnTo>
                    <a:pt x="101" y="363"/>
                  </a:lnTo>
                  <a:lnTo>
                    <a:pt x="85" y="353"/>
                  </a:lnTo>
                  <a:lnTo>
                    <a:pt x="69" y="343"/>
                  </a:lnTo>
                  <a:lnTo>
                    <a:pt x="56" y="330"/>
                  </a:lnTo>
                  <a:lnTo>
                    <a:pt x="43" y="316"/>
                  </a:lnTo>
                  <a:lnTo>
                    <a:pt x="33" y="301"/>
                  </a:lnTo>
                  <a:lnTo>
                    <a:pt x="23" y="285"/>
                  </a:lnTo>
                  <a:lnTo>
                    <a:pt x="14" y="268"/>
                  </a:lnTo>
                  <a:lnTo>
                    <a:pt x="9" y="251"/>
                  </a:lnTo>
                  <a:lnTo>
                    <a:pt x="3" y="232"/>
                  </a:lnTo>
                  <a:lnTo>
                    <a:pt x="0" y="213"/>
                  </a:lnTo>
                  <a:lnTo>
                    <a:pt x="0" y="193"/>
                  </a:lnTo>
                  <a:lnTo>
                    <a:pt x="0" y="173"/>
                  </a:lnTo>
                  <a:lnTo>
                    <a:pt x="3" y="154"/>
                  </a:lnTo>
                  <a:lnTo>
                    <a:pt x="9" y="136"/>
                  </a:lnTo>
                  <a:lnTo>
                    <a:pt x="14" y="118"/>
                  </a:lnTo>
                  <a:lnTo>
                    <a:pt x="23" y="101"/>
                  </a:lnTo>
                  <a:lnTo>
                    <a:pt x="33" y="85"/>
                  </a:lnTo>
                  <a:lnTo>
                    <a:pt x="43" y="71"/>
                  </a:lnTo>
                  <a:lnTo>
                    <a:pt x="56" y="56"/>
                  </a:lnTo>
                  <a:lnTo>
                    <a:pt x="69" y="45"/>
                  </a:lnTo>
                  <a:lnTo>
                    <a:pt x="85" y="33"/>
                  </a:lnTo>
                  <a:lnTo>
                    <a:pt x="101" y="23"/>
                  </a:lnTo>
                  <a:lnTo>
                    <a:pt x="118" y="16"/>
                  </a:lnTo>
                  <a:lnTo>
                    <a:pt x="135" y="9"/>
                  </a:lnTo>
                  <a:lnTo>
                    <a:pt x="154" y="5"/>
                  </a:lnTo>
                  <a:lnTo>
                    <a:pt x="173" y="2"/>
                  </a:lnTo>
                  <a:lnTo>
                    <a:pt x="193" y="0"/>
                  </a:lnTo>
                  <a:lnTo>
                    <a:pt x="212" y="2"/>
                  </a:lnTo>
                  <a:lnTo>
                    <a:pt x="232" y="5"/>
                  </a:lnTo>
                  <a:lnTo>
                    <a:pt x="251" y="9"/>
                  </a:lnTo>
                  <a:lnTo>
                    <a:pt x="268" y="16"/>
                  </a:lnTo>
                  <a:lnTo>
                    <a:pt x="285" y="23"/>
                  </a:lnTo>
                  <a:lnTo>
                    <a:pt x="301" y="33"/>
                  </a:lnTo>
                  <a:lnTo>
                    <a:pt x="315" y="45"/>
                  </a:lnTo>
                  <a:lnTo>
                    <a:pt x="330" y="56"/>
                  </a:lnTo>
                  <a:lnTo>
                    <a:pt x="341" y="71"/>
                  </a:lnTo>
                  <a:lnTo>
                    <a:pt x="353" y="85"/>
                  </a:lnTo>
                  <a:lnTo>
                    <a:pt x="363" y="101"/>
                  </a:lnTo>
                  <a:lnTo>
                    <a:pt x="370" y="118"/>
                  </a:lnTo>
                  <a:lnTo>
                    <a:pt x="377" y="136"/>
                  </a:lnTo>
                  <a:lnTo>
                    <a:pt x="382" y="154"/>
                  </a:lnTo>
                  <a:lnTo>
                    <a:pt x="384" y="173"/>
                  </a:lnTo>
                  <a:lnTo>
                    <a:pt x="386" y="193"/>
                  </a:lnTo>
                  <a:lnTo>
                    <a:pt x="384" y="213"/>
                  </a:lnTo>
                  <a:lnTo>
                    <a:pt x="382" y="232"/>
                  </a:lnTo>
                  <a:lnTo>
                    <a:pt x="377" y="251"/>
                  </a:lnTo>
                  <a:lnTo>
                    <a:pt x="370" y="268"/>
                  </a:lnTo>
                  <a:lnTo>
                    <a:pt x="363" y="285"/>
                  </a:lnTo>
                  <a:lnTo>
                    <a:pt x="353" y="301"/>
                  </a:lnTo>
                  <a:lnTo>
                    <a:pt x="341" y="316"/>
                  </a:lnTo>
                  <a:lnTo>
                    <a:pt x="330" y="330"/>
                  </a:lnTo>
                  <a:lnTo>
                    <a:pt x="315" y="343"/>
                  </a:lnTo>
                  <a:lnTo>
                    <a:pt x="301" y="353"/>
                  </a:lnTo>
                  <a:lnTo>
                    <a:pt x="285" y="363"/>
                  </a:lnTo>
                  <a:lnTo>
                    <a:pt x="268" y="372"/>
                  </a:lnTo>
                  <a:lnTo>
                    <a:pt x="251" y="378"/>
                  </a:lnTo>
                  <a:lnTo>
                    <a:pt x="232" y="382"/>
                  </a:lnTo>
                  <a:lnTo>
                    <a:pt x="212" y="385"/>
                  </a:lnTo>
                  <a:lnTo>
                    <a:pt x="193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23" name="Group 82">
            <a:extLst>
              <a:ext uri="{FF2B5EF4-FFF2-40B4-BE49-F238E27FC236}">
                <a16:creationId xmlns:a16="http://schemas.microsoft.com/office/drawing/2014/main" id="{8850E551-36D8-405D-89B0-9F56F9C6D252}"/>
              </a:ext>
            </a:extLst>
          </p:cNvPr>
          <p:cNvGrpSpPr/>
          <p:nvPr/>
        </p:nvGrpSpPr>
        <p:grpSpPr>
          <a:xfrm>
            <a:off x="2367142" y="2007672"/>
            <a:ext cx="193821" cy="194890"/>
            <a:chOff x="5009830" y="3762422"/>
            <a:chExt cx="449901" cy="451357"/>
          </a:xfrm>
          <a:solidFill>
            <a:schemeClr val="bg1"/>
          </a:solidFill>
        </p:grpSpPr>
        <p:sp>
          <p:nvSpPr>
            <p:cNvPr id="29" name="Freeform 467">
              <a:extLst>
                <a:ext uri="{FF2B5EF4-FFF2-40B4-BE49-F238E27FC236}">
                  <a16:creationId xmlns:a16="http://schemas.microsoft.com/office/drawing/2014/main" id="{4EBE97F5-7C8C-4A52-8F17-9EFB33F649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9830" y="3762422"/>
              <a:ext cx="449901" cy="451357"/>
            </a:xfrm>
            <a:custGeom>
              <a:avLst/>
              <a:gdLst>
                <a:gd name="T0" fmla="*/ 390 w 928"/>
                <a:gd name="T1" fmla="*/ 764 h 928"/>
                <a:gd name="T2" fmla="*/ 408 w 928"/>
                <a:gd name="T3" fmla="*/ 878 h 928"/>
                <a:gd name="T4" fmla="*/ 503 w 928"/>
                <a:gd name="T5" fmla="*/ 889 h 928"/>
                <a:gd name="T6" fmla="*/ 522 w 928"/>
                <a:gd name="T7" fmla="*/ 873 h 928"/>
                <a:gd name="T8" fmla="*/ 559 w 928"/>
                <a:gd name="T9" fmla="*/ 758 h 928"/>
                <a:gd name="T10" fmla="*/ 648 w 928"/>
                <a:gd name="T11" fmla="*/ 731 h 928"/>
                <a:gd name="T12" fmla="*/ 730 w 928"/>
                <a:gd name="T13" fmla="*/ 796 h 928"/>
                <a:gd name="T14" fmla="*/ 797 w 928"/>
                <a:gd name="T15" fmla="*/ 724 h 928"/>
                <a:gd name="T16" fmla="*/ 725 w 928"/>
                <a:gd name="T17" fmla="*/ 637 h 928"/>
                <a:gd name="T18" fmla="*/ 766 w 928"/>
                <a:gd name="T19" fmla="*/ 531 h 928"/>
                <a:gd name="T20" fmla="*/ 880 w 928"/>
                <a:gd name="T21" fmla="*/ 519 h 928"/>
                <a:gd name="T22" fmla="*/ 887 w 928"/>
                <a:gd name="T23" fmla="*/ 423 h 928"/>
                <a:gd name="T24" fmla="*/ 869 w 928"/>
                <a:gd name="T25" fmla="*/ 407 h 928"/>
                <a:gd name="T26" fmla="*/ 749 w 928"/>
                <a:gd name="T27" fmla="*/ 346 h 928"/>
                <a:gd name="T28" fmla="*/ 791 w 928"/>
                <a:gd name="T29" fmla="*/ 218 h 928"/>
                <a:gd name="T30" fmla="*/ 794 w 928"/>
                <a:gd name="T31" fmla="*/ 193 h 928"/>
                <a:gd name="T32" fmla="*/ 719 w 928"/>
                <a:gd name="T33" fmla="*/ 132 h 928"/>
                <a:gd name="T34" fmla="*/ 630 w 928"/>
                <a:gd name="T35" fmla="*/ 204 h 928"/>
                <a:gd name="T36" fmla="*/ 526 w 928"/>
                <a:gd name="T37" fmla="*/ 157 h 928"/>
                <a:gd name="T38" fmla="*/ 516 w 928"/>
                <a:gd name="T39" fmla="*/ 45 h 928"/>
                <a:gd name="T40" fmla="*/ 418 w 928"/>
                <a:gd name="T41" fmla="*/ 41 h 928"/>
                <a:gd name="T42" fmla="*/ 406 w 928"/>
                <a:gd name="T43" fmla="*/ 146 h 928"/>
                <a:gd name="T44" fmla="*/ 324 w 928"/>
                <a:gd name="T45" fmla="*/ 189 h 928"/>
                <a:gd name="T46" fmla="*/ 215 w 928"/>
                <a:gd name="T47" fmla="*/ 134 h 928"/>
                <a:gd name="T48" fmla="*/ 190 w 928"/>
                <a:gd name="T49" fmla="*/ 137 h 928"/>
                <a:gd name="T50" fmla="*/ 131 w 928"/>
                <a:gd name="T51" fmla="*/ 212 h 928"/>
                <a:gd name="T52" fmla="*/ 200 w 928"/>
                <a:gd name="T53" fmla="*/ 304 h 928"/>
                <a:gd name="T54" fmla="*/ 151 w 928"/>
                <a:gd name="T55" fmla="*/ 405 h 928"/>
                <a:gd name="T56" fmla="*/ 42 w 928"/>
                <a:gd name="T57" fmla="*/ 415 h 928"/>
                <a:gd name="T58" fmla="*/ 42 w 928"/>
                <a:gd name="T59" fmla="*/ 513 h 928"/>
                <a:gd name="T60" fmla="*/ 151 w 928"/>
                <a:gd name="T61" fmla="*/ 523 h 928"/>
                <a:gd name="T62" fmla="*/ 200 w 928"/>
                <a:gd name="T63" fmla="*/ 626 h 928"/>
                <a:gd name="T64" fmla="*/ 131 w 928"/>
                <a:gd name="T65" fmla="*/ 716 h 928"/>
                <a:gd name="T66" fmla="*/ 190 w 928"/>
                <a:gd name="T67" fmla="*/ 793 h 928"/>
                <a:gd name="T68" fmla="*/ 215 w 928"/>
                <a:gd name="T69" fmla="*/ 794 h 928"/>
                <a:gd name="T70" fmla="*/ 503 w 928"/>
                <a:gd name="T71" fmla="*/ 928 h 928"/>
                <a:gd name="T72" fmla="*/ 372 w 928"/>
                <a:gd name="T73" fmla="*/ 892 h 928"/>
                <a:gd name="T74" fmla="*/ 295 w 928"/>
                <a:gd name="T75" fmla="*/ 768 h 928"/>
                <a:gd name="T76" fmla="*/ 182 w 928"/>
                <a:gd name="T77" fmla="*/ 832 h 928"/>
                <a:gd name="T78" fmla="*/ 91 w 928"/>
                <a:gd name="T79" fmla="*/ 724 h 928"/>
                <a:gd name="T80" fmla="*/ 143 w 928"/>
                <a:gd name="T81" fmla="*/ 597 h 928"/>
                <a:gd name="T82" fmla="*/ 18 w 928"/>
                <a:gd name="T83" fmla="*/ 543 h 928"/>
                <a:gd name="T84" fmla="*/ 5 w 928"/>
                <a:gd name="T85" fmla="*/ 404 h 928"/>
                <a:gd name="T86" fmla="*/ 130 w 928"/>
                <a:gd name="T87" fmla="*/ 368 h 928"/>
                <a:gd name="T88" fmla="*/ 95 w 928"/>
                <a:gd name="T89" fmla="*/ 227 h 928"/>
                <a:gd name="T90" fmla="*/ 163 w 928"/>
                <a:gd name="T91" fmla="*/ 110 h 928"/>
                <a:gd name="T92" fmla="*/ 236 w 928"/>
                <a:gd name="T93" fmla="*/ 103 h 928"/>
                <a:gd name="T94" fmla="*/ 367 w 928"/>
                <a:gd name="T95" fmla="*/ 58 h 928"/>
                <a:gd name="T96" fmla="*/ 414 w 928"/>
                <a:gd name="T97" fmla="*/ 2 h 928"/>
                <a:gd name="T98" fmla="*/ 550 w 928"/>
                <a:gd name="T99" fmla="*/ 26 h 928"/>
                <a:gd name="T100" fmla="*/ 614 w 928"/>
                <a:gd name="T101" fmla="*/ 152 h 928"/>
                <a:gd name="T102" fmla="*/ 735 w 928"/>
                <a:gd name="T103" fmla="*/ 94 h 928"/>
                <a:gd name="T104" fmla="*/ 834 w 928"/>
                <a:gd name="T105" fmla="*/ 193 h 928"/>
                <a:gd name="T106" fmla="*/ 776 w 928"/>
                <a:gd name="T107" fmla="*/ 314 h 928"/>
                <a:gd name="T108" fmla="*/ 902 w 928"/>
                <a:gd name="T109" fmla="*/ 378 h 928"/>
                <a:gd name="T110" fmla="*/ 926 w 928"/>
                <a:gd name="T111" fmla="*/ 515 h 928"/>
                <a:gd name="T112" fmla="*/ 869 w 928"/>
                <a:gd name="T113" fmla="*/ 561 h 928"/>
                <a:gd name="T114" fmla="*/ 825 w 928"/>
                <a:gd name="T115" fmla="*/ 692 h 928"/>
                <a:gd name="T116" fmla="*/ 818 w 928"/>
                <a:gd name="T117" fmla="*/ 765 h 928"/>
                <a:gd name="T118" fmla="*/ 702 w 928"/>
                <a:gd name="T119" fmla="*/ 832 h 928"/>
                <a:gd name="T120" fmla="*/ 560 w 928"/>
                <a:gd name="T121" fmla="*/ 798 h 928"/>
                <a:gd name="T122" fmla="*/ 524 w 928"/>
                <a:gd name="T123" fmla="*/ 924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8" h="928">
                  <a:moveTo>
                    <a:pt x="293" y="725"/>
                  </a:moveTo>
                  <a:lnTo>
                    <a:pt x="298" y="726"/>
                  </a:lnTo>
                  <a:lnTo>
                    <a:pt x="303" y="728"/>
                  </a:lnTo>
                  <a:lnTo>
                    <a:pt x="324" y="739"/>
                  </a:lnTo>
                  <a:lnTo>
                    <a:pt x="346" y="749"/>
                  </a:lnTo>
                  <a:lnTo>
                    <a:pt x="367" y="758"/>
                  </a:lnTo>
                  <a:lnTo>
                    <a:pt x="390" y="764"/>
                  </a:lnTo>
                  <a:lnTo>
                    <a:pt x="396" y="767"/>
                  </a:lnTo>
                  <a:lnTo>
                    <a:pt x="402" y="771"/>
                  </a:lnTo>
                  <a:lnTo>
                    <a:pt x="405" y="777"/>
                  </a:lnTo>
                  <a:lnTo>
                    <a:pt x="406" y="783"/>
                  </a:lnTo>
                  <a:lnTo>
                    <a:pt x="406" y="870"/>
                  </a:lnTo>
                  <a:lnTo>
                    <a:pt x="406" y="873"/>
                  </a:lnTo>
                  <a:lnTo>
                    <a:pt x="408" y="878"/>
                  </a:lnTo>
                  <a:lnTo>
                    <a:pt x="409" y="881"/>
                  </a:lnTo>
                  <a:lnTo>
                    <a:pt x="411" y="883"/>
                  </a:lnTo>
                  <a:lnTo>
                    <a:pt x="414" y="886"/>
                  </a:lnTo>
                  <a:lnTo>
                    <a:pt x="418" y="888"/>
                  </a:lnTo>
                  <a:lnTo>
                    <a:pt x="421" y="889"/>
                  </a:lnTo>
                  <a:lnTo>
                    <a:pt x="425" y="889"/>
                  </a:lnTo>
                  <a:lnTo>
                    <a:pt x="503" y="889"/>
                  </a:lnTo>
                  <a:lnTo>
                    <a:pt x="506" y="889"/>
                  </a:lnTo>
                  <a:lnTo>
                    <a:pt x="510" y="888"/>
                  </a:lnTo>
                  <a:lnTo>
                    <a:pt x="513" y="886"/>
                  </a:lnTo>
                  <a:lnTo>
                    <a:pt x="516" y="883"/>
                  </a:lnTo>
                  <a:lnTo>
                    <a:pt x="519" y="881"/>
                  </a:lnTo>
                  <a:lnTo>
                    <a:pt x="520" y="878"/>
                  </a:lnTo>
                  <a:lnTo>
                    <a:pt x="522" y="873"/>
                  </a:lnTo>
                  <a:lnTo>
                    <a:pt x="522" y="870"/>
                  </a:lnTo>
                  <a:lnTo>
                    <a:pt x="522" y="783"/>
                  </a:lnTo>
                  <a:lnTo>
                    <a:pt x="523" y="777"/>
                  </a:lnTo>
                  <a:lnTo>
                    <a:pt x="526" y="771"/>
                  </a:lnTo>
                  <a:lnTo>
                    <a:pt x="530" y="767"/>
                  </a:lnTo>
                  <a:lnTo>
                    <a:pt x="536" y="764"/>
                  </a:lnTo>
                  <a:lnTo>
                    <a:pt x="559" y="758"/>
                  </a:lnTo>
                  <a:lnTo>
                    <a:pt x="582" y="749"/>
                  </a:lnTo>
                  <a:lnTo>
                    <a:pt x="604" y="739"/>
                  </a:lnTo>
                  <a:lnTo>
                    <a:pt x="624" y="728"/>
                  </a:lnTo>
                  <a:lnTo>
                    <a:pt x="631" y="725"/>
                  </a:lnTo>
                  <a:lnTo>
                    <a:pt x="637" y="725"/>
                  </a:lnTo>
                  <a:lnTo>
                    <a:pt x="642" y="726"/>
                  </a:lnTo>
                  <a:lnTo>
                    <a:pt x="648" y="731"/>
                  </a:lnTo>
                  <a:lnTo>
                    <a:pt x="709" y="793"/>
                  </a:lnTo>
                  <a:lnTo>
                    <a:pt x="712" y="794"/>
                  </a:lnTo>
                  <a:lnTo>
                    <a:pt x="716" y="796"/>
                  </a:lnTo>
                  <a:lnTo>
                    <a:pt x="719" y="797"/>
                  </a:lnTo>
                  <a:lnTo>
                    <a:pt x="723" y="797"/>
                  </a:lnTo>
                  <a:lnTo>
                    <a:pt x="726" y="797"/>
                  </a:lnTo>
                  <a:lnTo>
                    <a:pt x="730" y="796"/>
                  </a:lnTo>
                  <a:lnTo>
                    <a:pt x="733" y="794"/>
                  </a:lnTo>
                  <a:lnTo>
                    <a:pt x="736" y="793"/>
                  </a:lnTo>
                  <a:lnTo>
                    <a:pt x="791" y="738"/>
                  </a:lnTo>
                  <a:lnTo>
                    <a:pt x="794" y="735"/>
                  </a:lnTo>
                  <a:lnTo>
                    <a:pt x="795" y="731"/>
                  </a:lnTo>
                  <a:lnTo>
                    <a:pt x="797" y="728"/>
                  </a:lnTo>
                  <a:lnTo>
                    <a:pt x="797" y="724"/>
                  </a:lnTo>
                  <a:lnTo>
                    <a:pt x="797" y="721"/>
                  </a:lnTo>
                  <a:lnTo>
                    <a:pt x="795" y="716"/>
                  </a:lnTo>
                  <a:lnTo>
                    <a:pt x="794" y="713"/>
                  </a:lnTo>
                  <a:lnTo>
                    <a:pt x="791" y="711"/>
                  </a:lnTo>
                  <a:lnTo>
                    <a:pt x="730" y="649"/>
                  </a:lnTo>
                  <a:lnTo>
                    <a:pt x="726" y="643"/>
                  </a:lnTo>
                  <a:lnTo>
                    <a:pt x="725" y="637"/>
                  </a:lnTo>
                  <a:lnTo>
                    <a:pt x="725" y="631"/>
                  </a:lnTo>
                  <a:lnTo>
                    <a:pt x="727" y="626"/>
                  </a:lnTo>
                  <a:lnTo>
                    <a:pt x="739" y="604"/>
                  </a:lnTo>
                  <a:lnTo>
                    <a:pt x="749" y="582"/>
                  </a:lnTo>
                  <a:lnTo>
                    <a:pt x="758" y="561"/>
                  </a:lnTo>
                  <a:lnTo>
                    <a:pt x="763" y="538"/>
                  </a:lnTo>
                  <a:lnTo>
                    <a:pt x="766" y="531"/>
                  </a:lnTo>
                  <a:lnTo>
                    <a:pt x="771" y="526"/>
                  </a:lnTo>
                  <a:lnTo>
                    <a:pt x="776" y="523"/>
                  </a:lnTo>
                  <a:lnTo>
                    <a:pt x="782" y="522"/>
                  </a:lnTo>
                  <a:lnTo>
                    <a:pt x="869" y="522"/>
                  </a:lnTo>
                  <a:lnTo>
                    <a:pt x="873" y="522"/>
                  </a:lnTo>
                  <a:lnTo>
                    <a:pt x="876" y="520"/>
                  </a:lnTo>
                  <a:lnTo>
                    <a:pt x="880" y="519"/>
                  </a:lnTo>
                  <a:lnTo>
                    <a:pt x="883" y="516"/>
                  </a:lnTo>
                  <a:lnTo>
                    <a:pt x="886" y="513"/>
                  </a:lnTo>
                  <a:lnTo>
                    <a:pt x="887" y="510"/>
                  </a:lnTo>
                  <a:lnTo>
                    <a:pt x="887" y="507"/>
                  </a:lnTo>
                  <a:lnTo>
                    <a:pt x="889" y="503"/>
                  </a:lnTo>
                  <a:lnTo>
                    <a:pt x="889" y="425"/>
                  </a:lnTo>
                  <a:lnTo>
                    <a:pt x="887" y="423"/>
                  </a:lnTo>
                  <a:lnTo>
                    <a:pt x="887" y="418"/>
                  </a:lnTo>
                  <a:lnTo>
                    <a:pt x="884" y="415"/>
                  </a:lnTo>
                  <a:lnTo>
                    <a:pt x="883" y="412"/>
                  </a:lnTo>
                  <a:lnTo>
                    <a:pt x="880" y="410"/>
                  </a:lnTo>
                  <a:lnTo>
                    <a:pt x="877" y="408"/>
                  </a:lnTo>
                  <a:lnTo>
                    <a:pt x="873" y="407"/>
                  </a:lnTo>
                  <a:lnTo>
                    <a:pt x="869" y="407"/>
                  </a:lnTo>
                  <a:lnTo>
                    <a:pt x="782" y="407"/>
                  </a:lnTo>
                  <a:lnTo>
                    <a:pt x="776" y="405"/>
                  </a:lnTo>
                  <a:lnTo>
                    <a:pt x="771" y="402"/>
                  </a:lnTo>
                  <a:lnTo>
                    <a:pt x="766" y="398"/>
                  </a:lnTo>
                  <a:lnTo>
                    <a:pt x="763" y="392"/>
                  </a:lnTo>
                  <a:lnTo>
                    <a:pt x="758" y="369"/>
                  </a:lnTo>
                  <a:lnTo>
                    <a:pt x="749" y="346"/>
                  </a:lnTo>
                  <a:lnTo>
                    <a:pt x="739" y="325"/>
                  </a:lnTo>
                  <a:lnTo>
                    <a:pt x="727" y="303"/>
                  </a:lnTo>
                  <a:lnTo>
                    <a:pt x="725" y="297"/>
                  </a:lnTo>
                  <a:lnTo>
                    <a:pt x="725" y="291"/>
                  </a:lnTo>
                  <a:lnTo>
                    <a:pt x="726" y="286"/>
                  </a:lnTo>
                  <a:lnTo>
                    <a:pt x="730" y="280"/>
                  </a:lnTo>
                  <a:lnTo>
                    <a:pt x="791" y="218"/>
                  </a:lnTo>
                  <a:lnTo>
                    <a:pt x="794" y="215"/>
                  </a:lnTo>
                  <a:lnTo>
                    <a:pt x="795" y="212"/>
                  </a:lnTo>
                  <a:lnTo>
                    <a:pt x="797" y="209"/>
                  </a:lnTo>
                  <a:lnTo>
                    <a:pt x="797" y="205"/>
                  </a:lnTo>
                  <a:lnTo>
                    <a:pt x="797" y="201"/>
                  </a:lnTo>
                  <a:lnTo>
                    <a:pt x="795" y="198"/>
                  </a:lnTo>
                  <a:lnTo>
                    <a:pt x="794" y="193"/>
                  </a:lnTo>
                  <a:lnTo>
                    <a:pt x="791" y="191"/>
                  </a:lnTo>
                  <a:lnTo>
                    <a:pt x="736" y="136"/>
                  </a:lnTo>
                  <a:lnTo>
                    <a:pt x="733" y="134"/>
                  </a:lnTo>
                  <a:lnTo>
                    <a:pt x="730" y="133"/>
                  </a:lnTo>
                  <a:lnTo>
                    <a:pt x="726" y="132"/>
                  </a:lnTo>
                  <a:lnTo>
                    <a:pt x="723" y="132"/>
                  </a:lnTo>
                  <a:lnTo>
                    <a:pt x="719" y="132"/>
                  </a:lnTo>
                  <a:lnTo>
                    <a:pt x="716" y="133"/>
                  </a:lnTo>
                  <a:lnTo>
                    <a:pt x="712" y="134"/>
                  </a:lnTo>
                  <a:lnTo>
                    <a:pt x="709" y="136"/>
                  </a:lnTo>
                  <a:lnTo>
                    <a:pt x="648" y="198"/>
                  </a:lnTo>
                  <a:lnTo>
                    <a:pt x="642" y="202"/>
                  </a:lnTo>
                  <a:lnTo>
                    <a:pt x="637" y="204"/>
                  </a:lnTo>
                  <a:lnTo>
                    <a:pt x="630" y="204"/>
                  </a:lnTo>
                  <a:lnTo>
                    <a:pt x="624" y="201"/>
                  </a:lnTo>
                  <a:lnTo>
                    <a:pt x="604" y="189"/>
                  </a:lnTo>
                  <a:lnTo>
                    <a:pt x="582" y="179"/>
                  </a:lnTo>
                  <a:lnTo>
                    <a:pt x="559" y="170"/>
                  </a:lnTo>
                  <a:lnTo>
                    <a:pt x="536" y="165"/>
                  </a:lnTo>
                  <a:lnTo>
                    <a:pt x="530" y="162"/>
                  </a:lnTo>
                  <a:lnTo>
                    <a:pt x="526" y="157"/>
                  </a:lnTo>
                  <a:lnTo>
                    <a:pt x="523" y="152"/>
                  </a:lnTo>
                  <a:lnTo>
                    <a:pt x="522" y="146"/>
                  </a:lnTo>
                  <a:lnTo>
                    <a:pt x="522" y="58"/>
                  </a:lnTo>
                  <a:lnTo>
                    <a:pt x="522" y="55"/>
                  </a:lnTo>
                  <a:lnTo>
                    <a:pt x="520" y="51"/>
                  </a:lnTo>
                  <a:lnTo>
                    <a:pt x="519" y="48"/>
                  </a:lnTo>
                  <a:lnTo>
                    <a:pt x="516" y="45"/>
                  </a:lnTo>
                  <a:lnTo>
                    <a:pt x="513" y="42"/>
                  </a:lnTo>
                  <a:lnTo>
                    <a:pt x="510" y="41"/>
                  </a:lnTo>
                  <a:lnTo>
                    <a:pt x="506" y="39"/>
                  </a:lnTo>
                  <a:lnTo>
                    <a:pt x="503" y="39"/>
                  </a:lnTo>
                  <a:lnTo>
                    <a:pt x="425" y="39"/>
                  </a:lnTo>
                  <a:lnTo>
                    <a:pt x="421" y="39"/>
                  </a:lnTo>
                  <a:lnTo>
                    <a:pt x="418" y="41"/>
                  </a:lnTo>
                  <a:lnTo>
                    <a:pt x="414" y="42"/>
                  </a:lnTo>
                  <a:lnTo>
                    <a:pt x="411" y="45"/>
                  </a:lnTo>
                  <a:lnTo>
                    <a:pt x="409" y="48"/>
                  </a:lnTo>
                  <a:lnTo>
                    <a:pt x="408" y="51"/>
                  </a:lnTo>
                  <a:lnTo>
                    <a:pt x="406" y="55"/>
                  </a:lnTo>
                  <a:lnTo>
                    <a:pt x="406" y="58"/>
                  </a:lnTo>
                  <a:lnTo>
                    <a:pt x="406" y="146"/>
                  </a:lnTo>
                  <a:lnTo>
                    <a:pt x="405" y="152"/>
                  </a:lnTo>
                  <a:lnTo>
                    <a:pt x="402" y="157"/>
                  </a:lnTo>
                  <a:lnTo>
                    <a:pt x="396" y="162"/>
                  </a:lnTo>
                  <a:lnTo>
                    <a:pt x="390" y="165"/>
                  </a:lnTo>
                  <a:lnTo>
                    <a:pt x="367" y="170"/>
                  </a:lnTo>
                  <a:lnTo>
                    <a:pt x="346" y="179"/>
                  </a:lnTo>
                  <a:lnTo>
                    <a:pt x="324" y="189"/>
                  </a:lnTo>
                  <a:lnTo>
                    <a:pt x="303" y="201"/>
                  </a:lnTo>
                  <a:lnTo>
                    <a:pt x="297" y="204"/>
                  </a:lnTo>
                  <a:lnTo>
                    <a:pt x="291" y="204"/>
                  </a:lnTo>
                  <a:lnTo>
                    <a:pt x="284" y="202"/>
                  </a:lnTo>
                  <a:lnTo>
                    <a:pt x="280" y="198"/>
                  </a:lnTo>
                  <a:lnTo>
                    <a:pt x="218" y="137"/>
                  </a:lnTo>
                  <a:lnTo>
                    <a:pt x="215" y="134"/>
                  </a:lnTo>
                  <a:lnTo>
                    <a:pt x="212" y="133"/>
                  </a:lnTo>
                  <a:lnTo>
                    <a:pt x="208" y="132"/>
                  </a:lnTo>
                  <a:lnTo>
                    <a:pt x="205" y="132"/>
                  </a:lnTo>
                  <a:lnTo>
                    <a:pt x="200" y="132"/>
                  </a:lnTo>
                  <a:lnTo>
                    <a:pt x="196" y="133"/>
                  </a:lnTo>
                  <a:lnTo>
                    <a:pt x="193" y="134"/>
                  </a:lnTo>
                  <a:lnTo>
                    <a:pt x="190" y="137"/>
                  </a:lnTo>
                  <a:lnTo>
                    <a:pt x="136" y="191"/>
                  </a:lnTo>
                  <a:lnTo>
                    <a:pt x="133" y="195"/>
                  </a:lnTo>
                  <a:lnTo>
                    <a:pt x="131" y="198"/>
                  </a:lnTo>
                  <a:lnTo>
                    <a:pt x="131" y="201"/>
                  </a:lnTo>
                  <a:lnTo>
                    <a:pt x="130" y="205"/>
                  </a:lnTo>
                  <a:lnTo>
                    <a:pt x="131" y="208"/>
                  </a:lnTo>
                  <a:lnTo>
                    <a:pt x="131" y="212"/>
                  </a:lnTo>
                  <a:lnTo>
                    <a:pt x="133" y="215"/>
                  </a:lnTo>
                  <a:lnTo>
                    <a:pt x="136" y="218"/>
                  </a:lnTo>
                  <a:lnTo>
                    <a:pt x="198" y="280"/>
                  </a:lnTo>
                  <a:lnTo>
                    <a:pt x="200" y="286"/>
                  </a:lnTo>
                  <a:lnTo>
                    <a:pt x="203" y="291"/>
                  </a:lnTo>
                  <a:lnTo>
                    <a:pt x="202" y="297"/>
                  </a:lnTo>
                  <a:lnTo>
                    <a:pt x="200" y="304"/>
                  </a:lnTo>
                  <a:lnTo>
                    <a:pt x="189" y="325"/>
                  </a:lnTo>
                  <a:lnTo>
                    <a:pt x="179" y="346"/>
                  </a:lnTo>
                  <a:lnTo>
                    <a:pt x="170" y="369"/>
                  </a:lnTo>
                  <a:lnTo>
                    <a:pt x="163" y="392"/>
                  </a:lnTo>
                  <a:lnTo>
                    <a:pt x="162" y="398"/>
                  </a:lnTo>
                  <a:lnTo>
                    <a:pt x="157" y="402"/>
                  </a:lnTo>
                  <a:lnTo>
                    <a:pt x="151" y="405"/>
                  </a:lnTo>
                  <a:lnTo>
                    <a:pt x="144" y="407"/>
                  </a:lnTo>
                  <a:lnTo>
                    <a:pt x="58" y="407"/>
                  </a:lnTo>
                  <a:lnTo>
                    <a:pt x="54" y="407"/>
                  </a:lnTo>
                  <a:lnTo>
                    <a:pt x="51" y="408"/>
                  </a:lnTo>
                  <a:lnTo>
                    <a:pt x="48" y="410"/>
                  </a:lnTo>
                  <a:lnTo>
                    <a:pt x="45" y="412"/>
                  </a:lnTo>
                  <a:lnTo>
                    <a:pt x="42" y="415"/>
                  </a:lnTo>
                  <a:lnTo>
                    <a:pt x="41" y="418"/>
                  </a:lnTo>
                  <a:lnTo>
                    <a:pt x="39" y="423"/>
                  </a:lnTo>
                  <a:lnTo>
                    <a:pt x="39" y="425"/>
                  </a:lnTo>
                  <a:lnTo>
                    <a:pt x="39" y="503"/>
                  </a:lnTo>
                  <a:lnTo>
                    <a:pt x="39" y="507"/>
                  </a:lnTo>
                  <a:lnTo>
                    <a:pt x="41" y="510"/>
                  </a:lnTo>
                  <a:lnTo>
                    <a:pt x="42" y="513"/>
                  </a:lnTo>
                  <a:lnTo>
                    <a:pt x="45" y="516"/>
                  </a:lnTo>
                  <a:lnTo>
                    <a:pt x="48" y="519"/>
                  </a:lnTo>
                  <a:lnTo>
                    <a:pt x="51" y="520"/>
                  </a:lnTo>
                  <a:lnTo>
                    <a:pt x="54" y="522"/>
                  </a:lnTo>
                  <a:lnTo>
                    <a:pt x="58" y="522"/>
                  </a:lnTo>
                  <a:lnTo>
                    <a:pt x="144" y="522"/>
                  </a:lnTo>
                  <a:lnTo>
                    <a:pt x="151" y="523"/>
                  </a:lnTo>
                  <a:lnTo>
                    <a:pt x="157" y="526"/>
                  </a:lnTo>
                  <a:lnTo>
                    <a:pt x="162" y="531"/>
                  </a:lnTo>
                  <a:lnTo>
                    <a:pt x="163" y="538"/>
                  </a:lnTo>
                  <a:lnTo>
                    <a:pt x="170" y="561"/>
                  </a:lnTo>
                  <a:lnTo>
                    <a:pt x="179" y="582"/>
                  </a:lnTo>
                  <a:lnTo>
                    <a:pt x="189" y="604"/>
                  </a:lnTo>
                  <a:lnTo>
                    <a:pt x="200" y="626"/>
                  </a:lnTo>
                  <a:lnTo>
                    <a:pt x="202" y="631"/>
                  </a:lnTo>
                  <a:lnTo>
                    <a:pt x="203" y="637"/>
                  </a:lnTo>
                  <a:lnTo>
                    <a:pt x="200" y="643"/>
                  </a:lnTo>
                  <a:lnTo>
                    <a:pt x="198" y="649"/>
                  </a:lnTo>
                  <a:lnTo>
                    <a:pt x="136" y="711"/>
                  </a:lnTo>
                  <a:lnTo>
                    <a:pt x="134" y="713"/>
                  </a:lnTo>
                  <a:lnTo>
                    <a:pt x="131" y="716"/>
                  </a:lnTo>
                  <a:lnTo>
                    <a:pt x="131" y="721"/>
                  </a:lnTo>
                  <a:lnTo>
                    <a:pt x="130" y="724"/>
                  </a:lnTo>
                  <a:lnTo>
                    <a:pt x="131" y="728"/>
                  </a:lnTo>
                  <a:lnTo>
                    <a:pt x="131" y="731"/>
                  </a:lnTo>
                  <a:lnTo>
                    <a:pt x="134" y="735"/>
                  </a:lnTo>
                  <a:lnTo>
                    <a:pt x="136" y="738"/>
                  </a:lnTo>
                  <a:lnTo>
                    <a:pt x="190" y="793"/>
                  </a:lnTo>
                  <a:lnTo>
                    <a:pt x="193" y="794"/>
                  </a:lnTo>
                  <a:lnTo>
                    <a:pt x="196" y="796"/>
                  </a:lnTo>
                  <a:lnTo>
                    <a:pt x="200" y="797"/>
                  </a:lnTo>
                  <a:lnTo>
                    <a:pt x="205" y="797"/>
                  </a:lnTo>
                  <a:lnTo>
                    <a:pt x="208" y="797"/>
                  </a:lnTo>
                  <a:lnTo>
                    <a:pt x="212" y="796"/>
                  </a:lnTo>
                  <a:lnTo>
                    <a:pt x="215" y="794"/>
                  </a:lnTo>
                  <a:lnTo>
                    <a:pt x="218" y="793"/>
                  </a:lnTo>
                  <a:lnTo>
                    <a:pt x="280" y="731"/>
                  </a:lnTo>
                  <a:lnTo>
                    <a:pt x="282" y="728"/>
                  </a:lnTo>
                  <a:lnTo>
                    <a:pt x="285" y="726"/>
                  </a:lnTo>
                  <a:lnTo>
                    <a:pt x="290" y="725"/>
                  </a:lnTo>
                  <a:lnTo>
                    <a:pt x="293" y="725"/>
                  </a:lnTo>
                  <a:close/>
                  <a:moveTo>
                    <a:pt x="503" y="928"/>
                  </a:moveTo>
                  <a:lnTo>
                    <a:pt x="425" y="928"/>
                  </a:lnTo>
                  <a:lnTo>
                    <a:pt x="414" y="927"/>
                  </a:lnTo>
                  <a:lnTo>
                    <a:pt x="402" y="924"/>
                  </a:lnTo>
                  <a:lnTo>
                    <a:pt x="392" y="918"/>
                  </a:lnTo>
                  <a:lnTo>
                    <a:pt x="383" y="911"/>
                  </a:lnTo>
                  <a:lnTo>
                    <a:pt x="378" y="902"/>
                  </a:lnTo>
                  <a:lnTo>
                    <a:pt x="372" y="892"/>
                  </a:lnTo>
                  <a:lnTo>
                    <a:pt x="369" y="882"/>
                  </a:lnTo>
                  <a:lnTo>
                    <a:pt x="367" y="870"/>
                  </a:lnTo>
                  <a:lnTo>
                    <a:pt x="367" y="798"/>
                  </a:lnTo>
                  <a:lnTo>
                    <a:pt x="349" y="793"/>
                  </a:lnTo>
                  <a:lnTo>
                    <a:pt x="330" y="785"/>
                  </a:lnTo>
                  <a:lnTo>
                    <a:pt x="313" y="777"/>
                  </a:lnTo>
                  <a:lnTo>
                    <a:pt x="295" y="768"/>
                  </a:lnTo>
                  <a:lnTo>
                    <a:pt x="245" y="820"/>
                  </a:lnTo>
                  <a:lnTo>
                    <a:pt x="236" y="827"/>
                  </a:lnTo>
                  <a:lnTo>
                    <a:pt x="226" y="832"/>
                  </a:lnTo>
                  <a:lnTo>
                    <a:pt x="215" y="834"/>
                  </a:lnTo>
                  <a:lnTo>
                    <a:pt x="205" y="836"/>
                  </a:lnTo>
                  <a:lnTo>
                    <a:pt x="193" y="834"/>
                  </a:lnTo>
                  <a:lnTo>
                    <a:pt x="182" y="832"/>
                  </a:lnTo>
                  <a:lnTo>
                    <a:pt x="172" y="827"/>
                  </a:lnTo>
                  <a:lnTo>
                    <a:pt x="163" y="820"/>
                  </a:lnTo>
                  <a:lnTo>
                    <a:pt x="108" y="765"/>
                  </a:lnTo>
                  <a:lnTo>
                    <a:pt x="101" y="757"/>
                  </a:lnTo>
                  <a:lnTo>
                    <a:pt x="95" y="747"/>
                  </a:lnTo>
                  <a:lnTo>
                    <a:pt x="92" y="735"/>
                  </a:lnTo>
                  <a:lnTo>
                    <a:pt x="91" y="724"/>
                  </a:lnTo>
                  <a:lnTo>
                    <a:pt x="92" y="712"/>
                  </a:lnTo>
                  <a:lnTo>
                    <a:pt x="95" y="702"/>
                  </a:lnTo>
                  <a:lnTo>
                    <a:pt x="101" y="692"/>
                  </a:lnTo>
                  <a:lnTo>
                    <a:pt x="108" y="683"/>
                  </a:lnTo>
                  <a:lnTo>
                    <a:pt x="160" y="631"/>
                  </a:lnTo>
                  <a:lnTo>
                    <a:pt x="150" y="616"/>
                  </a:lnTo>
                  <a:lnTo>
                    <a:pt x="143" y="597"/>
                  </a:lnTo>
                  <a:lnTo>
                    <a:pt x="136" y="580"/>
                  </a:lnTo>
                  <a:lnTo>
                    <a:pt x="130" y="561"/>
                  </a:lnTo>
                  <a:lnTo>
                    <a:pt x="58" y="561"/>
                  </a:lnTo>
                  <a:lnTo>
                    <a:pt x="46" y="559"/>
                  </a:lnTo>
                  <a:lnTo>
                    <a:pt x="36" y="556"/>
                  </a:lnTo>
                  <a:lnTo>
                    <a:pt x="26" y="551"/>
                  </a:lnTo>
                  <a:lnTo>
                    <a:pt x="18" y="543"/>
                  </a:lnTo>
                  <a:lnTo>
                    <a:pt x="10" y="535"/>
                  </a:lnTo>
                  <a:lnTo>
                    <a:pt x="5" y="526"/>
                  </a:lnTo>
                  <a:lnTo>
                    <a:pt x="2" y="515"/>
                  </a:lnTo>
                  <a:lnTo>
                    <a:pt x="0" y="503"/>
                  </a:lnTo>
                  <a:lnTo>
                    <a:pt x="0" y="425"/>
                  </a:lnTo>
                  <a:lnTo>
                    <a:pt x="2" y="414"/>
                  </a:lnTo>
                  <a:lnTo>
                    <a:pt x="5" y="404"/>
                  </a:lnTo>
                  <a:lnTo>
                    <a:pt x="10" y="394"/>
                  </a:lnTo>
                  <a:lnTo>
                    <a:pt x="18" y="385"/>
                  </a:lnTo>
                  <a:lnTo>
                    <a:pt x="26" y="378"/>
                  </a:lnTo>
                  <a:lnTo>
                    <a:pt x="36" y="372"/>
                  </a:lnTo>
                  <a:lnTo>
                    <a:pt x="46" y="369"/>
                  </a:lnTo>
                  <a:lnTo>
                    <a:pt x="58" y="368"/>
                  </a:lnTo>
                  <a:lnTo>
                    <a:pt x="130" y="368"/>
                  </a:lnTo>
                  <a:lnTo>
                    <a:pt x="136" y="349"/>
                  </a:lnTo>
                  <a:lnTo>
                    <a:pt x="143" y="332"/>
                  </a:lnTo>
                  <a:lnTo>
                    <a:pt x="150" y="314"/>
                  </a:lnTo>
                  <a:lnTo>
                    <a:pt x="160" y="297"/>
                  </a:lnTo>
                  <a:lnTo>
                    <a:pt x="108" y="245"/>
                  </a:lnTo>
                  <a:lnTo>
                    <a:pt x="101" y="237"/>
                  </a:lnTo>
                  <a:lnTo>
                    <a:pt x="95" y="227"/>
                  </a:lnTo>
                  <a:lnTo>
                    <a:pt x="92" y="217"/>
                  </a:lnTo>
                  <a:lnTo>
                    <a:pt x="91" y="205"/>
                  </a:lnTo>
                  <a:lnTo>
                    <a:pt x="92" y="193"/>
                  </a:lnTo>
                  <a:lnTo>
                    <a:pt x="95" y="183"/>
                  </a:lnTo>
                  <a:lnTo>
                    <a:pt x="101" y="173"/>
                  </a:lnTo>
                  <a:lnTo>
                    <a:pt x="108" y="163"/>
                  </a:lnTo>
                  <a:lnTo>
                    <a:pt x="163" y="110"/>
                  </a:lnTo>
                  <a:lnTo>
                    <a:pt x="172" y="103"/>
                  </a:lnTo>
                  <a:lnTo>
                    <a:pt x="182" y="97"/>
                  </a:lnTo>
                  <a:lnTo>
                    <a:pt x="193" y="94"/>
                  </a:lnTo>
                  <a:lnTo>
                    <a:pt x="205" y="93"/>
                  </a:lnTo>
                  <a:lnTo>
                    <a:pt x="215" y="94"/>
                  </a:lnTo>
                  <a:lnTo>
                    <a:pt x="226" y="97"/>
                  </a:lnTo>
                  <a:lnTo>
                    <a:pt x="236" y="103"/>
                  </a:lnTo>
                  <a:lnTo>
                    <a:pt x="245" y="110"/>
                  </a:lnTo>
                  <a:lnTo>
                    <a:pt x="295" y="160"/>
                  </a:lnTo>
                  <a:lnTo>
                    <a:pt x="313" y="152"/>
                  </a:lnTo>
                  <a:lnTo>
                    <a:pt x="330" y="143"/>
                  </a:lnTo>
                  <a:lnTo>
                    <a:pt x="349" y="136"/>
                  </a:lnTo>
                  <a:lnTo>
                    <a:pt x="367" y="130"/>
                  </a:lnTo>
                  <a:lnTo>
                    <a:pt x="367" y="58"/>
                  </a:lnTo>
                  <a:lnTo>
                    <a:pt x="369" y="47"/>
                  </a:lnTo>
                  <a:lnTo>
                    <a:pt x="372" y="36"/>
                  </a:lnTo>
                  <a:lnTo>
                    <a:pt x="378" y="26"/>
                  </a:lnTo>
                  <a:lnTo>
                    <a:pt x="383" y="18"/>
                  </a:lnTo>
                  <a:lnTo>
                    <a:pt x="392" y="11"/>
                  </a:lnTo>
                  <a:lnTo>
                    <a:pt x="402" y="5"/>
                  </a:lnTo>
                  <a:lnTo>
                    <a:pt x="414" y="2"/>
                  </a:lnTo>
                  <a:lnTo>
                    <a:pt x="425" y="0"/>
                  </a:lnTo>
                  <a:lnTo>
                    <a:pt x="503" y="0"/>
                  </a:lnTo>
                  <a:lnTo>
                    <a:pt x="514" y="2"/>
                  </a:lnTo>
                  <a:lnTo>
                    <a:pt x="524" y="5"/>
                  </a:lnTo>
                  <a:lnTo>
                    <a:pt x="534" y="11"/>
                  </a:lnTo>
                  <a:lnTo>
                    <a:pt x="543" y="18"/>
                  </a:lnTo>
                  <a:lnTo>
                    <a:pt x="550" y="26"/>
                  </a:lnTo>
                  <a:lnTo>
                    <a:pt x="556" y="36"/>
                  </a:lnTo>
                  <a:lnTo>
                    <a:pt x="559" y="47"/>
                  </a:lnTo>
                  <a:lnTo>
                    <a:pt x="560" y="58"/>
                  </a:lnTo>
                  <a:lnTo>
                    <a:pt x="560" y="130"/>
                  </a:lnTo>
                  <a:lnTo>
                    <a:pt x="579" y="137"/>
                  </a:lnTo>
                  <a:lnTo>
                    <a:pt x="596" y="143"/>
                  </a:lnTo>
                  <a:lnTo>
                    <a:pt x="614" y="152"/>
                  </a:lnTo>
                  <a:lnTo>
                    <a:pt x="631" y="160"/>
                  </a:lnTo>
                  <a:lnTo>
                    <a:pt x="681" y="110"/>
                  </a:lnTo>
                  <a:lnTo>
                    <a:pt x="691" y="103"/>
                  </a:lnTo>
                  <a:lnTo>
                    <a:pt x="702" y="97"/>
                  </a:lnTo>
                  <a:lnTo>
                    <a:pt x="712" y="94"/>
                  </a:lnTo>
                  <a:lnTo>
                    <a:pt x="723" y="93"/>
                  </a:lnTo>
                  <a:lnTo>
                    <a:pt x="735" y="94"/>
                  </a:lnTo>
                  <a:lnTo>
                    <a:pt x="745" y="97"/>
                  </a:lnTo>
                  <a:lnTo>
                    <a:pt x="755" y="103"/>
                  </a:lnTo>
                  <a:lnTo>
                    <a:pt x="763" y="110"/>
                  </a:lnTo>
                  <a:lnTo>
                    <a:pt x="818" y="163"/>
                  </a:lnTo>
                  <a:lnTo>
                    <a:pt x="825" y="173"/>
                  </a:lnTo>
                  <a:lnTo>
                    <a:pt x="831" y="182"/>
                  </a:lnTo>
                  <a:lnTo>
                    <a:pt x="834" y="193"/>
                  </a:lnTo>
                  <a:lnTo>
                    <a:pt x="835" y="205"/>
                  </a:lnTo>
                  <a:lnTo>
                    <a:pt x="834" y="217"/>
                  </a:lnTo>
                  <a:lnTo>
                    <a:pt x="831" y="227"/>
                  </a:lnTo>
                  <a:lnTo>
                    <a:pt x="825" y="237"/>
                  </a:lnTo>
                  <a:lnTo>
                    <a:pt x="818" y="245"/>
                  </a:lnTo>
                  <a:lnTo>
                    <a:pt x="768" y="297"/>
                  </a:lnTo>
                  <a:lnTo>
                    <a:pt x="776" y="314"/>
                  </a:lnTo>
                  <a:lnTo>
                    <a:pt x="785" y="332"/>
                  </a:lnTo>
                  <a:lnTo>
                    <a:pt x="791" y="349"/>
                  </a:lnTo>
                  <a:lnTo>
                    <a:pt x="797" y="368"/>
                  </a:lnTo>
                  <a:lnTo>
                    <a:pt x="869" y="368"/>
                  </a:lnTo>
                  <a:lnTo>
                    <a:pt x="880" y="369"/>
                  </a:lnTo>
                  <a:lnTo>
                    <a:pt x="892" y="372"/>
                  </a:lnTo>
                  <a:lnTo>
                    <a:pt x="902" y="378"/>
                  </a:lnTo>
                  <a:lnTo>
                    <a:pt x="910" y="385"/>
                  </a:lnTo>
                  <a:lnTo>
                    <a:pt x="918" y="394"/>
                  </a:lnTo>
                  <a:lnTo>
                    <a:pt x="922" y="404"/>
                  </a:lnTo>
                  <a:lnTo>
                    <a:pt x="926" y="414"/>
                  </a:lnTo>
                  <a:lnTo>
                    <a:pt x="928" y="425"/>
                  </a:lnTo>
                  <a:lnTo>
                    <a:pt x="928" y="503"/>
                  </a:lnTo>
                  <a:lnTo>
                    <a:pt x="926" y="515"/>
                  </a:lnTo>
                  <a:lnTo>
                    <a:pt x="923" y="525"/>
                  </a:lnTo>
                  <a:lnTo>
                    <a:pt x="918" y="535"/>
                  </a:lnTo>
                  <a:lnTo>
                    <a:pt x="910" y="543"/>
                  </a:lnTo>
                  <a:lnTo>
                    <a:pt x="902" y="551"/>
                  </a:lnTo>
                  <a:lnTo>
                    <a:pt x="892" y="556"/>
                  </a:lnTo>
                  <a:lnTo>
                    <a:pt x="880" y="559"/>
                  </a:lnTo>
                  <a:lnTo>
                    <a:pt x="869" y="561"/>
                  </a:lnTo>
                  <a:lnTo>
                    <a:pt x="797" y="561"/>
                  </a:lnTo>
                  <a:lnTo>
                    <a:pt x="791" y="580"/>
                  </a:lnTo>
                  <a:lnTo>
                    <a:pt x="785" y="597"/>
                  </a:lnTo>
                  <a:lnTo>
                    <a:pt x="776" y="616"/>
                  </a:lnTo>
                  <a:lnTo>
                    <a:pt x="768" y="631"/>
                  </a:lnTo>
                  <a:lnTo>
                    <a:pt x="818" y="683"/>
                  </a:lnTo>
                  <a:lnTo>
                    <a:pt x="825" y="692"/>
                  </a:lnTo>
                  <a:lnTo>
                    <a:pt x="831" y="702"/>
                  </a:lnTo>
                  <a:lnTo>
                    <a:pt x="834" y="713"/>
                  </a:lnTo>
                  <a:lnTo>
                    <a:pt x="835" y="724"/>
                  </a:lnTo>
                  <a:lnTo>
                    <a:pt x="834" y="735"/>
                  </a:lnTo>
                  <a:lnTo>
                    <a:pt x="831" y="745"/>
                  </a:lnTo>
                  <a:lnTo>
                    <a:pt x="825" y="755"/>
                  </a:lnTo>
                  <a:lnTo>
                    <a:pt x="818" y="765"/>
                  </a:lnTo>
                  <a:lnTo>
                    <a:pt x="763" y="820"/>
                  </a:lnTo>
                  <a:lnTo>
                    <a:pt x="755" y="827"/>
                  </a:lnTo>
                  <a:lnTo>
                    <a:pt x="745" y="832"/>
                  </a:lnTo>
                  <a:lnTo>
                    <a:pt x="735" y="834"/>
                  </a:lnTo>
                  <a:lnTo>
                    <a:pt x="723" y="836"/>
                  </a:lnTo>
                  <a:lnTo>
                    <a:pt x="712" y="834"/>
                  </a:lnTo>
                  <a:lnTo>
                    <a:pt x="702" y="832"/>
                  </a:lnTo>
                  <a:lnTo>
                    <a:pt x="691" y="827"/>
                  </a:lnTo>
                  <a:lnTo>
                    <a:pt x="681" y="820"/>
                  </a:lnTo>
                  <a:lnTo>
                    <a:pt x="631" y="768"/>
                  </a:lnTo>
                  <a:lnTo>
                    <a:pt x="614" y="777"/>
                  </a:lnTo>
                  <a:lnTo>
                    <a:pt x="596" y="785"/>
                  </a:lnTo>
                  <a:lnTo>
                    <a:pt x="579" y="793"/>
                  </a:lnTo>
                  <a:lnTo>
                    <a:pt x="560" y="798"/>
                  </a:lnTo>
                  <a:lnTo>
                    <a:pt x="560" y="870"/>
                  </a:lnTo>
                  <a:lnTo>
                    <a:pt x="559" y="882"/>
                  </a:lnTo>
                  <a:lnTo>
                    <a:pt x="556" y="892"/>
                  </a:lnTo>
                  <a:lnTo>
                    <a:pt x="550" y="902"/>
                  </a:lnTo>
                  <a:lnTo>
                    <a:pt x="543" y="911"/>
                  </a:lnTo>
                  <a:lnTo>
                    <a:pt x="534" y="918"/>
                  </a:lnTo>
                  <a:lnTo>
                    <a:pt x="524" y="924"/>
                  </a:lnTo>
                  <a:lnTo>
                    <a:pt x="514" y="927"/>
                  </a:lnTo>
                  <a:lnTo>
                    <a:pt x="503" y="9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30" name="Freeform 468">
              <a:extLst>
                <a:ext uri="{FF2B5EF4-FFF2-40B4-BE49-F238E27FC236}">
                  <a16:creationId xmlns:a16="http://schemas.microsoft.com/office/drawing/2014/main" id="{410B9F25-FFA3-4D86-9066-8175A3DE55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0870" y="3894917"/>
              <a:ext cx="187823" cy="186367"/>
            </a:xfrm>
            <a:custGeom>
              <a:avLst/>
              <a:gdLst>
                <a:gd name="T0" fmla="*/ 161 w 386"/>
                <a:gd name="T1" fmla="*/ 42 h 386"/>
                <a:gd name="T2" fmla="*/ 119 w 386"/>
                <a:gd name="T3" fmla="*/ 58 h 386"/>
                <a:gd name="T4" fmla="*/ 83 w 386"/>
                <a:gd name="T5" fmla="*/ 84 h 386"/>
                <a:gd name="T6" fmla="*/ 56 w 386"/>
                <a:gd name="T7" fmla="*/ 120 h 386"/>
                <a:gd name="T8" fmla="*/ 42 w 386"/>
                <a:gd name="T9" fmla="*/ 162 h 386"/>
                <a:gd name="T10" fmla="*/ 39 w 386"/>
                <a:gd name="T11" fmla="*/ 209 h 386"/>
                <a:gd name="T12" fmla="*/ 50 w 386"/>
                <a:gd name="T13" fmla="*/ 254 h 386"/>
                <a:gd name="T14" fmla="*/ 73 w 386"/>
                <a:gd name="T15" fmla="*/ 291 h 386"/>
                <a:gd name="T16" fmla="*/ 107 w 386"/>
                <a:gd name="T17" fmla="*/ 321 h 386"/>
                <a:gd name="T18" fmla="*/ 147 w 386"/>
                <a:gd name="T19" fmla="*/ 342 h 386"/>
                <a:gd name="T20" fmla="*/ 193 w 386"/>
                <a:gd name="T21" fmla="*/ 347 h 386"/>
                <a:gd name="T22" fmla="*/ 239 w 386"/>
                <a:gd name="T23" fmla="*/ 342 h 386"/>
                <a:gd name="T24" fmla="*/ 279 w 386"/>
                <a:gd name="T25" fmla="*/ 321 h 386"/>
                <a:gd name="T26" fmla="*/ 311 w 386"/>
                <a:gd name="T27" fmla="*/ 291 h 386"/>
                <a:gd name="T28" fmla="*/ 335 w 386"/>
                <a:gd name="T29" fmla="*/ 254 h 386"/>
                <a:gd name="T30" fmla="*/ 346 w 386"/>
                <a:gd name="T31" fmla="*/ 209 h 386"/>
                <a:gd name="T32" fmla="*/ 344 w 386"/>
                <a:gd name="T33" fmla="*/ 162 h 386"/>
                <a:gd name="T34" fmla="*/ 328 w 386"/>
                <a:gd name="T35" fmla="*/ 120 h 386"/>
                <a:gd name="T36" fmla="*/ 302 w 386"/>
                <a:gd name="T37" fmla="*/ 84 h 386"/>
                <a:gd name="T38" fmla="*/ 266 w 386"/>
                <a:gd name="T39" fmla="*/ 58 h 386"/>
                <a:gd name="T40" fmla="*/ 223 w 386"/>
                <a:gd name="T41" fmla="*/ 42 h 386"/>
                <a:gd name="T42" fmla="*/ 193 w 386"/>
                <a:gd name="T43" fmla="*/ 386 h 386"/>
                <a:gd name="T44" fmla="*/ 135 w 386"/>
                <a:gd name="T45" fmla="*/ 378 h 386"/>
                <a:gd name="T46" fmla="*/ 85 w 386"/>
                <a:gd name="T47" fmla="*/ 353 h 386"/>
                <a:gd name="T48" fmla="*/ 43 w 386"/>
                <a:gd name="T49" fmla="*/ 316 h 386"/>
                <a:gd name="T50" fmla="*/ 14 w 386"/>
                <a:gd name="T51" fmla="*/ 268 h 386"/>
                <a:gd name="T52" fmla="*/ 0 w 386"/>
                <a:gd name="T53" fmla="*/ 213 h 386"/>
                <a:gd name="T54" fmla="*/ 3 w 386"/>
                <a:gd name="T55" fmla="*/ 154 h 386"/>
                <a:gd name="T56" fmla="*/ 23 w 386"/>
                <a:gd name="T57" fmla="*/ 101 h 386"/>
                <a:gd name="T58" fmla="*/ 56 w 386"/>
                <a:gd name="T59" fmla="*/ 56 h 386"/>
                <a:gd name="T60" fmla="*/ 101 w 386"/>
                <a:gd name="T61" fmla="*/ 23 h 386"/>
                <a:gd name="T62" fmla="*/ 154 w 386"/>
                <a:gd name="T63" fmla="*/ 5 h 386"/>
                <a:gd name="T64" fmla="*/ 212 w 386"/>
                <a:gd name="T65" fmla="*/ 2 h 386"/>
                <a:gd name="T66" fmla="*/ 268 w 386"/>
                <a:gd name="T67" fmla="*/ 16 h 386"/>
                <a:gd name="T68" fmla="*/ 315 w 386"/>
                <a:gd name="T69" fmla="*/ 45 h 386"/>
                <a:gd name="T70" fmla="*/ 353 w 386"/>
                <a:gd name="T71" fmla="*/ 85 h 386"/>
                <a:gd name="T72" fmla="*/ 377 w 386"/>
                <a:gd name="T73" fmla="*/ 136 h 386"/>
                <a:gd name="T74" fmla="*/ 386 w 386"/>
                <a:gd name="T75" fmla="*/ 193 h 386"/>
                <a:gd name="T76" fmla="*/ 377 w 386"/>
                <a:gd name="T77" fmla="*/ 251 h 386"/>
                <a:gd name="T78" fmla="*/ 353 w 386"/>
                <a:gd name="T79" fmla="*/ 301 h 386"/>
                <a:gd name="T80" fmla="*/ 315 w 386"/>
                <a:gd name="T81" fmla="*/ 343 h 386"/>
                <a:gd name="T82" fmla="*/ 268 w 386"/>
                <a:gd name="T83" fmla="*/ 372 h 386"/>
                <a:gd name="T84" fmla="*/ 212 w 386"/>
                <a:gd name="T85" fmla="*/ 3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6" h="386">
                  <a:moveTo>
                    <a:pt x="193" y="39"/>
                  </a:moveTo>
                  <a:lnTo>
                    <a:pt x="177" y="39"/>
                  </a:lnTo>
                  <a:lnTo>
                    <a:pt x="161" y="42"/>
                  </a:lnTo>
                  <a:lnTo>
                    <a:pt x="147" y="46"/>
                  </a:lnTo>
                  <a:lnTo>
                    <a:pt x="132" y="51"/>
                  </a:lnTo>
                  <a:lnTo>
                    <a:pt x="119" y="58"/>
                  </a:lnTo>
                  <a:lnTo>
                    <a:pt x="107" y="65"/>
                  </a:lnTo>
                  <a:lnTo>
                    <a:pt x="95" y="74"/>
                  </a:lnTo>
                  <a:lnTo>
                    <a:pt x="83" y="84"/>
                  </a:lnTo>
                  <a:lnTo>
                    <a:pt x="73" y="95"/>
                  </a:lnTo>
                  <a:lnTo>
                    <a:pt x="65" y="107"/>
                  </a:lnTo>
                  <a:lnTo>
                    <a:pt x="56" y="120"/>
                  </a:lnTo>
                  <a:lnTo>
                    <a:pt x="50" y="133"/>
                  </a:lnTo>
                  <a:lnTo>
                    <a:pt x="45" y="147"/>
                  </a:lnTo>
                  <a:lnTo>
                    <a:pt x="42" y="162"/>
                  </a:lnTo>
                  <a:lnTo>
                    <a:pt x="39" y="177"/>
                  </a:lnTo>
                  <a:lnTo>
                    <a:pt x="37" y="193"/>
                  </a:lnTo>
                  <a:lnTo>
                    <a:pt x="39" y="209"/>
                  </a:lnTo>
                  <a:lnTo>
                    <a:pt x="42" y="225"/>
                  </a:lnTo>
                  <a:lnTo>
                    <a:pt x="45" y="239"/>
                  </a:lnTo>
                  <a:lnTo>
                    <a:pt x="50" y="254"/>
                  </a:lnTo>
                  <a:lnTo>
                    <a:pt x="56" y="267"/>
                  </a:lnTo>
                  <a:lnTo>
                    <a:pt x="65" y="280"/>
                  </a:lnTo>
                  <a:lnTo>
                    <a:pt x="73" y="291"/>
                  </a:lnTo>
                  <a:lnTo>
                    <a:pt x="83" y="303"/>
                  </a:lnTo>
                  <a:lnTo>
                    <a:pt x="95" y="313"/>
                  </a:lnTo>
                  <a:lnTo>
                    <a:pt x="107" y="321"/>
                  </a:lnTo>
                  <a:lnTo>
                    <a:pt x="119" y="329"/>
                  </a:lnTo>
                  <a:lnTo>
                    <a:pt x="132" y="336"/>
                  </a:lnTo>
                  <a:lnTo>
                    <a:pt x="147" y="342"/>
                  </a:lnTo>
                  <a:lnTo>
                    <a:pt x="161" y="345"/>
                  </a:lnTo>
                  <a:lnTo>
                    <a:pt x="177" y="347"/>
                  </a:lnTo>
                  <a:lnTo>
                    <a:pt x="193" y="347"/>
                  </a:lnTo>
                  <a:lnTo>
                    <a:pt x="209" y="347"/>
                  </a:lnTo>
                  <a:lnTo>
                    <a:pt x="223" y="345"/>
                  </a:lnTo>
                  <a:lnTo>
                    <a:pt x="239" y="342"/>
                  </a:lnTo>
                  <a:lnTo>
                    <a:pt x="252" y="336"/>
                  </a:lnTo>
                  <a:lnTo>
                    <a:pt x="266" y="329"/>
                  </a:lnTo>
                  <a:lnTo>
                    <a:pt x="279" y="321"/>
                  </a:lnTo>
                  <a:lnTo>
                    <a:pt x="291" y="313"/>
                  </a:lnTo>
                  <a:lnTo>
                    <a:pt x="302" y="303"/>
                  </a:lnTo>
                  <a:lnTo>
                    <a:pt x="311" y="291"/>
                  </a:lnTo>
                  <a:lnTo>
                    <a:pt x="321" y="280"/>
                  </a:lnTo>
                  <a:lnTo>
                    <a:pt x="328" y="267"/>
                  </a:lnTo>
                  <a:lnTo>
                    <a:pt x="335" y="254"/>
                  </a:lnTo>
                  <a:lnTo>
                    <a:pt x="340" y="239"/>
                  </a:lnTo>
                  <a:lnTo>
                    <a:pt x="344" y="225"/>
                  </a:lnTo>
                  <a:lnTo>
                    <a:pt x="346" y="209"/>
                  </a:lnTo>
                  <a:lnTo>
                    <a:pt x="347" y="193"/>
                  </a:lnTo>
                  <a:lnTo>
                    <a:pt x="346" y="177"/>
                  </a:lnTo>
                  <a:lnTo>
                    <a:pt x="344" y="162"/>
                  </a:lnTo>
                  <a:lnTo>
                    <a:pt x="340" y="147"/>
                  </a:lnTo>
                  <a:lnTo>
                    <a:pt x="335" y="133"/>
                  </a:lnTo>
                  <a:lnTo>
                    <a:pt x="328" y="120"/>
                  </a:lnTo>
                  <a:lnTo>
                    <a:pt x="321" y="107"/>
                  </a:lnTo>
                  <a:lnTo>
                    <a:pt x="311" y="95"/>
                  </a:lnTo>
                  <a:lnTo>
                    <a:pt x="302" y="84"/>
                  </a:lnTo>
                  <a:lnTo>
                    <a:pt x="291" y="74"/>
                  </a:lnTo>
                  <a:lnTo>
                    <a:pt x="279" y="65"/>
                  </a:lnTo>
                  <a:lnTo>
                    <a:pt x="266" y="58"/>
                  </a:lnTo>
                  <a:lnTo>
                    <a:pt x="252" y="51"/>
                  </a:lnTo>
                  <a:lnTo>
                    <a:pt x="239" y="46"/>
                  </a:lnTo>
                  <a:lnTo>
                    <a:pt x="223" y="42"/>
                  </a:lnTo>
                  <a:lnTo>
                    <a:pt x="209" y="39"/>
                  </a:lnTo>
                  <a:lnTo>
                    <a:pt x="193" y="39"/>
                  </a:lnTo>
                  <a:close/>
                  <a:moveTo>
                    <a:pt x="193" y="386"/>
                  </a:moveTo>
                  <a:lnTo>
                    <a:pt x="173" y="385"/>
                  </a:lnTo>
                  <a:lnTo>
                    <a:pt x="154" y="382"/>
                  </a:lnTo>
                  <a:lnTo>
                    <a:pt x="135" y="378"/>
                  </a:lnTo>
                  <a:lnTo>
                    <a:pt x="118" y="372"/>
                  </a:lnTo>
                  <a:lnTo>
                    <a:pt x="101" y="363"/>
                  </a:lnTo>
                  <a:lnTo>
                    <a:pt x="85" y="353"/>
                  </a:lnTo>
                  <a:lnTo>
                    <a:pt x="69" y="343"/>
                  </a:lnTo>
                  <a:lnTo>
                    <a:pt x="56" y="330"/>
                  </a:lnTo>
                  <a:lnTo>
                    <a:pt x="43" y="316"/>
                  </a:lnTo>
                  <a:lnTo>
                    <a:pt x="33" y="301"/>
                  </a:lnTo>
                  <a:lnTo>
                    <a:pt x="23" y="285"/>
                  </a:lnTo>
                  <a:lnTo>
                    <a:pt x="14" y="268"/>
                  </a:lnTo>
                  <a:lnTo>
                    <a:pt x="9" y="251"/>
                  </a:lnTo>
                  <a:lnTo>
                    <a:pt x="3" y="232"/>
                  </a:lnTo>
                  <a:lnTo>
                    <a:pt x="0" y="213"/>
                  </a:lnTo>
                  <a:lnTo>
                    <a:pt x="0" y="193"/>
                  </a:lnTo>
                  <a:lnTo>
                    <a:pt x="0" y="173"/>
                  </a:lnTo>
                  <a:lnTo>
                    <a:pt x="3" y="154"/>
                  </a:lnTo>
                  <a:lnTo>
                    <a:pt x="9" y="136"/>
                  </a:lnTo>
                  <a:lnTo>
                    <a:pt x="14" y="118"/>
                  </a:lnTo>
                  <a:lnTo>
                    <a:pt x="23" y="101"/>
                  </a:lnTo>
                  <a:lnTo>
                    <a:pt x="33" y="85"/>
                  </a:lnTo>
                  <a:lnTo>
                    <a:pt x="43" y="71"/>
                  </a:lnTo>
                  <a:lnTo>
                    <a:pt x="56" y="56"/>
                  </a:lnTo>
                  <a:lnTo>
                    <a:pt x="69" y="45"/>
                  </a:lnTo>
                  <a:lnTo>
                    <a:pt x="85" y="33"/>
                  </a:lnTo>
                  <a:lnTo>
                    <a:pt x="101" y="23"/>
                  </a:lnTo>
                  <a:lnTo>
                    <a:pt x="118" y="16"/>
                  </a:lnTo>
                  <a:lnTo>
                    <a:pt x="135" y="9"/>
                  </a:lnTo>
                  <a:lnTo>
                    <a:pt x="154" y="5"/>
                  </a:lnTo>
                  <a:lnTo>
                    <a:pt x="173" y="2"/>
                  </a:lnTo>
                  <a:lnTo>
                    <a:pt x="193" y="0"/>
                  </a:lnTo>
                  <a:lnTo>
                    <a:pt x="212" y="2"/>
                  </a:lnTo>
                  <a:lnTo>
                    <a:pt x="232" y="5"/>
                  </a:lnTo>
                  <a:lnTo>
                    <a:pt x="251" y="9"/>
                  </a:lnTo>
                  <a:lnTo>
                    <a:pt x="268" y="16"/>
                  </a:lnTo>
                  <a:lnTo>
                    <a:pt x="285" y="23"/>
                  </a:lnTo>
                  <a:lnTo>
                    <a:pt x="301" y="33"/>
                  </a:lnTo>
                  <a:lnTo>
                    <a:pt x="315" y="45"/>
                  </a:lnTo>
                  <a:lnTo>
                    <a:pt x="330" y="56"/>
                  </a:lnTo>
                  <a:lnTo>
                    <a:pt x="341" y="71"/>
                  </a:lnTo>
                  <a:lnTo>
                    <a:pt x="353" y="85"/>
                  </a:lnTo>
                  <a:lnTo>
                    <a:pt x="363" y="101"/>
                  </a:lnTo>
                  <a:lnTo>
                    <a:pt x="370" y="118"/>
                  </a:lnTo>
                  <a:lnTo>
                    <a:pt x="377" y="136"/>
                  </a:lnTo>
                  <a:lnTo>
                    <a:pt x="382" y="154"/>
                  </a:lnTo>
                  <a:lnTo>
                    <a:pt x="384" y="173"/>
                  </a:lnTo>
                  <a:lnTo>
                    <a:pt x="386" y="193"/>
                  </a:lnTo>
                  <a:lnTo>
                    <a:pt x="384" y="213"/>
                  </a:lnTo>
                  <a:lnTo>
                    <a:pt x="382" y="232"/>
                  </a:lnTo>
                  <a:lnTo>
                    <a:pt x="377" y="251"/>
                  </a:lnTo>
                  <a:lnTo>
                    <a:pt x="370" y="268"/>
                  </a:lnTo>
                  <a:lnTo>
                    <a:pt x="363" y="285"/>
                  </a:lnTo>
                  <a:lnTo>
                    <a:pt x="353" y="301"/>
                  </a:lnTo>
                  <a:lnTo>
                    <a:pt x="341" y="316"/>
                  </a:lnTo>
                  <a:lnTo>
                    <a:pt x="330" y="330"/>
                  </a:lnTo>
                  <a:lnTo>
                    <a:pt x="315" y="343"/>
                  </a:lnTo>
                  <a:lnTo>
                    <a:pt x="301" y="353"/>
                  </a:lnTo>
                  <a:lnTo>
                    <a:pt x="285" y="363"/>
                  </a:lnTo>
                  <a:lnTo>
                    <a:pt x="268" y="372"/>
                  </a:lnTo>
                  <a:lnTo>
                    <a:pt x="251" y="378"/>
                  </a:lnTo>
                  <a:lnTo>
                    <a:pt x="232" y="382"/>
                  </a:lnTo>
                  <a:lnTo>
                    <a:pt x="212" y="385"/>
                  </a:lnTo>
                  <a:lnTo>
                    <a:pt x="193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24" name="Group 85">
            <a:extLst>
              <a:ext uri="{FF2B5EF4-FFF2-40B4-BE49-F238E27FC236}">
                <a16:creationId xmlns:a16="http://schemas.microsoft.com/office/drawing/2014/main" id="{1DC61665-7797-44CE-928E-6F33D5FA0632}"/>
              </a:ext>
            </a:extLst>
          </p:cNvPr>
          <p:cNvGrpSpPr/>
          <p:nvPr/>
        </p:nvGrpSpPr>
        <p:grpSpPr>
          <a:xfrm>
            <a:off x="6758567" y="3123941"/>
            <a:ext cx="551156" cy="513099"/>
            <a:chOff x="504994" y="5962425"/>
            <a:chExt cx="449901" cy="388750"/>
          </a:xfrm>
          <a:solidFill>
            <a:schemeClr val="tx1"/>
          </a:solidFill>
        </p:grpSpPr>
        <p:sp>
          <p:nvSpPr>
            <p:cNvPr id="25" name="Freeform 591">
              <a:extLst>
                <a:ext uri="{FF2B5EF4-FFF2-40B4-BE49-F238E27FC236}">
                  <a16:creationId xmlns:a16="http://schemas.microsoft.com/office/drawing/2014/main" id="{17C1E8EE-957D-4B18-969A-5BCF56B5F7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994" y="5962425"/>
              <a:ext cx="449901" cy="388750"/>
            </a:xfrm>
            <a:custGeom>
              <a:avLst/>
              <a:gdLst>
                <a:gd name="T0" fmla="*/ 55 w 927"/>
                <a:gd name="T1" fmla="*/ 39 h 800"/>
                <a:gd name="T2" fmla="*/ 48 w 927"/>
                <a:gd name="T3" fmla="*/ 42 h 800"/>
                <a:gd name="T4" fmla="*/ 42 w 927"/>
                <a:gd name="T5" fmla="*/ 46 h 800"/>
                <a:gd name="T6" fmla="*/ 39 w 927"/>
                <a:gd name="T7" fmla="*/ 54 h 800"/>
                <a:gd name="T8" fmla="*/ 39 w 927"/>
                <a:gd name="T9" fmla="*/ 559 h 800"/>
                <a:gd name="T10" fmla="*/ 40 w 927"/>
                <a:gd name="T11" fmla="*/ 568 h 800"/>
                <a:gd name="T12" fmla="*/ 45 w 927"/>
                <a:gd name="T13" fmla="*/ 573 h 800"/>
                <a:gd name="T14" fmla="*/ 50 w 927"/>
                <a:gd name="T15" fmla="*/ 578 h 800"/>
                <a:gd name="T16" fmla="*/ 58 w 927"/>
                <a:gd name="T17" fmla="*/ 579 h 800"/>
                <a:gd name="T18" fmla="*/ 154 w 927"/>
                <a:gd name="T19" fmla="*/ 706 h 800"/>
                <a:gd name="T20" fmla="*/ 868 w 927"/>
                <a:gd name="T21" fmla="*/ 579 h 800"/>
                <a:gd name="T22" fmla="*/ 877 w 927"/>
                <a:gd name="T23" fmla="*/ 578 h 800"/>
                <a:gd name="T24" fmla="*/ 883 w 927"/>
                <a:gd name="T25" fmla="*/ 573 h 800"/>
                <a:gd name="T26" fmla="*/ 887 w 927"/>
                <a:gd name="T27" fmla="*/ 568 h 800"/>
                <a:gd name="T28" fmla="*/ 888 w 927"/>
                <a:gd name="T29" fmla="*/ 559 h 800"/>
                <a:gd name="T30" fmla="*/ 888 w 927"/>
                <a:gd name="T31" fmla="*/ 54 h 800"/>
                <a:gd name="T32" fmla="*/ 886 w 927"/>
                <a:gd name="T33" fmla="*/ 46 h 800"/>
                <a:gd name="T34" fmla="*/ 880 w 927"/>
                <a:gd name="T35" fmla="*/ 42 h 800"/>
                <a:gd name="T36" fmla="*/ 873 w 927"/>
                <a:gd name="T37" fmla="*/ 39 h 800"/>
                <a:gd name="T38" fmla="*/ 58 w 927"/>
                <a:gd name="T39" fmla="*/ 38 h 800"/>
                <a:gd name="T40" fmla="*/ 115 w 927"/>
                <a:gd name="T41" fmla="*/ 618 h 800"/>
                <a:gd name="T42" fmla="*/ 46 w 927"/>
                <a:gd name="T43" fmla="*/ 617 h 800"/>
                <a:gd name="T44" fmla="*/ 26 w 927"/>
                <a:gd name="T45" fmla="*/ 608 h 800"/>
                <a:gd name="T46" fmla="*/ 10 w 927"/>
                <a:gd name="T47" fmla="*/ 592 h 800"/>
                <a:gd name="T48" fmla="*/ 1 w 927"/>
                <a:gd name="T49" fmla="*/ 571 h 800"/>
                <a:gd name="T50" fmla="*/ 0 w 927"/>
                <a:gd name="T51" fmla="*/ 58 h 800"/>
                <a:gd name="T52" fmla="*/ 4 w 927"/>
                <a:gd name="T53" fmla="*/ 35 h 800"/>
                <a:gd name="T54" fmla="*/ 17 w 927"/>
                <a:gd name="T55" fmla="*/ 16 h 800"/>
                <a:gd name="T56" fmla="*/ 36 w 927"/>
                <a:gd name="T57" fmla="*/ 5 h 800"/>
                <a:gd name="T58" fmla="*/ 58 w 927"/>
                <a:gd name="T59" fmla="*/ 0 h 800"/>
                <a:gd name="T60" fmla="*/ 881 w 927"/>
                <a:gd name="T61" fmla="*/ 0 h 800"/>
                <a:gd name="T62" fmla="*/ 901 w 927"/>
                <a:gd name="T63" fmla="*/ 9 h 800"/>
                <a:gd name="T64" fmla="*/ 917 w 927"/>
                <a:gd name="T65" fmla="*/ 25 h 800"/>
                <a:gd name="T66" fmla="*/ 926 w 927"/>
                <a:gd name="T67" fmla="*/ 46 h 800"/>
                <a:gd name="T68" fmla="*/ 927 w 927"/>
                <a:gd name="T69" fmla="*/ 559 h 800"/>
                <a:gd name="T70" fmla="*/ 922 w 927"/>
                <a:gd name="T71" fmla="*/ 582 h 800"/>
                <a:gd name="T72" fmla="*/ 910 w 927"/>
                <a:gd name="T73" fmla="*/ 601 h 800"/>
                <a:gd name="T74" fmla="*/ 891 w 927"/>
                <a:gd name="T75" fmla="*/ 612 h 800"/>
                <a:gd name="T76" fmla="*/ 868 w 927"/>
                <a:gd name="T77" fmla="*/ 618 h 800"/>
                <a:gd name="T78" fmla="*/ 115 w 927"/>
                <a:gd name="T79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27" h="800">
                  <a:moveTo>
                    <a:pt x="58" y="38"/>
                  </a:moveTo>
                  <a:lnTo>
                    <a:pt x="55" y="39"/>
                  </a:lnTo>
                  <a:lnTo>
                    <a:pt x="50" y="39"/>
                  </a:lnTo>
                  <a:lnTo>
                    <a:pt x="48" y="42"/>
                  </a:lnTo>
                  <a:lnTo>
                    <a:pt x="45" y="43"/>
                  </a:lnTo>
                  <a:lnTo>
                    <a:pt x="42" y="46"/>
                  </a:lnTo>
                  <a:lnTo>
                    <a:pt x="40" y="51"/>
                  </a:lnTo>
                  <a:lnTo>
                    <a:pt x="39" y="54"/>
                  </a:lnTo>
                  <a:lnTo>
                    <a:pt x="39" y="58"/>
                  </a:lnTo>
                  <a:lnTo>
                    <a:pt x="39" y="559"/>
                  </a:lnTo>
                  <a:lnTo>
                    <a:pt x="39" y="563"/>
                  </a:lnTo>
                  <a:lnTo>
                    <a:pt x="40" y="568"/>
                  </a:lnTo>
                  <a:lnTo>
                    <a:pt x="42" y="571"/>
                  </a:lnTo>
                  <a:lnTo>
                    <a:pt x="45" y="573"/>
                  </a:lnTo>
                  <a:lnTo>
                    <a:pt x="48" y="575"/>
                  </a:lnTo>
                  <a:lnTo>
                    <a:pt x="50" y="578"/>
                  </a:lnTo>
                  <a:lnTo>
                    <a:pt x="55" y="579"/>
                  </a:lnTo>
                  <a:lnTo>
                    <a:pt x="58" y="579"/>
                  </a:lnTo>
                  <a:lnTo>
                    <a:pt x="154" y="579"/>
                  </a:lnTo>
                  <a:lnTo>
                    <a:pt x="154" y="706"/>
                  </a:lnTo>
                  <a:lnTo>
                    <a:pt x="282" y="579"/>
                  </a:lnTo>
                  <a:lnTo>
                    <a:pt x="868" y="579"/>
                  </a:lnTo>
                  <a:lnTo>
                    <a:pt x="873" y="579"/>
                  </a:lnTo>
                  <a:lnTo>
                    <a:pt x="877" y="578"/>
                  </a:lnTo>
                  <a:lnTo>
                    <a:pt x="880" y="575"/>
                  </a:lnTo>
                  <a:lnTo>
                    <a:pt x="883" y="573"/>
                  </a:lnTo>
                  <a:lnTo>
                    <a:pt x="886" y="571"/>
                  </a:lnTo>
                  <a:lnTo>
                    <a:pt x="887" y="568"/>
                  </a:lnTo>
                  <a:lnTo>
                    <a:pt x="888" y="563"/>
                  </a:lnTo>
                  <a:lnTo>
                    <a:pt x="888" y="559"/>
                  </a:lnTo>
                  <a:lnTo>
                    <a:pt x="888" y="58"/>
                  </a:lnTo>
                  <a:lnTo>
                    <a:pt x="888" y="54"/>
                  </a:lnTo>
                  <a:lnTo>
                    <a:pt x="887" y="51"/>
                  </a:lnTo>
                  <a:lnTo>
                    <a:pt x="886" y="46"/>
                  </a:lnTo>
                  <a:lnTo>
                    <a:pt x="883" y="43"/>
                  </a:lnTo>
                  <a:lnTo>
                    <a:pt x="880" y="42"/>
                  </a:lnTo>
                  <a:lnTo>
                    <a:pt x="877" y="39"/>
                  </a:lnTo>
                  <a:lnTo>
                    <a:pt x="873" y="39"/>
                  </a:lnTo>
                  <a:lnTo>
                    <a:pt x="868" y="38"/>
                  </a:lnTo>
                  <a:lnTo>
                    <a:pt x="58" y="38"/>
                  </a:lnTo>
                  <a:close/>
                  <a:moveTo>
                    <a:pt x="115" y="800"/>
                  </a:moveTo>
                  <a:lnTo>
                    <a:pt x="115" y="618"/>
                  </a:lnTo>
                  <a:lnTo>
                    <a:pt x="58" y="618"/>
                  </a:lnTo>
                  <a:lnTo>
                    <a:pt x="46" y="617"/>
                  </a:lnTo>
                  <a:lnTo>
                    <a:pt x="36" y="612"/>
                  </a:lnTo>
                  <a:lnTo>
                    <a:pt x="26" y="608"/>
                  </a:lnTo>
                  <a:lnTo>
                    <a:pt x="17" y="601"/>
                  </a:lnTo>
                  <a:lnTo>
                    <a:pt x="10" y="592"/>
                  </a:lnTo>
                  <a:lnTo>
                    <a:pt x="4" y="582"/>
                  </a:lnTo>
                  <a:lnTo>
                    <a:pt x="1" y="571"/>
                  </a:lnTo>
                  <a:lnTo>
                    <a:pt x="0" y="559"/>
                  </a:lnTo>
                  <a:lnTo>
                    <a:pt x="0" y="58"/>
                  </a:lnTo>
                  <a:lnTo>
                    <a:pt x="1" y="46"/>
                  </a:lnTo>
                  <a:lnTo>
                    <a:pt x="4" y="35"/>
                  </a:lnTo>
                  <a:lnTo>
                    <a:pt x="10" y="25"/>
                  </a:lnTo>
                  <a:lnTo>
                    <a:pt x="17" y="16"/>
                  </a:lnTo>
                  <a:lnTo>
                    <a:pt x="26" y="9"/>
                  </a:lnTo>
                  <a:lnTo>
                    <a:pt x="36" y="5"/>
                  </a:lnTo>
                  <a:lnTo>
                    <a:pt x="46" y="0"/>
                  </a:lnTo>
                  <a:lnTo>
                    <a:pt x="58" y="0"/>
                  </a:lnTo>
                  <a:lnTo>
                    <a:pt x="868" y="0"/>
                  </a:lnTo>
                  <a:lnTo>
                    <a:pt x="881" y="0"/>
                  </a:lnTo>
                  <a:lnTo>
                    <a:pt x="891" y="5"/>
                  </a:lnTo>
                  <a:lnTo>
                    <a:pt x="901" y="9"/>
                  </a:lnTo>
                  <a:lnTo>
                    <a:pt x="910" y="16"/>
                  </a:lnTo>
                  <a:lnTo>
                    <a:pt x="917" y="25"/>
                  </a:lnTo>
                  <a:lnTo>
                    <a:pt x="922" y="35"/>
                  </a:lnTo>
                  <a:lnTo>
                    <a:pt x="926" y="46"/>
                  </a:lnTo>
                  <a:lnTo>
                    <a:pt x="927" y="58"/>
                  </a:lnTo>
                  <a:lnTo>
                    <a:pt x="927" y="559"/>
                  </a:lnTo>
                  <a:lnTo>
                    <a:pt x="926" y="571"/>
                  </a:lnTo>
                  <a:lnTo>
                    <a:pt x="922" y="582"/>
                  </a:lnTo>
                  <a:lnTo>
                    <a:pt x="917" y="592"/>
                  </a:lnTo>
                  <a:lnTo>
                    <a:pt x="910" y="601"/>
                  </a:lnTo>
                  <a:lnTo>
                    <a:pt x="901" y="608"/>
                  </a:lnTo>
                  <a:lnTo>
                    <a:pt x="891" y="612"/>
                  </a:lnTo>
                  <a:lnTo>
                    <a:pt x="881" y="617"/>
                  </a:lnTo>
                  <a:lnTo>
                    <a:pt x="868" y="618"/>
                  </a:lnTo>
                  <a:lnTo>
                    <a:pt x="298" y="618"/>
                  </a:lnTo>
                  <a:lnTo>
                    <a:pt x="115" y="8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26" name="Freeform 592">
              <a:extLst>
                <a:ext uri="{FF2B5EF4-FFF2-40B4-BE49-F238E27FC236}">
                  <a16:creationId xmlns:a16="http://schemas.microsoft.com/office/drawing/2014/main" id="{B12F96A0-D32B-422E-8E65-37C093388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033" y="6093464"/>
              <a:ext cx="37856" cy="37856"/>
            </a:xfrm>
            <a:custGeom>
              <a:avLst/>
              <a:gdLst>
                <a:gd name="T0" fmla="*/ 39 w 76"/>
                <a:gd name="T1" fmla="*/ 0 h 77"/>
                <a:gd name="T2" fmla="*/ 46 w 76"/>
                <a:gd name="T3" fmla="*/ 1 h 77"/>
                <a:gd name="T4" fmla="*/ 53 w 76"/>
                <a:gd name="T5" fmla="*/ 2 h 77"/>
                <a:gd name="T6" fmla="*/ 60 w 76"/>
                <a:gd name="T7" fmla="*/ 7 h 77"/>
                <a:gd name="T8" fmla="*/ 66 w 76"/>
                <a:gd name="T9" fmla="*/ 11 h 77"/>
                <a:gd name="T10" fmla="*/ 70 w 76"/>
                <a:gd name="T11" fmla="*/ 17 h 77"/>
                <a:gd name="T12" fmla="*/ 73 w 76"/>
                <a:gd name="T13" fmla="*/ 24 h 77"/>
                <a:gd name="T14" fmla="*/ 76 w 76"/>
                <a:gd name="T15" fmla="*/ 31 h 77"/>
                <a:gd name="T16" fmla="*/ 76 w 76"/>
                <a:gd name="T17" fmla="*/ 38 h 77"/>
                <a:gd name="T18" fmla="*/ 76 w 76"/>
                <a:gd name="T19" fmla="*/ 46 h 77"/>
                <a:gd name="T20" fmla="*/ 73 w 76"/>
                <a:gd name="T21" fmla="*/ 53 h 77"/>
                <a:gd name="T22" fmla="*/ 70 w 76"/>
                <a:gd name="T23" fmla="*/ 60 h 77"/>
                <a:gd name="T24" fmla="*/ 66 w 76"/>
                <a:gd name="T25" fmla="*/ 66 h 77"/>
                <a:gd name="T26" fmla="*/ 60 w 76"/>
                <a:gd name="T27" fmla="*/ 70 h 77"/>
                <a:gd name="T28" fmla="*/ 53 w 76"/>
                <a:gd name="T29" fmla="*/ 74 h 77"/>
                <a:gd name="T30" fmla="*/ 46 w 76"/>
                <a:gd name="T31" fmla="*/ 76 h 77"/>
                <a:gd name="T32" fmla="*/ 39 w 76"/>
                <a:gd name="T33" fmla="*/ 77 h 77"/>
                <a:gd name="T34" fmla="*/ 30 w 76"/>
                <a:gd name="T35" fmla="*/ 76 h 77"/>
                <a:gd name="T36" fmla="*/ 23 w 76"/>
                <a:gd name="T37" fmla="*/ 74 h 77"/>
                <a:gd name="T38" fmla="*/ 17 w 76"/>
                <a:gd name="T39" fmla="*/ 70 h 77"/>
                <a:gd name="T40" fmla="*/ 11 w 76"/>
                <a:gd name="T41" fmla="*/ 66 h 77"/>
                <a:gd name="T42" fmla="*/ 5 w 76"/>
                <a:gd name="T43" fmla="*/ 60 h 77"/>
                <a:gd name="T44" fmla="*/ 3 w 76"/>
                <a:gd name="T45" fmla="*/ 53 h 77"/>
                <a:gd name="T46" fmla="*/ 0 w 76"/>
                <a:gd name="T47" fmla="*/ 46 h 77"/>
                <a:gd name="T48" fmla="*/ 0 w 76"/>
                <a:gd name="T49" fmla="*/ 38 h 77"/>
                <a:gd name="T50" fmla="*/ 0 w 76"/>
                <a:gd name="T51" fmla="*/ 31 h 77"/>
                <a:gd name="T52" fmla="*/ 3 w 76"/>
                <a:gd name="T53" fmla="*/ 24 h 77"/>
                <a:gd name="T54" fmla="*/ 5 w 76"/>
                <a:gd name="T55" fmla="*/ 17 h 77"/>
                <a:gd name="T56" fmla="*/ 11 w 76"/>
                <a:gd name="T57" fmla="*/ 11 h 77"/>
                <a:gd name="T58" fmla="*/ 17 w 76"/>
                <a:gd name="T59" fmla="*/ 7 h 77"/>
                <a:gd name="T60" fmla="*/ 23 w 76"/>
                <a:gd name="T61" fmla="*/ 2 h 77"/>
                <a:gd name="T62" fmla="*/ 30 w 76"/>
                <a:gd name="T63" fmla="*/ 1 h 77"/>
                <a:gd name="T64" fmla="*/ 39 w 76"/>
                <a:gd name="T6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6" h="77">
                  <a:moveTo>
                    <a:pt x="39" y="0"/>
                  </a:moveTo>
                  <a:lnTo>
                    <a:pt x="46" y="1"/>
                  </a:lnTo>
                  <a:lnTo>
                    <a:pt x="53" y="2"/>
                  </a:lnTo>
                  <a:lnTo>
                    <a:pt x="60" y="7"/>
                  </a:lnTo>
                  <a:lnTo>
                    <a:pt x="66" y="11"/>
                  </a:lnTo>
                  <a:lnTo>
                    <a:pt x="70" y="17"/>
                  </a:lnTo>
                  <a:lnTo>
                    <a:pt x="73" y="24"/>
                  </a:lnTo>
                  <a:lnTo>
                    <a:pt x="76" y="31"/>
                  </a:lnTo>
                  <a:lnTo>
                    <a:pt x="76" y="38"/>
                  </a:lnTo>
                  <a:lnTo>
                    <a:pt x="76" y="46"/>
                  </a:lnTo>
                  <a:lnTo>
                    <a:pt x="73" y="53"/>
                  </a:lnTo>
                  <a:lnTo>
                    <a:pt x="70" y="60"/>
                  </a:lnTo>
                  <a:lnTo>
                    <a:pt x="66" y="66"/>
                  </a:lnTo>
                  <a:lnTo>
                    <a:pt x="60" y="70"/>
                  </a:lnTo>
                  <a:lnTo>
                    <a:pt x="53" y="74"/>
                  </a:lnTo>
                  <a:lnTo>
                    <a:pt x="46" y="76"/>
                  </a:lnTo>
                  <a:lnTo>
                    <a:pt x="39" y="77"/>
                  </a:lnTo>
                  <a:lnTo>
                    <a:pt x="30" y="76"/>
                  </a:lnTo>
                  <a:lnTo>
                    <a:pt x="23" y="74"/>
                  </a:lnTo>
                  <a:lnTo>
                    <a:pt x="17" y="70"/>
                  </a:lnTo>
                  <a:lnTo>
                    <a:pt x="11" y="66"/>
                  </a:lnTo>
                  <a:lnTo>
                    <a:pt x="5" y="60"/>
                  </a:lnTo>
                  <a:lnTo>
                    <a:pt x="3" y="53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3" y="24"/>
                  </a:lnTo>
                  <a:lnTo>
                    <a:pt x="5" y="17"/>
                  </a:lnTo>
                  <a:lnTo>
                    <a:pt x="11" y="11"/>
                  </a:lnTo>
                  <a:lnTo>
                    <a:pt x="17" y="7"/>
                  </a:lnTo>
                  <a:lnTo>
                    <a:pt x="23" y="2"/>
                  </a:lnTo>
                  <a:lnTo>
                    <a:pt x="30" y="1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27" name="Freeform 593">
              <a:extLst>
                <a:ext uri="{FF2B5EF4-FFF2-40B4-BE49-F238E27FC236}">
                  <a16:creationId xmlns:a16="http://schemas.microsoft.com/office/drawing/2014/main" id="{53B04EA6-535F-44E1-9D1A-A93E12545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000" y="6093464"/>
              <a:ext cx="37856" cy="37856"/>
            </a:xfrm>
            <a:custGeom>
              <a:avLst/>
              <a:gdLst>
                <a:gd name="T0" fmla="*/ 39 w 78"/>
                <a:gd name="T1" fmla="*/ 0 h 77"/>
                <a:gd name="T2" fmla="*/ 47 w 78"/>
                <a:gd name="T3" fmla="*/ 1 h 77"/>
                <a:gd name="T4" fmla="*/ 55 w 78"/>
                <a:gd name="T5" fmla="*/ 2 h 77"/>
                <a:gd name="T6" fmla="*/ 60 w 78"/>
                <a:gd name="T7" fmla="*/ 7 h 77"/>
                <a:gd name="T8" fmla="*/ 66 w 78"/>
                <a:gd name="T9" fmla="*/ 11 h 77"/>
                <a:gd name="T10" fmla="*/ 70 w 78"/>
                <a:gd name="T11" fmla="*/ 17 h 77"/>
                <a:gd name="T12" fmla="*/ 75 w 78"/>
                <a:gd name="T13" fmla="*/ 24 h 77"/>
                <a:gd name="T14" fmla="*/ 76 w 78"/>
                <a:gd name="T15" fmla="*/ 31 h 77"/>
                <a:gd name="T16" fmla="*/ 78 w 78"/>
                <a:gd name="T17" fmla="*/ 38 h 77"/>
                <a:gd name="T18" fmla="*/ 76 w 78"/>
                <a:gd name="T19" fmla="*/ 46 h 77"/>
                <a:gd name="T20" fmla="*/ 75 w 78"/>
                <a:gd name="T21" fmla="*/ 53 h 77"/>
                <a:gd name="T22" fmla="*/ 70 w 78"/>
                <a:gd name="T23" fmla="*/ 60 h 77"/>
                <a:gd name="T24" fmla="*/ 66 w 78"/>
                <a:gd name="T25" fmla="*/ 66 h 77"/>
                <a:gd name="T26" fmla="*/ 60 w 78"/>
                <a:gd name="T27" fmla="*/ 70 h 77"/>
                <a:gd name="T28" fmla="*/ 55 w 78"/>
                <a:gd name="T29" fmla="*/ 74 h 77"/>
                <a:gd name="T30" fmla="*/ 47 w 78"/>
                <a:gd name="T31" fmla="*/ 76 h 77"/>
                <a:gd name="T32" fmla="*/ 39 w 78"/>
                <a:gd name="T33" fmla="*/ 77 h 77"/>
                <a:gd name="T34" fmla="*/ 32 w 78"/>
                <a:gd name="T35" fmla="*/ 76 h 77"/>
                <a:gd name="T36" fmla="*/ 24 w 78"/>
                <a:gd name="T37" fmla="*/ 74 h 77"/>
                <a:gd name="T38" fmla="*/ 17 w 78"/>
                <a:gd name="T39" fmla="*/ 70 h 77"/>
                <a:gd name="T40" fmla="*/ 11 w 78"/>
                <a:gd name="T41" fmla="*/ 66 h 77"/>
                <a:gd name="T42" fmla="*/ 7 w 78"/>
                <a:gd name="T43" fmla="*/ 60 h 77"/>
                <a:gd name="T44" fmla="*/ 3 w 78"/>
                <a:gd name="T45" fmla="*/ 53 h 77"/>
                <a:gd name="T46" fmla="*/ 1 w 78"/>
                <a:gd name="T47" fmla="*/ 46 h 77"/>
                <a:gd name="T48" fmla="*/ 0 w 78"/>
                <a:gd name="T49" fmla="*/ 38 h 77"/>
                <a:gd name="T50" fmla="*/ 1 w 78"/>
                <a:gd name="T51" fmla="*/ 31 h 77"/>
                <a:gd name="T52" fmla="*/ 3 w 78"/>
                <a:gd name="T53" fmla="*/ 24 h 77"/>
                <a:gd name="T54" fmla="*/ 7 w 78"/>
                <a:gd name="T55" fmla="*/ 17 h 77"/>
                <a:gd name="T56" fmla="*/ 11 w 78"/>
                <a:gd name="T57" fmla="*/ 11 h 77"/>
                <a:gd name="T58" fmla="*/ 17 w 78"/>
                <a:gd name="T59" fmla="*/ 7 h 77"/>
                <a:gd name="T60" fmla="*/ 24 w 78"/>
                <a:gd name="T61" fmla="*/ 2 h 77"/>
                <a:gd name="T62" fmla="*/ 32 w 78"/>
                <a:gd name="T63" fmla="*/ 1 h 77"/>
                <a:gd name="T64" fmla="*/ 39 w 78"/>
                <a:gd name="T6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7">
                  <a:moveTo>
                    <a:pt x="39" y="0"/>
                  </a:moveTo>
                  <a:lnTo>
                    <a:pt x="47" y="1"/>
                  </a:lnTo>
                  <a:lnTo>
                    <a:pt x="55" y="2"/>
                  </a:lnTo>
                  <a:lnTo>
                    <a:pt x="60" y="7"/>
                  </a:lnTo>
                  <a:lnTo>
                    <a:pt x="66" y="11"/>
                  </a:lnTo>
                  <a:lnTo>
                    <a:pt x="70" y="17"/>
                  </a:lnTo>
                  <a:lnTo>
                    <a:pt x="75" y="24"/>
                  </a:lnTo>
                  <a:lnTo>
                    <a:pt x="76" y="31"/>
                  </a:lnTo>
                  <a:lnTo>
                    <a:pt x="78" y="38"/>
                  </a:lnTo>
                  <a:lnTo>
                    <a:pt x="76" y="46"/>
                  </a:lnTo>
                  <a:lnTo>
                    <a:pt x="75" y="53"/>
                  </a:lnTo>
                  <a:lnTo>
                    <a:pt x="70" y="60"/>
                  </a:lnTo>
                  <a:lnTo>
                    <a:pt x="66" y="66"/>
                  </a:lnTo>
                  <a:lnTo>
                    <a:pt x="60" y="70"/>
                  </a:lnTo>
                  <a:lnTo>
                    <a:pt x="55" y="74"/>
                  </a:lnTo>
                  <a:lnTo>
                    <a:pt x="47" y="76"/>
                  </a:lnTo>
                  <a:lnTo>
                    <a:pt x="39" y="77"/>
                  </a:lnTo>
                  <a:lnTo>
                    <a:pt x="32" y="76"/>
                  </a:lnTo>
                  <a:lnTo>
                    <a:pt x="24" y="74"/>
                  </a:lnTo>
                  <a:lnTo>
                    <a:pt x="17" y="70"/>
                  </a:lnTo>
                  <a:lnTo>
                    <a:pt x="11" y="66"/>
                  </a:lnTo>
                  <a:lnTo>
                    <a:pt x="7" y="60"/>
                  </a:lnTo>
                  <a:lnTo>
                    <a:pt x="3" y="53"/>
                  </a:lnTo>
                  <a:lnTo>
                    <a:pt x="1" y="46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3" y="24"/>
                  </a:lnTo>
                  <a:lnTo>
                    <a:pt x="7" y="17"/>
                  </a:lnTo>
                  <a:lnTo>
                    <a:pt x="11" y="11"/>
                  </a:lnTo>
                  <a:lnTo>
                    <a:pt x="17" y="7"/>
                  </a:lnTo>
                  <a:lnTo>
                    <a:pt x="24" y="2"/>
                  </a:lnTo>
                  <a:lnTo>
                    <a:pt x="32" y="1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28" name="Freeform 594">
              <a:extLst>
                <a:ext uri="{FF2B5EF4-FFF2-40B4-BE49-F238E27FC236}">
                  <a16:creationId xmlns:a16="http://schemas.microsoft.com/office/drawing/2014/main" id="{240BB85F-6ECB-4689-946D-A0EC0B272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745" y="6093464"/>
              <a:ext cx="37856" cy="37856"/>
            </a:xfrm>
            <a:custGeom>
              <a:avLst/>
              <a:gdLst>
                <a:gd name="T0" fmla="*/ 39 w 78"/>
                <a:gd name="T1" fmla="*/ 0 h 77"/>
                <a:gd name="T2" fmla="*/ 46 w 78"/>
                <a:gd name="T3" fmla="*/ 1 h 77"/>
                <a:gd name="T4" fmla="*/ 53 w 78"/>
                <a:gd name="T5" fmla="*/ 2 h 77"/>
                <a:gd name="T6" fmla="*/ 60 w 78"/>
                <a:gd name="T7" fmla="*/ 7 h 77"/>
                <a:gd name="T8" fmla="*/ 66 w 78"/>
                <a:gd name="T9" fmla="*/ 11 h 77"/>
                <a:gd name="T10" fmla="*/ 70 w 78"/>
                <a:gd name="T11" fmla="*/ 17 h 77"/>
                <a:gd name="T12" fmla="*/ 75 w 78"/>
                <a:gd name="T13" fmla="*/ 24 h 77"/>
                <a:gd name="T14" fmla="*/ 76 w 78"/>
                <a:gd name="T15" fmla="*/ 31 h 77"/>
                <a:gd name="T16" fmla="*/ 78 w 78"/>
                <a:gd name="T17" fmla="*/ 38 h 77"/>
                <a:gd name="T18" fmla="*/ 76 w 78"/>
                <a:gd name="T19" fmla="*/ 46 h 77"/>
                <a:gd name="T20" fmla="*/ 75 w 78"/>
                <a:gd name="T21" fmla="*/ 53 h 77"/>
                <a:gd name="T22" fmla="*/ 70 w 78"/>
                <a:gd name="T23" fmla="*/ 60 h 77"/>
                <a:gd name="T24" fmla="*/ 66 w 78"/>
                <a:gd name="T25" fmla="*/ 66 h 77"/>
                <a:gd name="T26" fmla="*/ 60 w 78"/>
                <a:gd name="T27" fmla="*/ 70 h 77"/>
                <a:gd name="T28" fmla="*/ 53 w 78"/>
                <a:gd name="T29" fmla="*/ 74 h 77"/>
                <a:gd name="T30" fmla="*/ 46 w 78"/>
                <a:gd name="T31" fmla="*/ 76 h 77"/>
                <a:gd name="T32" fmla="*/ 39 w 78"/>
                <a:gd name="T33" fmla="*/ 77 h 77"/>
                <a:gd name="T34" fmla="*/ 30 w 78"/>
                <a:gd name="T35" fmla="*/ 76 h 77"/>
                <a:gd name="T36" fmla="*/ 23 w 78"/>
                <a:gd name="T37" fmla="*/ 74 h 77"/>
                <a:gd name="T38" fmla="*/ 17 w 78"/>
                <a:gd name="T39" fmla="*/ 70 h 77"/>
                <a:gd name="T40" fmla="*/ 11 w 78"/>
                <a:gd name="T41" fmla="*/ 66 h 77"/>
                <a:gd name="T42" fmla="*/ 7 w 78"/>
                <a:gd name="T43" fmla="*/ 60 h 77"/>
                <a:gd name="T44" fmla="*/ 3 w 78"/>
                <a:gd name="T45" fmla="*/ 53 h 77"/>
                <a:gd name="T46" fmla="*/ 1 w 78"/>
                <a:gd name="T47" fmla="*/ 46 h 77"/>
                <a:gd name="T48" fmla="*/ 0 w 78"/>
                <a:gd name="T49" fmla="*/ 38 h 77"/>
                <a:gd name="T50" fmla="*/ 1 w 78"/>
                <a:gd name="T51" fmla="*/ 31 h 77"/>
                <a:gd name="T52" fmla="*/ 3 w 78"/>
                <a:gd name="T53" fmla="*/ 24 h 77"/>
                <a:gd name="T54" fmla="*/ 7 w 78"/>
                <a:gd name="T55" fmla="*/ 17 h 77"/>
                <a:gd name="T56" fmla="*/ 11 w 78"/>
                <a:gd name="T57" fmla="*/ 11 h 77"/>
                <a:gd name="T58" fmla="*/ 17 w 78"/>
                <a:gd name="T59" fmla="*/ 7 h 77"/>
                <a:gd name="T60" fmla="*/ 23 w 78"/>
                <a:gd name="T61" fmla="*/ 2 h 77"/>
                <a:gd name="T62" fmla="*/ 30 w 78"/>
                <a:gd name="T63" fmla="*/ 1 h 77"/>
                <a:gd name="T64" fmla="*/ 39 w 78"/>
                <a:gd name="T6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7">
                  <a:moveTo>
                    <a:pt x="39" y="0"/>
                  </a:moveTo>
                  <a:lnTo>
                    <a:pt x="46" y="1"/>
                  </a:lnTo>
                  <a:lnTo>
                    <a:pt x="53" y="2"/>
                  </a:lnTo>
                  <a:lnTo>
                    <a:pt x="60" y="7"/>
                  </a:lnTo>
                  <a:lnTo>
                    <a:pt x="66" y="11"/>
                  </a:lnTo>
                  <a:lnTo>
                    <a:pt x="70" y="17"/>
                  </a:lnTo>
                  <a:lnTo>
                    <a:pt x="75" y="24"/>
                  </a:lnTo>
                  <a:lnTo>
                    <a:pt x="76" y="31"/>
                  </a:lnTo>
                  <a:lnTo>
                    <a:pt x="78" y="38"/>
                  </a:lnTo>
                  <a:lnTo>
                    <a:pt x="76" y="46"/>
                  </a:lnTo>
                  <a:lnTo>
                    <a:pt x="75" y="53"/>
                  </a:lnTo>
                  <a:lnTo>
                    <a:pt x="70" y="60"/>
                  </a:lnTo>
                  <a:lnTo>
                    <a:pt x="66" y="66"/>
                  </a:lnTo>
                  <a:lnTo>
                    <a:pt x="60" y="70"/>
                  </a:lnTo>
                  <a:lnTo>
                    <a:pt x="53" y="74"/>
                  </a:lnTo>
                  <a:lnTo>
                    <a:pt x="46" y="76"/>
                  </a:lnTo>
                  <a:lnTo>
                    <a:pt x="39" y="77"/>
                  </a:lnTo>
                  <a:lnTo>
                    <a:pt x="30" y="76"/>
                  </a:lnTo>
                  <a:lnTo>
                    <a:pt x="23" y="74"/>
                  </a:lnTo>
                  <a:lnTo>
                    <a:pt x="17" y="70"/>
                  </a:lnTo>
                  <a:lnTo>
                    <a:pt x="11" y="66"/>
                  </a:lnTo>
                  <a:lnTo>
                    <a:pt x="7" y="60"/>
                  </a:lnTo>
                  <a:lnTo>
                    <a:pt x="3" y="53"/>
                  </a:lnTo>
                  <a:lnTo>
                    <a:pt x="1" y="46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3" y="24"/>
                  </a:lnTo>
                  <a:lnTo>
                    <a:pt x="7" y="17"/>
                  </a:lnTo>
                  <a:lnTo>
                    <a:pt x="11" y="11"/>
                  </a:lnTo>
                  <a:lnTo>
                    <a:pt x="17" y="7"/>
                  </a:lnTo>
                  <a:lnTo>
                    <a:pt x="23" y="2"/>
                  </a:lnTo>
                  <a:lnTo>
                    <a:pt x="30" y="1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</p:grpSp>
      <p:pic>
        <p:nvPicPr>
          <p:cNvPr id="42" name="圖片 41"/>
          <p:cNvPicPr>
            <a:picLocks noChangeAspect="1"/>
          </p:cNvPicPr>
          <p:nvPr/>
        </p:nvPicPr>
        <p:blipFill rotWithShape="1">
          <a:blip r:embed="rId3"/>
          <a:srcRect b="13830"/>
          <a:stretch/>
        </p:blipFill>
        <p:spPr>
          <a:xfrm>
            <a:off x="904682" y="1146413"/>
            <a:ext cx="5042968" cy="5348814"/>
          </a:xfrm>
          <a:prstGeom prst="rect">
            <a:avLst/>
          </a:prstGeom>
        </p:spPr>
      </p:pic>
      <p:sp>
        <p:nvSpPr>
          <p:cNvPr id="43" name="Freeform 23">
            <a:extLst>
              <a:ext uri="{FF2B5EF4-FFF2-40B4-BE49-F238E27FC236}">
                <a16:creationId xmlns:a16="http://schemas.microsoft.com/office/drawing/2014/main" id="{B4FAA4DB-6C7F-418C-9133-CBCCBD09F9D5}"/>
              </a:ext>
            </a:extLst>
          </p:cNvPr>
          <p:cNvSpPr>
            <a:spLocks noEditPoints="1"/>
          </p:cNvSpPr>
          <p:nvPr/>
        </p:nvSpPr>
        <p:spPr bwMode="auto">
          <a:xfrm>
            <a:off x="6828383" y="4259851"/>
            <a:ext cx="464367" cy="419729"/>
          </a:xfrm>
          <a:custGeom>
            <a:avLst/>
            <a:gdLst>
              <a:gd name="T0" fmla="*/ 267 w 300"/>
              <a:gd name="T1" fmla="*/ 33 h 259"/>
              <a:gd name="T2" fmla="*/ 150 w 300"/>
              <a:gd name="T3" fmla="*/ 30 h 259"/>
              <a:gd name="T4" fmla="*/ 33 w 300"/>
              <a:gd name="T5" fmla="*/ 33 h 259"/>
              <a:gd name="T6" fmla="*/ 33 w 300"/>
              <a:gd name="T7" fmla="*/ 152 h 259"/>
              <a:gd name="T8" fmla="*/ 131 w 300"/>
              <a:gd name="T9" fmla="*/ 249 h 259"/>
              <a:gd name="T10" fmla="*/ 169 w 300"/>
              <a:gd name="T11" fmla="*/ 249 h 259"/>
              <a:gd name="T12" fmla="*/ 267 w 300"/>
              <a:gd name="T13" fmla="*/ 152 h 259"/>
              <a:gd name="T14" fmla="*/ 267 w 300"/>
              <a:gd name="T15" fmla="*/ 33 h 259"/>
              <a:gd name="T16" fmla="*/ 254 w 300"/>
              <a:gd name="T17" fmla="*/ 139 h 259"/>
              <a:gd name="T18" fmla="*/ 156 w 300"/>
              <a:gd name="T19" fmla="*/ 236 h 259"/>
              <a:gd name="T20" fmla="*/ 144 w 300"/>
              <a:gd name="T21" fmla="*/ 236 h 259"/>
              <a:gd name="T22" fmla="*/ 46 w 300"/>
              <a:gd name="T23" fmla="*/ 139 h 259"/>
              <a:gd name="T24" fmla="*/ 46 w 300"/>
              <a:gd name="T25" fmla="*/ 45 h 259"/>
              <a:gd name="T26" fmla="*/ 138 w 300"/>
              <a:gd name="T27" fmla="*/ 43 h 259"/>
              <a:gd name="T28" fmla="*/ 150 w 300"/>
              <a:gd name="T29" fmla="*/ 54 h 259"/>
              <a:gd name="T30" fmla="*/ 162 w 300"/>
              <a:gd name="T31" fmla="*/ 43 h 259"/>
              <a:gd name="T32" fmla="*/ 254 w 300"/>
              <a:gd name="T33" fmla="*/ 45 h 259"/>
              <a:gd name="T34" fmla="*/ 254 w 300"/>
              <a:gd name="T35" fmla="*/ 139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0" h="259">
                <a:moveTo>
                  <a:pt x="267" y="33"/>
                </a:moveTo>
                <a:cubicBezTo>
                  <a:pt x="235" y="1"/>
                  <a:pt x="183" y="0"/>
                  <a:pt x="150" y="30"/>
                </a:cubicBezTo>
                <a:cubicBezTo>
                  <a:pt x="117" y="0"/>
                  <a:pt x="65" y="1"/>
                  <a:pt x="33" y="33"/>
                </a:cubicBezTo>
                <a:cubicBezTo>
                  <a:pt x="0" y="65"/>
                  <a:pt x="0" y="119"/>
                  <a:pt x="33" y="152"/>
                </a:cubicBezTo>
                <a:cubicBezTo>
                  <a:pt x="42" y="161"/>
                  <a:pt x="131" y="249"/>
                  <a:pt x="131" y="249"/>
                </a:cubicBezTo>
                <a:cubicBezTo>
                  <a:pt x="142" y="259"/>
                  <a:pt x="158" y="259"/>
                  <a:pt x="169" y="249"/>
                </a:cubicBezTo>
                <a:cubicBezTo>
                  <a:pt x="169" y="249"/>
                  <a:pt x="266" y="153"/>
                  <a:pt x="267" y="152"/>
                </a:cubicBezTo>
                <a:cubicBezTo>
                  <a:pt x="300" y="119"/>
                  <a:pt x="300" y="65"/>
                  <a:pt x="267" y="33"/>
                </a:cubicBezTo>
                <a:close/>
                <a:moveTo>
                  <a:pt x="254" y="139"/>
                </a:moveTo>
                <a:cubicBezTo>
                  <a:pt x="156" y="236"/>
                  <a:pt x="156" y="236"/>
                  <a:pt x="156" y="236"/>
                </a:cubicBezTo>
                <a:cubicBezTo>
                  <a:pt x="153" y="240"/>
                  <a:pt x="147" y="240"/>
                  <a:pt x="144" y="236"/>
                </a:cubicBezTo>
                <a:cubicBezTo>
                  <a:pt x="46" y="139"/>
                  <a:pt x="46" y="139"/>
                  <a:pt x="46" y="139"/>
                </a:cubicBezTo>
                <a:cubicBezTo>
                  <a:pt x="19" y="113"/>
                  <a:pt x="19" y="71"/>
                  <a:pt x="46" y="45"/>
                </a:cubicBezTo>
                <a:cubicBezTo>
                  <a:pt x="71" y="20"/>
                  <a:pt x="111" y="19"/>
                  <a:pt x="138" y="43"/>
                </a:cubicBezTo>
                <a:cubicBezTo>
                  <a:pt x="150" y="54"/>
                  <a:pt x="150" y="54"/>
                  <a:pt x="150" y="54"/>
                </a:cubicBezTo>
                <a:cubicBezTo>
                  <a:pt x="162" y="43"/>
                  <a:pt x="162" y="43"/>
                  <a:pt x="162" y="43"/>
                </a:cubicBezTo>
                <a:cubicBezTo>
                  <a:pt x="189" y="19"/>
                  <a:pt x="229" y="20"/>
                  <a:pt x="254" y="45"/>
                </a:cubicBezTo>
                <a:cubicBezTo>
                  <a:pt x="281" y="71"/>
                  <a:pt x="281" y="113"/>
                  <a:pt x="254" y="13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algn="l" defTabSz="1828800" rtl="0"/>
            <a:endParaRPr lang="id-ID" sz="2400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46" name="圓角矩形 45"/>
          <p:cNvSpPr/>
          <p:nvPr/>
        </p:nvSpPr>
        <p:spPr>
          <a:xfrm>
            <a:off x="1042555" y="3728160"/>
            <a:ext cx="3634267" cy="292177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圓角矩形 46"/>
          <p:cNvSpPr/>
          <p:nvPr/>
        </p:nvSpPr>
        <p:spPr>
          <a:xfrm>
            <a:off x="1424712" y="5713524"/>
            <a:ext cx="3634267" cy="234737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>
            <a:off x="901708" y="3112154"/>
            <a:ext cx="3634267" cy="29217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圓角矩形 48"/>
          <p:cNvSpPr/>
          <p:nvPr/>
        </p:nvSpPr>
        <p:spPr>
          <a:xfrm>
            <a:off x="1003219" y="4095298"/>
            <a:ext cx="4567587" cy="160541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34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 animBg="1"/>
      <p:bldP spid="12" grpId="0"/>
      <p:bldP spid="13" grpId="0"/>
      <p:bldP spid="14" grpId="0"/>
      <p:bldP spid="15" grpId="0"/>
      <p:bldP spid="16" grpId="0"/>
      <p:bldP spid="17" grpId="0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8D64839-2DCB-4411-A280-F4AA36E9ED3E}"/>
              </a:ext>
            </a:extLst>
          </p:cNvPr>
          <p:cNvGrpSpPr/>
          <p:nvPr/>
        </p:nvGrpSpPr>
        <p:grpSpPr>
          <a:xfrm>
            <a:off x="660399" y="504490"/>
            <a:ext cx="573235" cy="481442"/>
            <a:chOff x="3378359" y="640707"/>
            <a:chExt cx="663790" cy="557497"/>
          </a:xfrm>
        </p:grpSpPr>
        <p:sp>
          <p:nvSpPr>
            <p:cNvPr id="2" name="图文框 1">
              <a:extLst>
                <a:ext uri="{FF2B5EF4-FFF2-40B4-BE49-F238E27FC236}">
                  <a16:creationId xmlns:a16="http://schemas.microsoft.com/office/drawing/2014/main" id="{4ED448EC-7973-4DCB-B2A3-5A55F8ECBB51}"/>
                </a:ext>
              </a:extLst>
            </p:cNvPr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3" name="图文框 2">
              <a:extLst>
                <a:ext uri="{FF2B5EF4-FFF2-40B4-BE49-F238E27FC236}">
                  <a16:creationId xmlns:a16="http://schemas.microsoft.com/office/drawing/2014/main" id="{036C49B5-C1D6-449D-9571-3A90F7A831F9}"/>
                </a:ext>
              </a:extLst>
            </p:cNvPr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444242-7218-48C5-A90E-AE65BB69E035}"/>
              </a:ext>
            </a:extLst>
          </p:cNvPr>
          <p:cNvSpPr txBox="1"/>
          <p:nvPr/>
        </p:nvSpPr>
        <p:spPr bwMode="auto">
          <a:xfrm>
            <a:off x="1424712" y="479137"/>
            <a:ext cx="6164808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</a:rPr>
              <a:t>Web Crawler</a:t>
            </a:r>
            <a:endParaRPr lang="tr-TR" altLang="zh-CN" sz="32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</a:endParaRPr>
          </a:p>
        </p:txBody>
      </p:sp>
      <p:sp>
        <p:nvSpPr>
          <p:cNvPr id="7" name="Rectangle 70">
            <a:extLst>
              <a:ext uri="{FF2B5EF4-FFF2-40B4-BE49-F238E27FC236}">
                <a16:creationId xmlns:a16="http://schemas.microsoft.com/office/drawing/2014/main" id="{B111FD65-0D6A-42D0-A4BF-5464C9A03E5E}"/>
              </a:ext>
            </a:extLst>
          </p:cNvPr>
          <p:cNvSpPr/>
          <p:nvPr/>
        </p:nvSpPr>
        <p:spPr>
          <a:xfrm>
            <a:off x="7675141" y="2168136"/>
            <a:ext cx="894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828164" rtl="0">
              <a:spcBef>
                <a:spcPct val="0"/>
              </a:spcBef>
            </a:pPr>
            <a:r>
              <a:rPr lang="en-US" sz="2800" kern="12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  <a:cs typeface="Lato Light" panose="020F0402020204030203" pitchFamily="34" charset="0"/>
              </a:rPr>
              <a:t>Post</a:t>
            </a:r>
            <a:endParaRPr lang="en-US" sz="2800" kern="120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  <a:cs typeface="Lato Light" panose="020F0402020204030203" pitchFamily="34" charset="0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92355C47-D43C-4E5F-94DC-3FCFD4A39216}"/>
              </a:ext>
            </a:extLst>
          </p:cNvPr>
          <p:cNvSpPr>
            <a:spLocks noEditPoints="1"/>
          </p:cNvSpPr>
          <p:nvPr/>
        </p:nvSpPr>
        <p:spPr bwMode="auto">
          <a:xfrm>
            <a:off x="6831527" y="5224413"/>
            <a:ext cx="414876" cy="476301"/>
          </a:xfrm>
          <a:custGeom>
            <a:avLst/>
            <a:gdLst>
              <a:gd name="T0" fmla="*/ 795 w 1116"/>
              <a:gd name="T1" fmla="*/ 774 h 1117"/>
              <a:gd name="T2" fmla="*/ 1039 w 1116"/>
              <a:gd name="T3" fmla="*/ 623 h 1117"/>
              <a:gd name="T4" fmla="*/ 970 w 1116"/>
              <a:gd name="T5" fmla="*/ 816 h 1117"/>
              <a:gd name="T6" fmla="*/ 291 w 1116"/>
              <a:gd name="T7" fmla="*/ 610 h 1117"/>
              <a:gd name="T8" fmla="*/ 309 w 1116"/>
              <a:gd name="T9" fmla="*/ 848 h 1117"/>
              <a:gd name="T10" fmla="*/ 146 w 1116"/>
              <a:gd name="T11" fmla="*/ 816 h 1117"/>
              <a:gd name="T12" fmla="*/ 77 w 1116"/>
              <a:gd name="T13" fmla="*/ 623 h 1117"/>
              <a:gd name="T14" fmla="*/ 277 w 1116"/>
              <a:gd name="T15" fmla="*/ 290 h 1117"/>
              <a:gd name="T16" fmla="*/ 293 w 1116"/>
              <a:gd name="T17" fmla="*/ 482 h 1117"/>
              <a:gd name="T18" fmla="*/ 94 w 1116"/>
              <a:gd name="T19" fmla="*/ 415 h 1117"/>
              <a:gd name="T20" fmla="*/ 182 w 1116"/>
              <a:gd name="T21" fmla="*/ 252 h 1117"/>
              <a:gd name="T22" fmla="*/ 710 w 1116"/>
              <a:gd name="T23" fmla="*/ 340 h 1117"/>
              <a:gd name="T24" fmla="*/ 790 w 1116"/>
              <a:gd name="T25" fmla="*/ 512 h 1117"/>
              <a:gd name="T26" fmla="*/ 618 w 1116"/>
              <a:gd name="T27" fmla="*/ 796 h 1117"/>
              <a:gd name="T28" fmla="*/ 769 w 1116"/>
              <a:gd name="T29" fmla="*/ 735 h 1117"/>
              <a:gd name="T30" fmla="*/ 861 w 1116"/>
              <a:gd name="T31" fmla="*/ 938 h 1117"/>
              <a:gd name="T32" fmla="*/ 734 w 1116"/>
              <a:gd name="T33" fmla="*/ 1011 h 1117"/>
              <a:gd name="T34" fmla="*/ 689 w 1116"/>
              <a:gd name="T35" fmla="*/ 980 h 1117"/>
              <a:gd name="T36" fmla="*/ 615 w 1116"/>
              <a:gd name="T37" fmla="*/ 832 h 1117"/>
              <a:gd name="T38" fmla="*/ 678 w 1116"/>
              <a:gd name="T39" fmla="*/ 933 h 1117"/>
              <a:gd name="T40" fmla="*/ 445 w 1116"/>
              <a:gd name="T41" fmla="*/ 1031 h 1117"/>
              <a:gd name="T42" fmla="*/ 308 w 1116"/>
              <a:gd name="T43" fmla="*/ 976 h 1117"/>
              <a:gd name="T44" fmla="*/ 358 w 1116"/>
              <a:gd name="T45" fmla="*/ 866 h 1117"/>
              <a:gd name="T46" fmla="*/ 540 w 1116"/>
              <a:gd name="T47" fmla="*/ 577 h 1117"/>
              <a:gd name="T48" fmla="*/ 376 w 1116"/>
              <a:gd name="T49" fmla="*/ 821 h 1117"/>
              <a:gd name="T50" fmla="*/ 540 w 1116"/>
              <a:gd name="T51" fmla="*/ 577 h 1117"/>
              <a:gd name="T52" fmla="*/ 540 w 1116"/>
              <a:gd name="T53" fmla="*/ 360 h 1117"/>
              <a:gd name="T54" fmla="*/ 356 w 1116"/>
              <a:gd name="T55" fmla="*/ 352 h 1117"/>
              <a:gd name="T56" fmla="*/ 249 w 1116"/>
              <a:gd name="T57" fmla="*/ 230 h 1117"/>
              <a:gd name="T58" fmla="*/ 322 w 1116"/>
              <a:gd name="T59" fmla="*/ 134 h 1117"/>
              <a:gd name="T60" fmla="*/ 478 w 1116"/>
              <a:gd name="T61" fmla="*/ 80 h 1117"/>
              <a:gd name="T62" fmla="*/ 540 w 1116"/>
              <a:gd name="T63" fmla="*/ 74 h 1117"/>
              <a:gd name="T64" fmla="*/ 377 w 1116"/>
              <a:gd name="T65" fmla="*/ 294 h 1117"/>
              <a:gd name="T66" fmla="*/ 539 w 1116"/>
              <a:gd name="T67" fmla="*/ 74 h 1117"/>
              <a:gd name="T68" fmla="*/ 744 w 1116"/>
              <a:gd name="T69" fmla="*/ 110 h 1117"/>
              <a:gd name="T70" fmla="*/ 883 w 1116"/>
              <a:gd name="T71" fmla="*/ 198 h 1117"/>
              <a:gd name="T72" fmla="*/ 773 w 1116"/>
              <a:gd name="T73" fmla="*/ 282 h 1117"/>
              <a:gd name="T74" fmla="*/ 578 w 1116"/>
              <a:gd name="T75" fmla="*/ 74 h 1117"/>
              <a:gd name="T76" fmla="*/ 720 w 1116"/>
              <a:gd name="T77" fmla="*/ 301 h 1117"/>
              <a:gd name="T78" fmla="*/ 577 w 1116"/>
              <a:gd name="T79" fmla="*/ 74 h 1117"/>
              <a:gd name="T80" fmla="*/ 422 w 1116"/>
              <a:gd name="T81" fmla="*/ 909 h 1117"/>
              <a:gd name="T82" fmla="*/ 521 w 1116"/>
              <a:gd name="T83" fmla="*/ 831 h 1117"/>
              <a:gd name="T84" fmla="*/ 816 w 1116"/>
              <a:gd name="T85" fmla="*/ 424 h 1117"/>
              <a:gd name="T86" fmla="*/ 873 w 1116"/>
              <a:gd name="T87" fmla="*/ 269 h 1117"/>
              <a:gd name="T88" fmla="*/ 990 w 1116"/>
              <a:gd name="T89" fmla="*/ 337 h 1117"/>
              <a:gd name="T90" fmla="*/ 1041 w 1116"/>
              <a:gd name="T91" fmla="*/ 519 h 1117"/>
              <a:gd name="T92" fmla="*/ 392 w 1116"/>
              <a:gd name="T93" fmla="*/ 26 h 1117"/>
              <a:gd name="T94" fmla="*/ 183 w 1116"/>
              <a:gd name="T95" fmla="*/ 146 h 1117"/>
              <a:gd name="T96" fmla="*/ 44 w 1116"/>
              <a:gd name="T97" fmla="*/ 342 h 1117"/>
              <a:gd name="T98" fmla="*/ 0 w 1116"/>
              <a:gd name="T99" fmla="*/ 588 h 1117"/>
              <a:gd name="T100" fmla="*/ 67 w 1116"/>
              <a:gd name="T101" fmla="*/ 824 h 1117"/>
              <a:gd name="T102" fmla="*/ 224 w 1116"/>
              <a:gd name="T103" fmla="*/ 1006 h 1117"/>
              <a:gd name="T104" fmla="*/ 445 w 1116"/>
              <a:gd name="T105" fmla="*/ 1105 h 1117"/>
              <a:gd name="T106" fmla="*/ 697 w 1116"/>
              <a:gd name="T107" fmla="*/ 1099 h 1117"/>
              <a:gd name="T108" fmla="*/ 913 w 1116"/>
              <a:gd name="T109" fmla="*/ 990 h 1117"/>
              <a:gd name="T110" fmla="*/ 1061 w 1116"/>
              <a:gd name="T111" fmla="*/ 801 h 1117"/>
              <a:gd name="T112" fmla="*/ 1116 w 1116"/>
              <a:gd name="T113" fmla="*/ 559 h 1117"/>
              <a:gd name="T114" fmla="*/ 1061 w 1116"/>
              <a:gd name="T115" fmla="*/ 317 h 1117"/>
              <a:gd name="T116" fmla="*/ 913 w 1116"/>
              <a:gd name="T117" fmla="*/ 128 h 1117"/>
              <a:gd name="T118" fmla="*/ 697 w 1116"/>
              <a:gd name="T119" fmla="*/ 19 h 1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16" h="1117">
                <a:moveTo>
                  <a:pt x="900" y="903"/>
                </a:moveTo>
                <a:lnTo>
                  <a:pt x="871" y="883"/>
                </a:lnTo>
                <a:lnTo>
                  <a:pt x="840" y="864"/>
                </a:lnTo>
                <a:lnTo>
                  <a:pt x="823" y="856"/>
                </a:lnTo>
                <a:lnTo>
                  <a:pt x="807" y="848"/>
                </a:lnTo>
                <a:lnTo>
                  <a:pt x="790" y="841"/>
                </a:lnTo>
                <a:lnTo>
                  <a:pt x="774" y="834"/>
                </a:lnTo>
                <a:lnTo>
                  <a:pt x="784" y="804"/>
                </a:lnTo>
                <a:lnTo>
                  <a:pt x="795" y="774"/>
                </a:lnTo>
                <a:lnTo>
                  <a:pt x="804" y="742"/>
                </a:lnTo>
                <a:lnTo>
                  <a:pt x="811" y="710"/>
                </a:lnTo>
                <a:lnTo>
                  <a:pt x="818" y="677"/>
                </a:lnTo>
                <a:lnTo>
                  <a:pt x="822" y="645"/>
                </a:lnTo>
                <a:lnTo>
                  <a:pt x="825" y="610"/>
                </a:lnTo>
                <a:lnTo>
                  <a:pt x="828" y="577"/>
                </a:lnTo>
                <a:lnTo>
                  <a:pt x="1043" y="577"/>
                </a:lnTo>
                <a:lnTo>
                  <a:pt x="1041" y="601"/>
                </a:lnTo>
                <a:lnTo>
                  <a:pt x="1039" y="623"/>
                </a:lnTo>
                <a:lnTo>
                  <a:pt x="1035" y="647"/>
                </a:lnTo>
                <a:lnTo>
                  <a:pt x="1031" y="670"/>
                </a:lnTo>
                <a:lnTo>
                  <a:pt x="1025" y="691"/>
                </a:lnTo>
                <a:lnTo>
                  <a:pt x="1018" y="714"/>
                </a:lnTo>
                <a:lnTo>
                  <a:pt x="1010" y="735"/>
                </a:lnTo>
                <a:lnTo>
                  <a:pt x="1002" y="756"/>
                </a:lnTo>
                <a:lnTo>
                  <a:pt x="992" y="777"/>
                </a:lnTo>
                <a:lnTo>
                  <a:pt x="981" y="796"/>
                </a:lnTo>
                <a:lnTo>
                  <a:pt x="970" y="816"/>
                </a:lnTo>
                <a:lnTo>
                  <a:pt x="957" y="834"/>
                </a:lnTo>
                <a:lnTo>
                  <a:pt x="944" y="852"/>
                </a:lnTo>
                <a:lnTo>
                  <a:pt x="930" y="870"/>
                </a:lnTo>
                <a:lnTo>
                  <a:pt x="916" y="887"/>
                </a:lnTo>
                <a:lnTo>
                  <a:pt x="900" y="903"/>
                </a:lnTo>
                <a:lnTo>
                  <a:pt x="900" y="903"/>
                </a:lnTo>
                <a:close/>
                <a:moveTo>
                  <a:pt x="73" y="577"/>
                </a:moveTo>
                <a:lnTo>
                  <a:pt x="289" y="577"/>
                </a:lnTo>
                <a:lnTo>
                  <a:pt x="291" y="610"/>
                </a:lnTo>
                <a:lnTo>
                  <a:pt x="294" y="645"/>
                </a:lnTo>
                <a:lnTo>
                  <a:pt x="298" y="677"/>
                </a:lnTo>
                <a:lnTo>
                  <a:pt x="305" y="710"/>
                </a:lnTo>
                <a:lnTo>
                  <a:pt x="312" y="742"/>
                </a:lnTo>
                <a:lnTo>
                  <a:pt x="321" y="774"/>
                </a:lnTo>
                <a:lnTo>
                  <a:pt x="331" y="804"/>
                </a:lnTo>
                <a:lnTo>
                  <a:pt x="343" y="834"/>
                </a:lnTo>
                <a:lnTo>
                  <a:pt x="325" y="841"/>
                </a:lnTo>
                <a:lnTo>
                  <a:pt x="309" y="848"/>
                </a:lnTo>
                <a:lnTo>
                  <a:pt x="293" y="856"/>
                </a:lnTo>
                <a:lnTo>
                  <a:pt x="277" y="864"/>
                </a:lnTo>
                <a:lnTo>
                  <a:pt x="245" y="883"/>
                </a:lnTo>
                <a:lnTo>
                  <a:pt x="215" y="903"/>
                </a:lnTo>
                <a:lnTo>
                  <a:pt x="200" y="887"/>
                </a:lnTo>
                <a:lnTo>
                  <a:pt x="185" y="870"/>
                </a:lnTo>
                <a:lnTo>
                  <a:pt x="171" y="852"/>
                </a:lnTo>
                <a:lnTo>
                  <a:pt x="158" y="834"/>
                </a:lnTo>
                <a:lnTo>
                  <a:pt x="146" y="816"/>
                </a:lnTo>
                <a:lnTo>
                  <a:pt x="134" y="796"/>
                </a:lnTo>
                <a:lnTo>
                  <a:pt x="123" y="777"/>
                </a:lnTo>
                <a:lnTo>
                  <a:pt x="114" y="756"/>
                </a:lnTo>
                <a:lnTo>
                  <a:pt x="105" y="735"/>
                </a:lnTo>
                <a:lnTo>
                  <a:pt x="98" y="714"/>
                </a:lnTo>
                <a:lnTo>
                  <a:pt x="91" y="691"/>
                </a:lnTo>
                <a:lnTo>
                  <a:pt x="86" y="670"/>
                </a:lnTo>
                <a:lnTo>
                  <a:pt x="80" y="647"/>
                </a:lnTo>
                <a:lnTo>
                  <a:pt x="77" y="623"/>
                </a:lnTo>
                <a:lnTo>
                  <a:pt x="75" y="601"/>
                </a:lnTo>
                <a:lnTo>
                  <a:pt x="73" y="577"/>
                </a:lnTo>
                <a:lnTo>
                  <a:pt x="73" y="577"/>
                </a:lnTo>
                <a:close/>
                <a:moveTo>
                  <a:pt x="196" y="236"/>
                </a:moveTo>
                <a:lnTo>
                  <a:pt x="211" y="248"/>
                </a:lnTo>
                <a:lnTo>
                  <a:pt x="227" y="258"/>
                </a:lnTo>
                <a:lnTo>
                  <a:pt x="243" y="269"/>
                </a:lnTo>
                <a:lnTo>
                  <a:pt x="260" y="280"/>
                </a:lnTo>
                <a:lnTo>
                  <a:pt x="277" y="290"/>
                </a:lnTo>
                <a:lnTo>
                  <a:pt x="294" y="298"/>
                </a:lnTo>
                <a:lnTo>
                  <a:pt x="312" y="307"/>
                </a:lnTo>
                <a:lnTo>
                  <a:pt x="330" y="315"/>
                </a:lnTo>
                <a:lnTo>
                  <a:pt x="321" y="342"/>
                </a:lnTo>
                <a:lnTo>
                  <a:pt x="314" y="369"/>
                </a:lnTo>
                <a:lnTo>
                  <a:pt x="306" y="396"/>
                </a:lnTo>
                <a:lnTo>
                  <a:pt x="301" y="424"/>
                </a:lnTo>
                <a:lnTo>
                  <a:pt x="296" y="453"/>
                </a:lnTo>
                <a:lnTo>
                  <a:pt x="293" y="482"/>
                </a:lnTo>
                <a:lnTo>
                  <a:pt x="290" y="511"/>
                </a:lnTo>
                <a:lnTo>
                  <a:pt x="289" y="540"/>
                </a:lnTo>
                <a:lnTo>
                  <a:pt x="73" y="540"/>
                </a:lnTo>
                <a:lnTo>
                  <a:pt x="74" y="519"/>
                </a:lnTo>
                <a:lnTo>
                  <a:pt x="76" y="497"/>
                </a:lnTo>
                <a:lnTo>
                  <a:pt x="79" y="477"/>
                </a:lnTo>
                <a:lnTo>
                  <a:pt x="83" y="455"/>
                </a:lnTo>
                <a:lnTo>
                  <a:pt x="89" y="434"/>
                </a:lnTo>
                <a:lnTo>
                  <a:pt x="94" y="415"/>
                </a:lnTo>
                <a:lnTo>
                  <a:pt x="101" y="394"/>
                </a:lnTo>
                <a:lnTo>
                  <a:pt x="108" y="375"/>
                </a:lnTo>
                <a:lnTo>
                  <a:pt x="117" y="356"/>
                </a:lnTo>
                <a:lnTo>
                  <a:pt x="126" y="337"/>
                </a:lnTo>
                <a:lnTo>
                  <a:pt x="135" y="319"/>
                </a:lnTo>
                <a:lnTo>
                  <a:pt x="146" y="302"/>
                </a:lnTo>
                <a:lnTo>
                  <a:pt x="158" y="284"/>
                </a:lnTo>
                <a:lnTo>
                  <a:pt x="170" y="268"/>
                </a:lnTo>
                <a:lnTo>
                  <a:pt x="182" y="252"/>
                </a:lnTo>
                <a:lnTo>
                  <a:pt x="196" y="236"/>
                </a:lnTo>
                <a:close/>
                <a:moveTo>
                  <a:pt x="576" y="540"/>
                </a:moveTo>
                <a:lnTo>
                  <a:pt x="576" y="360"/>
                </a:lnTo>
                <a:lnTo>
                  <a:pt x="599" y="359"/>
                </a:lnTo>
                <a:lnTo>
                  <a:pt x="621" y="357"/>
                </a:lnTo>
                <a:lnTo>
                  <a:pt x="644" y="353"/>
                </a:lnTo>
                <a:lnTo>
                  <a:pt x="667" y="350"/>
                </a:lnTo>
                <a:lnTo>
                  <a:pt x="688" y="346"/>
                </a:lnTo>
                <a:lnTo>
                  <a:pt x="710" y="340"/>
                </a:lnTo>
                <a:lnTo>
                  <a:pt x="732" y="334"/>
                </a:lnTo>
                <a:lnTo>
                  <a:pt x="752" y="328"/>
                </a:lnTo>
                <a:lnTo>
                  <a:pt x="761" y="352"/>
                </a:lnTo>
                <a:lnTo>
                  <a:pt x="768" y="378"/>
                </a:lnTo>
                <a:lnTo>
                  <a:pt x="775" y="404"/>
                </a:lnTo>
                <a:lnTo>
                  <a:pt x="780" y="430"/>
                </a:lnTo>
                <a:lnTo>
                  <a:pt x="784" y="457"/>
                </a:lnTo>
                <a:lnTo>
                  <a:pt x="788" y="485"/>
                </a:lnTo>
                <a:lnTo>
                  <a:pt x="790" y="512"/>
                </a:lnTo>
                <a:lnTo>
                  <a:pt x="791" y="540"/>
                </a:lnTo>
                <a:lnTo>
                  <a:pt x="576" y="540"/>
                </a:lnTo>
                <a:close/>
                <a:moveTo>
                  <a:pt x="739" y="821"/>
                </a:moveTo>
                <a:lnTo>
                  <a:pt x="720" y="816"/>
                </a:lnTo>
                <a:lnTo>
                  <a:pt x="700" y="810"/>
                </a:lnTo>
                <a:lnTo>
                  <a:pt x="680" y="806"/>
                </a:lnTo>
                <a:lnTo>
                  <a:pt x="659" y="802"/>
                </a:lnTo>
                <a:lnTo>
                  <a:pt x="639" y="798"/>
                </a:lnTo>
                <a:lnTo>
                  <a:pt x="618" y="796"/>
                </a:lnTo>
                <a:lnTo>
                  <a:pt x="598" y="794"/>
                </a:lnTo>
                <a:lnTo>
                  <a:pt x="576" y="794"/>
                </a:lnTo>
                <a:lnTo>
                  <a:pt x="576" y="577"/>
                </a:lnTo>
                <a:lnTo>
                  <a:pt x="791" y="577"/>
                </a:lnTo>
                <a:lnTo>
                  <a:pt x="790" y="609"/>
                </a:lnTo>
                <a:lnTo>
                  <a:pt x="787" y="642"/>
                </a:lnTo>
                <a:lnTo>
                  <a:pt x="782" y="673"/>
                </a:lnTo>
                <a:lnTo>
                  <a:pt x="776" y="704"/>
                </a:lnTo>
                <a:lnTo>
                  <a:pt x="769" y="735"/>
                </a:lnTo>
                <a:lnTo>
                  <a:pt x="761" y="764"/>
                </a:lnTo>
                <a:lnTo>
                  <a:pt x="751" y="793"/>
                </a:lnTo>
                <a:lnTo>
                  <a:pt x="739" y="821"/>
                </a:lnTo>
                <a:close/>
                <a:moveTo>
                  <a:pt x="759" y="866"/>
                </a:moveTo>
                <a:lnTo>
                  <a:pt x="789" y="879"/>
                </a:lnTo>
                <a:lnTo>
                  <a:pt x="818" y="893"/>
                </a:lnTo>
                <a:lnTo>
                  <a:pt x="846" y="910"/>
                </a:lnTo>
                <a:lnTo>
                  <a:pt x="873" y="928"/>
                </a:lnTo>
                <a:lnTo>
                  <a:pt x="861" y="938"/>
                </a:lnTo>
                <a:lnTo>
                  <a:pt x="848" y="947"/>
                </a:lnTo>
                <a:lnTo>
                  <a:pt x="835" y="957"/>
                </a:lnTo>
                <a:lnTo>
                  <a:pt x="821" y="967"/>
                </a:lnTo>
                <a:lnTo>
                  <a:pt x="807" y="976"/>
                </a:lnTo>
                <a:lnTo>
                  <a:pt x="793" y="983"/>
                </a:lnTo>
                <a:lnTo>
                  <a:pt x="779" y="991"/>
                </a:lnTo>
                <a:lnTo>
                  <a:pt x="764" y="998"/>
                </a:lnTo>
                <a:lnTo>
                  <a:pt x="750" y="1005"/>
                </a:lnTo>
                <a:lnTo>
                  <a:pt x="734" y="1011"/>
                </a:lnTo>
                <a:lnTo>
                  <a:pt x="719" y="1017"/>
                </a:lnTo>
                <a:lnTo>
                  <a:pt x="703" y="1022"/>
                </a:lnTo>
                <a:lnTo>
                  <a:pt x="687" y="1026"/>
                </a:lnTo>
                <a:lnTo>
                  <a:pt x="671" y="1031"/>
                </a:lnTo>
                <a:lnTo>
                  <a:pt x="655" y="1035"/>
                </a:lnTo>
                <a:lnTo>
                  <a:pt x="638" y="1037"/>
                </a:lnTo>
                <a:lnTo>
                  <a:pt x="656" y="1019"/>
                </a:lnTo>
                <a:lnTo>
                  <a:pt x="673" y="999"/>
                </a:lnTo>
                <a:lnTo>
                  <a:pt x="689" y="980"/>
                </a:lnTo>
                <a:lnTo>
                  <a:pt x="705" y="958"/>
                </a:lnTo>
                <a:lnTo>
                  <a:pt x="720" y="937"/>
                </a:lnTo>
                <a:lnTo>
                  <a:pt x="734" y="914"/>
                </a:lnTo>
                <a:lnTo>
                  <a:pt x="747" y="890"/>
                </a:lnTo>
                <a:lnTo>
                  <a:pt x="759" y="866"/>
                </a:lnTo>
                <a:close/>
                <a:moveTo>
                  <a:pt x="576" y="1044"/>
                </a:moveTo>
                <a:lnTo>
                  <a:pt x="576" y="830"/>
                </a:lnTo>
                <a:lnTo>
                  <a:pt x="595" y="831"/>
                </a:lnTo>
                <a:lnTo>
                  <a:pt x="615" y="832"/>
                </a:lnTo>
                <a:lnTo>
                  <a:pt x="633" y="834"/>
                </a:lnTo>
                <a:lnTo>
                  <a:pt x="652" y="837"/>
                </a:lnTo>
                <a:lnTo>
                  <a:pt x="671" y="841"/>
                </a:lnTo>
                <a:lnTo>
                  <a:pt x="688" y="844"/>
                </a:lnTo>
                <a:lnTo>
                  <a:pt x="707" y="849"/>
                </a:lnTo>
                <a:lnTo>
                  <a:pt x="725" y="855"/>
                </a:lnTo>
                <a:lnTo>
                  <a:pt x="710" y="882"/>
                </a:lnTo>
                <a:lnTo>
                  <a:pt x="695" y="909"/>
                </a:lnTo>
                <a:lnTo>
                  <a:pt x="678" y="933"/>
                </a:lnTo>
                <a:lnTo>
                  <a:pt x="660" y="958"/>
                </a:lnTo>
                <a:lnTo>
                  <a:pt x="641" y="982"/>
                </a:lnTo>
                <a:lnTo>
                  <a:pt x="621" y="1004"/>
                </a:lnTo>
                <a:lnTo>
                  <a:pt x="600" y="1024"/>
                </a:lnTo>
                <a:lnTo>
                  <a:pt x="578" y="1044"/>
                </a:lnTo>
                <a:lnTo>
                  <a:pt x="576" y="1044"/>
                </a:lnTo>
                <a:close/>
                <a:moveTo>
                  <a:pt x="478" y="1037"/>
                </a:moveTo>
                <a:lnTo>
                  <a:pt x="462" y="1035"/>
                </a:lnTo>
                <a:lnTo>
                  <a:pt x="445" y="1031"/>
                </a:lnTo>
                <a:lnTo>
                  <a:pt x="429" y="1026"/>
                </a:lnTo>
                <a:lnTo>
                  <a:pt x="413" y="1022"/>
                </a:lnTo>
                <a:lnTo>
                  <a:pt x="398" y="1017"/>
                </a:lnTo>
                <a:lnTo>
                  <a:pt x="382" y="1011"/>
                </a:lnTo>
                <a:lnTo>
                  <a:pt x="366" y="1005"/>
                </a:lnTo>
                <a:lnTo>
                  <a:pt x="351" y="998"/>
                </a:lnTo>
                <a:lnTo>
                  <a:pt x="337" y="991"/>
                </a:lnTo>
                <a:lnTo>
                  <a:pt x="322" y="983"/>
                </a:lnTo>
                <a:lnTo>
                  <a:pt x="308" y="976"/>
                </a:lnTo>
                <a:lnTo>
                  <a:pt x="294" y="967"/>
                </a:lnTo>
                <a:lnTo>
                  <a:pt x="281" y="957"/>
                </a:lnTo>
                <a:lnTo>
                  <a:pt x="268" y="947"/>
                </a:lnTo>
                <a:lnTo>
                  <a:pt x="255" y="938"/>
                </a:lnTo>
                <a:lnTo>
                  <a:pt x="242" y="928"/>
                </a:lnTo>
                <a:lnTo>
                  <a:pt x="269" y="910"/>
                </a:lnTo>
                <a:lnTo>
                  <a:pt x="298" y="893"/>
                </a:lnTo>
                <a:lnTo>
                  <a:pt x="328" y="879"/>
                </a:lnTo>
                <a:lnTo>
                  <a:pt x="358" y="866"/>
                </a:lnTo>
                <a:lnTo>
                  <a:pt x="370" y="890"/>
                </a:lnTo>
                <a:lnTo>
                  <a:pt x="383" y="914"/>
                </a:lnTo>
                <a:lnTo>
                  <a:pt x="397" y="937"/>
                </a:lnTo>
                <a:lnTo>
                  <a:pt x="412" y="958"/>
                </a:lnTo>
                <a:lnTo>
                  <a:pt x="427" y="980"/>
                </a:lnTo>
                <a:lnTo>
                  <a:pt x="443" y="999"/>
                </a:lnTo>
                <a:lnTo>
                  <a:pt x="460" y="1019"/>
                </a:lnTo>
                <a:lnTo>
                  <a:pt x="478" y="1037"/>
                </a:lnTo>
                <a:close/>
                <a:moveTo>
                  <a:pt x="540" y="577"/>
                </a:moveTo>
                <a:lnTo>
                  <a:pt x="540" y="794"/>
                </a:lnTo>
                <a:lnTo>
                  <a:pt x="519" y="794"/>
                </a:lnTo>
                <a:lnTo>
                  <a:pt x="498" y="796"/>
                </a:lnTo>
                <a:lnTo>
                  <a:pt x="477" y="798"/>
                </a:lnTo>
                <a:lnTo>
                  <a:pt x="456" y="802"/>
                </a:lnTo>
                <a:lnTo>
                  <a:pt x="436" y="806"/>
                </a:lnTo>
                <a:lnTo>
                  <a:pt x="416" y="810"/>
                </a:lnTo>
                <a:lnTo>
                  <a:pt x="396" y="816"/>
                </a:lnTo>
                <a:lnTo>
                  <a:pt x="376" y="821"/>
                </a:lnTo>
                <a:lnTo>
                  <a:pt x="365" y="793"/>
                </a:lnTo>
                <a:lnTo>
                  <a:pt x="356" y="764"/>
                </a:lnTo>
                <a:lnTo>
                  <a:pt x="347" y="735"/>
                </a:lnTo>
                <a:lnTo>
                  <a:pt x="339" y="704"/>
                </a:lnTo>
                <a:lnTo>
                  <a:pt x="334" y="673"/>
                </a:lnTo>
                <a:lnTo>
                  <a:pt x="330" y="642"/>
                </a:lnTo>
                <a:lnTo>
                  <a:pt x="326" y="609"/>
                </a:lnTo>
                <a:lnTo>
                  <a:pt x="324" y="577"/>
                </a:lnTo>
                <a:lnTo>
                  <a:pt x="540" y="577"/>
                </a:lnTo>
                <a:close/>
                <a:moveTo>
                  <a:pt x="364" y="328"/>
                </a:moveTo>
                <a:lnTo>
                  <a:pt x="385" y="334"/>
                </a:lnTo>
                <a:lnTo>
                  <a:pt x="406" y="340"/>
                </a:lnTo>
                <a:lnTo>
                  <a:pt x="428" y="346"/>
                </a:lnTo>
                <a:lnTo>
                  <a:pt x="450" y="350"/>
                </a:lnTo>
                <a:lnTo>
                  <a:pt x="472" y="353"/>
                </a:lnTo>
                <a:lnTo>
                  <a:pt x="494" y="357"/>
                </a:lnTo>
                <a:lnTo>
                  <a:pt x="517" y="359"/>
                </a:lnTo>
                <a:lnTo>
                  <a:pt x="540" y="360"/>
                </a:lnTo>
                <a:lnTo>
                  <a:pt x="540" y="540"/>
                </a:lnTo>
                <a:lnTo>
                  <a:pt x="324" y="540"/>
                </a:lnTo>
                <a:lnTo>
                  <a:pt x="326" y="512"/>
                </a:lnTo>
                <a:lnTo>
                  <a:pt x="329" y="485"/>
                </a:lnTo>
                <a:lnTo>
                  <a:pt x="332" y="457"/>
                </a:lnTo>
                <a:lnTo>
                  <a:pt x="336" y="430"/>
                </a:lnTo>
                <a:lnTo>
                  <a:pt x="342" y="404"/>
                </a:lnTo>
                <a:lnTo>
                  <a:pt x="348" y="378"/>
                </a:lnTo>
                <a:lnTo>
                  <a:pt x="356" y="352"/>
                </a:lnTo>
                <a:lnTo>
                  <a:pt x="364" y="328"/>
                </a:lnTo>
                <a:lnTo>
                  <a:pt x="364" y="328"/>
                </a:lnTo>
                <a:close/>
                <a:moveTo>
                  <a:pt x="344" y="282"/>
                </a:moveTo>
                <a:lnTo>
                  <a:pt x="328" y="275"/>
                </a:lnTo>
                <a:lnTo>
                  <a:pt x="311" y="267"/>
                </a:lnTo>
                <a:lnTo>
                  <a:pt x="295" y="258"/>
                </a:lnTo>
                <a:lnTo>
                  <a:pt x="279" y="250"/>
                </a:lnTo>
                <a:lnTo>
                  <a:pt x="264" y="240"/>
                </a:lnTo>
                <a:lnTo>
                  <a:pt x="249" y="230"/>
                </a:lnTo>
                <a:lnTo>
                  <a:pt x="235" y="221"/>
                </a:lnTo>
                <a:lnTo>
                  <a:pt x="221" y="210"/>
                </a:lnTo>
                <a:lnTo>
                  <a:pt x="234" y="198"/>
                </a:lnTo>
                <a:lnTo>
                  <a:pt x="248" y="186"/>
                </a:lnTo>
                <a:lnTo>
                  <a:pt x="262" y="174"/>
                </a:lnTo>
                <a:lnTo>
                  <a:pt x="276" y="163"/>
                </a:lnTo>
                <a:lnTo>
                  <a:pt x="291" y="154"/>
                </a:lnTo>
                <a:lnTo>
                  <a:pt x="306" y="144"/>
                </a:lnTo>
                <a:lnTo>
                  <a:pt x="322" y="134"/>
                </a:lnTo>
                <a:lnTo>
                  <a:pt x="338" y="126"/>
                </a:lnTo>
                <a:lnTo>
                  <a:pt x="355" y="118"/>
                </a:lnTo>
                <a:lnTo>
                  <a:pt x="371" y="110"/>
                </a:lnTo>
                <a:lnTo>
                  <a:pt x="388" y="104"/>
                </a:lnTo>
                <a:lnTo>
                  <a:pt x="405" y="97"/>
                </a:lnTo>
                <a:lnTo>
                  <a:pt x="424" y="92"/>
                </a:lnTo>
                <a:lnTo>
                  <a:pt x="441" y="88"/>
                </a:lnTo>
                <a:lnTo>
                  <a:pt x="459" y="83"/>
                </a:lnTo>
                <a:lnTo>
                  <a:pt x="478" y="80"/>
                </a:lnTo>
                <a:lnTo>
                  <a:pt x="458" y="102"/>
                </a:lnTo>
                <a:lnTo>
                  <a:pt x="438" y="124"/>
                </a:lnTo>
                <a:lnTo>
                  <a:pt x="419" y="148"/>
                </a:lnTo>
                <a:lnTo>
                  <a:pt x="402" y="173"/>
                </a:lnTo>
                <a:lnTo>
                  <a:pt x="386" y="199"/>
                </a:lnTo>
                <a:lnTo>
                  <a:pt x="371" y="225"/>
                </a:lnTo>
                <a:lnTo>
                  <a:pt x="357" y="253"/>
                </a:lnTo>
                <a:lnTo>
                  <a:pt x="344" y="282"/>
                </a:lnTo>
                <a:close/>
                <a:moveTo>
                  <a:pt x="540" y="74"/>
                </a:moveTo>
                <a:lnTo>
                  <a:pt x="540" y="324"/>
                </a:lnTo>
                <a:lnTo>
                  <a:pt x="519" y="323"/>
                </a:lnTo>
                <a:lnTo>
                  <a:pt x="498" y="321"/>
                </a:lnTo>
                <a:lnTo>
                  <a:pt x="477" y="318"/>
                </a:lnTo>
                <a:lnTo>
                  <a:pt x="456" y="315"/>
                </a:lnTo>
                <a:lnTo>
                  <a:pt x="437" y="311"/>
                </a:lnTo>
                <a:lnTo>
                  <a:pt x="416" y="306"/>
                </a:lnTo>
                <a:lnTo>
                  <a:pt x="397" y="301"/>
                </a:lnTo>
                <a:lnTo>
                  <a:pt x="377" y="294"/>
                </a:lnTo>
                <a:lnTo>
                  <a:pt x="392" y="262"/>
                </a:lnTo>
                <a:lnTo>
                  <a:pt x="409" y="230"/>
                </a:lnTo>
                <a:lnTo>
                  <a:pt x="427" y="200"/>
                </a:lnTo>
                <a:lnTo>
                  <a:pt x="446" y="172"/>
                </a:lnTo>
                <a:lnTo>
                  <a:pt x="467" y="145"/>
                </a:lnTo>
                <a:lnTo>
                  <a:pt x="490" y="119"/>
                </a:lnTo>
                <a:lnTo>
                  <a:pt x="513" y="95"/>
                </a:lnTo>
                <a:lnTo>
                  <a:pt x="538" y="74"/>
                </a:lnTo>
                <a:lnTo>
                  <a:pt x="539" y="74"/>
                </a:lnTo>
                <a:lnTo>
                  <a:pt x="540" y="74"/>
                </a:lnTo>
                <a:lnTo>
                  <a:pt x="540" y="74"/>
                </a:lnTo>
                <a:close/>
                <a:moveTo>
                  <a:pt x="638" y="80"/>
                </a:moveTo>
                <a:lnTo>
                  <a:pt x="656" y="83"/>
                </a:lnTo>
                <a:lnTo>
                  <a:pt x="674" y="88"/>
                </a:lnTo>
                <a:lnTo>
                  <a:pt x="693" y="92"/>
                </a:lnTo>
                <a:lnTo>
                  <a:pt x="710" y="97"/>
                </a:lnTo>
                <a:lnTo>
                  <a:pt x="727" y="104"/>
                </a:lnTo>
                <a:lnTo>
                  <a:pt x="744" y="110"/>
                </a:lnTo>
                <a:lnTo>
                  <a:pt x="762" y="118"/>
                </a:lnTo>
                <a:lnTo>
                  <a:pt x="778" y="126"/>
                </a:lnTo>
                <a:lnTo>
                  <a:pt x="794" y="134"/>
                </a:lnTo>
                <a:lnTo>
                  <a:pt x="809" y="144"/>
                </a:lnTo>
                <a:lnTo>
                  <a:pt x="825" y="154"/>
                </a:lnTo>
                <a:lnTo>
                  <a:pt x="841" y="163"/>
                </a:lnTo>
                <a:lnTo>
                  <a:pt x="855" y="174"/>
                </a:lnTo>
                <a:lnTo>
                  <a:pt x="869" y="186"/>
                </a:lnTo>
                <a:lnTo>
                  <a:pt x="883" y="198"/>
                </a:lnTo>
                <a:lnTo>
                  <a:pt x="896" y="210"/>
                </a:lnTo>
                <a:lnTo>
                  <a:pt x="882" y="221"/>
                </a:lnTo>
                <a:lnTo>
                  <a:pt x="867" y="230"/>
                </a:lnTo>
                <a:lnTo>
                  <a:pt x="851" y="240"/>
                </a:lnTo>
                <a:lnTo>
                  <a:pt x="836" y="250"/>
                </a:lnTo>
                <a:lnTo>
                  <a:pt x="821" y="258"/>
                </a:lnTo>
                <a:lnTo>
                  <a:pt x="805" y="267"/>
                </a:lnTo>
                <a:lnTo>
                  <a:pt x="789" y="275"/>
                </a:lnTo>
                <a:lnTo>
                  <a:pt x="773" y="282"/>
                </a:lnTo>
                <a:lnTo>
                  <a:pt x="760" y="253"/>
                </a:lnTo>
                <a:lnTo>
                  <a:pt x="746" y="225"/>
                </a:lnTo>
                <a:lnTo>
                  <a:pt x="730" y="199"/>
                </a:lnTo>
                <a:lnTo>
                  <a:pt x="714" y="173"/>
                </a:lnTo>
                <a:lnTo>
                  <a:pt x="696" y="148"/>
                </a:lnTo>
                <a:lnTo>
                  <a:pt x="678" y="124"/>
                </a:lnTo>
                <a:lnTo>
                  <a:pt x="658" y="102"/>
                </a:lnTo>
                <a:lnTo>
                  <a:pt x="638" y="80"/>
                </a:lnTo>
                <a:close/>
                <a:moveTo>
                  <a:pt x="578" y="74"/>
                </a:moveTo>
                <a:lnTo>
                  <a:pt x="603" y="95"/>
                </a:lnTo>
                <a:lnTo>
                  <a:pt x="627" y="119"/>
                </a:lnTo>
                <a:lnTo>
                  <a:pt x="648" y="145"/>
                </a:lnTo>
                <a:lnTo>
                  <a:pt x="670" y="172"/>
                </a:lnTo>
                <a:lnTo>
                  <a:pt x="689" y="200"/>
                </a:lnTo>
                <a:lnTo>
                  <a:pt x="708" y="230"/>
                </a:lnTo>
                <a:lnTo>
                  <a:pt x="724" y="262"/>
                </a:lnTo>
                <a:lnTo>
                  <a:pt x="739" y="294"/>
                </a:lnTo>
                <a:lnTo>
                  <a:pt x="720" y="301"/>
                </a:lnTo>
                <a:lnTo>
                  <a:pt x="699" y="306"/>
                </a:lnTo>
                <a:lnTo>
                  <a:pt x="680" y="311"/>
                </a:lnTo>
                <a:lnTo>
                  <a:pt x="659" y="315"/>
                </a:lnTo>
                <a:lnTo>
                  <a:pt x="639" y="318"/>
                </a:lnTo>
                <a:lnTo>
                  <a:pt x="618" y="321"/>
                </a:lnTo>
                <a:lnTo>
                  <a:pt x="598" y="323"/>
                </a:lnTo>
                <a:lnTo>
                  <a:pt x="576" y="324"/>
                </a:lnTo>
                <a:lnTo>
                  <a:pt x="576" y="74"/>
                </a:lnTo>
                <a:lnTo>
                  <a:pt x="577" y="74"/>
                </a:lnTo>
                <a:lnTo>
                  <a:pt x="578" y="74"/>
                </a:lnTo>
                <a:lnTo>
                  <a:pt x="578" y="74"/>
                </a:lnTo>
                <a:close/>
                <a:moveTo>
                  <a:pt x="538" y="1044"/>
                </a:moveTo>
                <a:lnTo>
                  <a:pt x="517" y="1024"/>
                </a:lnTo>
                <a:lnTo>
                  <a:pt x="495" y="1004"/>
                </a:lnTo>
                <a:lnTo>
                  <a:pt x="476" y="982"/>
                </a:lnTo>
                <a:lnTo>
                  <a:pt x="456" y="958"/>
                </a:lnTo>
                <a:lnTo>
                  <a:pt x="438" y="933"/>
                </a:lnTo>
                <a:lnTo>
                  <a:pt x="422" y="909"/>
                </a:lnTo>
                <a:lnTo>
                  <a:pt x="405" y="882"/>
                </a:lnTo>
                <a:lnTo>
                  <a:pt x="391" y="855"/>
                </a:lnTo>
                <a:lnTo>
                  <a:pt x="410" y="849"/>
                </a:lnTo>
                <a:lnTo>
                  <a:pt x="427" y="844"/>
                </a:lnTo>
                <a:lnTo>
                  <a:pt x="445" y="841"/>
                </a:lnTo>
                <a:lnTo>
                  <a:pt x="464" y="837"/>
                </a:lnTo>
                <a:lnTo>
                  <a:pt x="483" y="834"/>
                </a:lnTo>
                <a:lnTo>
                  <a:pt x="501" y="832"/>
                </a:lnTo>
                <a:lnTo>
                  <a:pt x="521" y="831"/>
                </a:lnTo>
                <a:lnTo>
                  <a:pt x="540" y="830"/>
                </a:lnTo>
                <a:lnTo>
                  <a:pt x="540" y="1044"/>
                </a:lnTo>
                <a:lnTo>
                  <a:pt x="538" y="1044"/>
                </a:lnTo>
                <a:close/>
                <a:moveTo>
                  <a:pt x="1043" y="540"/>
                </a:moveTo>
                <a:lnTo>
                  <a:pt x="828" y="540"/>
                </a:lnTo>
                <a:lnTo>
                  <a:pt x="825" y="511"/>
                </a:lnTo>
                <a:lnTo>
                  <a:pt x="823" y="482"/>
                </a:lnTo>
                <a:lnTo>
                  <a:pt x="820" y="453"/>
                </a:lnTo>
                <a:lnTo>
                  <a:pt x="816" y="424"/>
                </a:lnTo>
                <a:lnTo>
                  <a:pt x="809" y="396"/>
                </a:lnTo>
                <a:lnTo>
                  <a:pt x="803" y="369"/>
                </a:lnTo>
                <a:lnTo>
                  <a:pt x="795" y="342"/>
                </a:lnTo>
                <a:lnTo>
                  <a:pt x="786" y="315"/>
                </a:lnTo>
                <a:lnTo>
                  <a:pt x="804" y="307"/>
                </a:lnTo>
                <a:lnTo>
                  <a:pt x="821" y="298"/>
                </a:lnTo>
                <a:lnTo>
                  <a:pt x="840" y="290"/>
                </a:lnTo>
                <a:lnTo>
                  <a:pt x="856" y="280"/>
                </a:lnTo>
                <a:lnTo>
                  <a:pt x="873" y="269"/>
                </a:lnTo>
                <a:lnTo>
                  <a:pt x="889" y="258"/>
                </a:lnTo>
                <a:lnTo>
                  <a:pt x="904" y="248"/>
                </a:lnTo>
                <a:lnTo>
                  <a:pt x="921" y="236"/>
                </a:lnTo>
                <a:lnTo>
                  <a:pt x="933" y="252"/>
                </a:lnTo>
                <a:lnTo>
                  <a:pt x="946" y="268"/>
                </a:lnTo>
                <a:lnTo>
                  <a:pt x="958" y="284"/>
                </a:lnTo>
                <a:lnTo>
                  <a:pt x="970" y="302"/>
                </a:lnTo>
                <a:lnTo>
                  <a:pt x="980" y="319"/>
                </a:lnTo>
                <a:lnTo>
                  <a:pt x="990" y="337"/>
                </a:lnTo>
                <a:lnTo>
                  <a:pt x="999" y="356"/>
                </a:lnTo>
                <a:lnTo>
                  <a:pt x="1007" y="375"/>
                </a:lnTo>
                <a:lnTo>
                  <a:pt x="1014" y="394"/>
                </a:lnTo>
                <a:lnTo>
                  <a:pt x="1022" y="415"/>
                </a:lnTo>
                <a:lnTo>
                  <a:pt x="1027" y="434"/>
                </a:lnTo>
                <a:lnTo>
                  <a:pt x="1033" y="455"/>
                </a:lnTo>
                <a:lnTo>
                  <a:pt x="1036" y="477"/>
                </a:lnTo>
                <a:lnTo>
                  <a:pt x="1039" y="497"/>
                </a:lnTo>
                <a:lnTo>
                  <a:pt x="1041" y="519"/>
                </a:lnTo>
                <a:lnTo>
                  <a:pt x="1043" y="540"/>
                </a:lnTo>
                <a:lnTo>
                  <a:pt x="1043" y="540"/>
                </a:lnTo>
                <a:close/>
                <a:moveTo>
                  <a:pt x="558" y="0"/>
                </a:moveTo>
                <a:lnTo>
                  <a:pt x="530" y="1"/>
                </a:lnTo>
                <a:lnTo>
                  <a:pt x="501" y="4"/>
                </a:lnTo>
                <a:lnTo>
                  <a:pt x="473" y="7"/>
                </a:lnTo>
                <a:lnTo>
                  <a:pt x="445" y="12"/>
                </a:lnTo>
                <a:lnTo>
                  <a:pt x="418" y="19"/>
                </a:lnTo>
                <a:lnTo>
                  <a:pt x="392" y="26"/>
                </a:lnTo>
                <a:lnTo>
                  <a:pt x="366" y="35"/>
                </a:lnTo>
                <a:lnTo>
                  <a:pt x="341" y="45"/>
                </a:lnTo>
                <a:lnTo>
                  <a:pt x="316" y="55"/>
                </a:lnTo>
                <a:lnTo>
                  <a:pt x="292" y="68"/>
                </a:lnTo>
                <a:lnTo>
                  <a:pt x="268" y="81"/>
                </a:lnTo>
                <a:lnTo>
                  <a:pt x="245" y="96"/>
                </a:lnTo>
                <a:lnTo>
                  <a:pt x="224" y="112"/>
                </a:lnTo>
                <a:lnTo>
                  <a:pt x="203" y="128"/>
                </a:lnTo>
                <a:lnTo>
                  <a:pt x="183" y="146"/>
                </a:lnTo>
                <a:lnTo>
                  <a:pt x="163" y="164"/>
                </a:lnTo>
                <a:lnTo>
                  <a:pt x="145" y="184"/>
                </a:lnTo>
                <a:lnTo>
                  <a:pt x="128" y="203"/>
                </a:lnTo>
                <a:lnTo>
                  <a:pt x="110" y="225"/>
                </a:lnTo>
                <a:lnTo>
                  <a:pt x="95" y="247"/>
                </a:lnTo>
                <a:lnTo>
                  <a:pt x="80" y="269"/>
                </a:lnTo>
                <a:lnTo>
                  <a:pt x="67" y="293"/>
                </a:lnTo>
                <a:lnTo>
                  <a:pt x="55" y="317"/>
                </a:lnTo>
                <a:lnTo>
                  <a:pt x="44" y="342"/>
                </a:lnTo>
                <a:lnTo>
                  <a:pt x="34" y="366"/>
                </a:lnTo>
                <a:lnTo>
                  <a:pt x="25" y="392"/>
                </a:lnTo>
                <a:lnTo>
                  <a:pt x="18" y="419"/>
                </a:lnTo>
                <a:lnTo>
                  <a:pt x="11" y="446"/>
                </a:lnTo>
                <a:lnTo>
                  <a:pt x="7" y="473"/>
                </a:lnTo>
                <a:lnTo>
                  <a:pt x="2" y="501"/>
                </a:lnTo>
                <a:lnTo>
                  <a:pt x="0" y="529"/>
                </a:lnTo>
                <a:lnTo>
                  <a:pt x="0" y="559"/>
                </a:lnTo>
                <a:lnTo>
                  <a:pt x="0" y="588"/>
                </a:lnTo>
                <a:lnTo>
                  <a:pt x="2" y="616"/>
                </a:lnTo>
                <a:lnTo>
                  <a:pt x="7" y="644"/>
                </a:lnTo>
                <a:lnTo>
                  <a:pt x="11" y="671"/>
                </a:lnTo>
                <a:lnTo>
                  <a:pt x="18" y="698"/>
                </a:lnTo>
                <a:lnTo>
                  <a:pt x="25" y="725"/>
                </a:lnTo>
                <a:lnTo>
                  <a:pt x="34" y="751"/>
                </a:lnTo>
                <a:lnTo>
                  <a:pt x="44" y="776"/>
                </a:lnTo>
                <a:lnTo>
                  <a:pt x="55" y="801"/>
                </a:lnTo>
                <a:lnTo>
                  <a:pt x="67" y="824"/>
                </a:lnTo>
                <a:lnTo>
                  <a:pt x="80" y="848"/>
                </a:lnTo>
                <a:lnTo>
                  <a:pt x="95" y="871"/>
                </a:lnTo>
                <a:lnTo>
                  <a:pt x="110" y="892"/>
                </a:lnTo>
                <a:lnTo>
                  <a:pt x="128" y="914"/>
                </a:lnTo>
                <a:lnTo>
                  <a:pt x="145" y="933"/>
                </a:lnTo>
                <a:lnTo>
                  <a:pt x="163" y="953"/>
                </a:lnTo>
                <a:lnTo>
                  <a:pt x="183" y="972"/>
                </a:lnTo>
                <a:lnTo>
                  <a:pt x="203" y="990"/>
                </a:lnTo>
                <a:lnTo>
                  <a:pt x="224" y="1006"/>
                </a:lnTo>
                <a:lnTo>
                  <a:pt x="245" y="1021"/>
                </a:lnTo>
                <a:lnTo>
                  <a:pt x="268" y="1036"/>
                </a:lnTo>
                <a:lnTo>
                  <a:pt x="292" y="1049"/>
                </a:lnTo>
                <a:lnTo>
                  <a:pt x="316" y="1062"/>
                </a:lnTo>
                <a:lnTo>
                  <a:pt x="341" y="1073"/>
                </a:lnTo>
                <a:lnTo>
                  <a:pt x="366" y="1082"/>
                </a:lnTo>
                <a:lnTo>
                  <a:pt x="392" y="1091"/>
                </a:lnTo>
                <a:lnTo>
                  <a:pt x="418" y="1099"/>
                </a:lnTo>
                <a:lnTo>
                  <a:pt x="445" y="1105"/>
                </a:lnTo>
                <a:lnTo>
                  <a:pt x="473" y="1111"/>
                </a:lnTo>
                <a:lnTo>
                  <a:pt x="501" y="1114"/>
                </a:lnTo>
                <a:lnTo>
                  <a:pt x="530" y="1116"/>
                </a:lnTo>
                <a:lnTo>
                  <a:pt x="558" y="1117"/>
                </a:lnTo>
                <a:lnTo>
                  <a:pt x="587" y="1116"/>
                </a:lnTo>
                <a:lnTo>
                  <a:pt x="615" y="1114"/>
                </a:lnTo>
                <a:lnTo>
                  <a:pt x="643" y="1111"/>
                </a:lnTo>
                <a:lnTo>
                  <a:pt x="670" y="1105"/>
                </a:lnTo>
                <a:lnTo>
                  <a:pt x="697" y="1099"/>
                </a:lnTo>
                <a:lnTo>
                  <a:pt x="724" y="1091"/>
                </a:lnTo>
                <a:lnTo>
                  <a:pt x="750" y="1082"/>
                </a:lnTo>
                <a:lnTo>
                  <a:pt x="775" y="1073"/>
                </a:lnTo>
                <a:lnTo>
                  <a:pt x="800" y="1062"/>
                </a:lnTo>
                <a:lnTo>
                  <a:pt x="824" y="1049"/>
                </a:lnTo>
                <a:lnTo>
                  <a:pt x="847" y="1036"/>
                </a:lnTo>
                <a:lnTo>
                  <a:pt x="870" y="1021"/>
                </a:lnTo>
                <a:lnTo>
                  <a:pt x="891" y="1006"/>
                </a:lnTo>
                <a:lnTo>
                  <a:pt x="913" y="990"/>
                </a:lnTo>
                <a:lnTo>
                  <a:pt x="933" y="972"/>
                </a:lnTo>
                <a:lnTo>
                  <a:pt x="953" y="953"/>
                </a:lnTo>
                <a:lnTo>
                  <a:pt x="971" y="933"/>
                </a:lnTo>
                <a:lnTo>
                  <a:pt x="989" y="914"/>
                </a:lnTo>
                <a:lnTo>
                  <a:pt x="1005" y="892"/>
                </a:lnTo>
                <a:lnTo>
                  <a:pt x="1021" y="871"/>
                </a:lnTo>
                <a:lnTo>
                  <a:pt x="1035" y="848"/>
                </a:lnTo>
                <a:lnTo>
                  <a:pt x="1049" y="824"/>
                </a:lnTo>
                <a:lnTo>
                  <a:pt x="1061" y="801"/>
                </a:lnTo>
                <a:lnTo>
                  <a:pt x="1072" y="776"/>
                </a:lnTo>
                <a:lnTo>
                  <a:pt x="1083" y="751"/>
                </a:lnTo>
                <a:lnTo>
                  <a:pt x="1091" y="725"/>
                </a:lnTo>
                <a:lnTo>
                  <a:pt x="1099" y="698"/>
                </a:lnTo>
                <a:lnTo>
                  <a:pt x="1104" y="671"/>
                </a:lnTo>
                <a:lnTo>
                  <a:pt x="1110" y="644"/>
                </a:lnTo>
                <a:lnTo>
                  <a:pt x="1113" y="616"/>
                </a:lnTo>
                <a:lnTo>
                  <a:pt x="1115" y="588"/>
                </a:lnTo>
                <a:lnTo>
                  <a:pt x="1116" y="559"/>
                </a:lnTo>
                <a:lnTo>
                  <a:pt x="1115" y="529"/>
                </a:lnTo>
                <a:lnTo>
                  <a:pt x="1113" y="501"/>
                </a:lnTo>
                <a:lnTo>
                  <a:pt x="1110" y="473"/>
                </a:lnTo>
                <a:lnTo>
                  <a:pt x="1104" y="446"/>
                </a:lnTo>
                <a:lnTo>
                  <a:pt x="1099" y="419"/>
                </a:lnTo>
                <a:lnTo>
                  <a:pt x="1091" y="392"/>
                </a:lnTo>
                <a:lnTo>
                  <a:pt x="1083" y="366"/>
                </a:lnTo>
                <a:lnTo>
                  <a:pt x="1072" y="342"/>
                </a:lnTo>
                <a:lnTo>
                  <a:pt x="1061" y="317"/>
                </a:lnTo>
                <a:lnTo>
                  <a:pt x="1049" y="293"/>
                </a:lnTo>
                <a:lnTo>
                  <a:pt x="1035" y="269"/>
                </a:lnTo>
                <a:lnTo>
                  <a:pt x="1021" y="247"/>
                </a:lnTo>
                <a:lnTo>
                  <a:pt x="1005" y="225"/>
                </a:lnTo>
                <a:lnTo>
                  <a:pt x="989" y="203"/>
                </a:lnTo>
                <a:lnTo>
                  <a:pt x="971" y="184"/>
                </a:lnTo>
                <a:lnTo>
                  <a:pt x="953" y="164"/>
                </a:lnTo>
                <a:lnTo>
                  <a:pt x="933" y="146"/>
                </a:lnTo>
                <a:lnTo>
                  <a:pt x="913" y="128"/>
                </a:lnTo>
                <a:lnTo>
                  <a:pt x="891" y="112"/>
                </a:lnTo>
                <a:lnTo>
                  <a:pt x="870" y="96"/>
                </a:lnTo>
                <a:lnTo>
                  <a:pt x="847" y="81"/>
                </a:lnTo>
                <a:lnTo>
                  <a:pt x="824" y="68"/>
                </a:lnTo>
                <a:lnTo>
                  <a:pt x="800" y="55"/>
                </a:lnTo>
                <a:lnTo>
                  <a:pt x="775" y="45"/>
                </a:lnTo>
                <a:lnTo>
                  <a:pt x="750" y="35"/>
                </a:lnTo>
                <a:lnTo>
                  <a:pt x="724" y="26"/>
                </a:lnTo>
                <a:lnTo>
                  <a:pt x="697" y="19"/>
                </a:lnTo>
                <a:lnTo>
                  <a:pt x="670" y="12"/>
                </a:lnTo>
                <a:lnTo>
                  <a:pt x="643" y="7"/>
                </a:lnTo>
                <a:lnTo>
                  <a:pt x="615" y="4"/>
                </a:lnTo>
                <a:lnTo>
                  <a:pt x="587" y="1"/>
                </a:lnTo>
                <a:lnTo>
                  <a:pt x="558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algn="l" defTabSz="1828800" rtl="0"/>
            <a:endParaRPr lang="en-US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grpSp>
        <p:nvGrpSpPr>
          <p:cNvPr id="10" name="Group 33">
            <a:extLst>
              <a:ext uri="{FF2B5EF4-FFF2-40B4-BE49-F238E27FC236}">
                <a16:creationId xmlns:a16="http://schemas.microsoft.com/office/drawing/2014/main" id="{D4986150-1F9E-4BC3-AB9A-B5ACAB7B0B5D}"/>
              </a:ext>
            </a:extLst>
          </p:cNvPr>
          <p:cNvGrpSpPr/>
          <p:nvPr/>
        </p:nvGrpSpPr>
        <p:grpSpPr>
          <a:xfrm>
            <a:off x="6758567" y="2047586"/>
            <a:ext cx="587360" cy="631747"/>
            <a:chOff x="3720306" y="3668315"/>
            <a:chExt cx="314325" cy="4572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0" name="Freeform 114">
              <a:extLst>
                <a:ext uri="{FF2B5EF4-FFF2-40B4-BE49-F238E27FC236}">
                  <a16:creationId xmlns:a16="http://schemas.microsoft.com/office/drawing/2014/main" id="{426EBD4C-5E19-4BFD-80E4-9CE16F59E6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0306" y="3668315"/>
              <a:ext cx="314325" cy="457200"/>
            </a:xfrm>
            <a:custGeom>
              <a:avLst/>
              <a:gdLst>
                <a:gd name="T0" fmla="*/ 184 w 793"/>
                <a:gd name="T1" fmla="*/ 669 h 1152"/>
                <a:gd name="T2" fmla="*/ 103 w 793"/>
                <a:gd name="T3" fmla="*/ 514 h 1152"/>
                <a:gd name="T4" fmla="*/ 78 w 793"/>
                <a:gd name="T5" fmla="*/ 439 h 1152"/>
                <a:gd name="T6" fmla="*/ 75 w 793"/>
                <a:gd name="T7" fmla="*/ 363 h 1152"/>
                <a:gd name="T8" fmla="*/ 92 w 793"/>
                <a:gd name="T9" fmla="*/ 284 h 1152"/>
                <a:gd name="T10" fmla="*/ 128 w 793"/>
                <a:gd name="T11" fmla="*/ 215 h 1152"/>
                <a:gd name="T12" fmla="*/ 180 w 793"/>
                <a:gd name="T13" fmla="*/ 156 h 1152"/>
                <a:gd name="T14" fmla="*/ 242 w 793"/>
                <a:gd name="T15" fmla="*/ 112 h 1152"/>
                <a:gd name="T16" fmla="*/ 316 w 793"/>
                <a:gd name="T17" fmla="*/ 82 h 1152"/>
                <a:gd name="T18" fmla="*/ 397 w 793"/>
                <a:gd name="T19" fmla="*/ 72 h 1152"/>
                <a:gd name="T20" fmla="*/ 478 w 793"/>
                <a:gd name="T21" fmla="*/ 82 h 1152"/>
                <a:gd name="T22" fmla="*/ 551 w 793"/>
                <a:gd name="T23" fmla="*/ 112 h 1152"/>
                <a:gd name="T24" fmla="*/ 615 w 793"/>
                <a:gd name="T25" fmla="*/ 156 h 1152"/>
                <a:gd name="T26" fmla="*/ 666 w 793"/>
                <a:gd name="T27" fmla="*/ 215 h 1152"/>
                <a:gd name="T28" fmla="*/ 701 w 793"/>
                <a:gd name="T29" fmla="*/ 284 h 1152"/>
                <a:gd name="T30" fmla="*/ 720 w 793"/>
                <a:gd name="T31" fmla="*/ 363 h 1152"/>
                <a:gd name="T32" fmla="*/ 717 w 793"/>
                <a:gd name="T33" fmla="*/ 438 h 1152"/>
                <a:gd name="T34" fmla="*/ 691 w 793"/>
                <a:gd name="T35" fmla="*/ 513 h 1152"/>
                <a:gd name="T36" fmla="*/ 610 w 793"/>
                <a:gd name="T37" fmla="*/ 669 h 1152"/>
                <a:gd name="T38" fmla="*/ 397 w 793"/>
                <a:gd name="T39" fmla="*/ 1080 h 1152"/>
                <a:gd name="T40" fmla="*/ 346 w 793"/>
                <a:gd name="T41" fmla="*/ 1067 h 1152"/>
                <a:gd name="T42" fmla="*/ 469 w 793"/>
                <a:gd name="T43" fmla="*/ 1036 h 1152"/>
                <a:gd name="T44" fmla="*/ 445 w 793"/>
                <a:gd name="T45" fmla="*/ 1071 h 1152"/>
                <a:gd name="T46" fmla="*/ 412 w 793"/>
                <a:gd name="T47" fmla="*/ 1079 h 1152"/>
                <a:gd name="T48" fmla="*/ 263 w 793"/>
                <a:gd name="T49" fmla="*/ 846 h 1152"/>
                <a:gd name="T50" fmla="*/ 528 w 793"/>
                <a:gd name="T51" fmla="*/ 857 h 1152"/>
                <a:gd name="T52" fmla="*/ 307 w 793"/>
                <a:gd name="T53" fmla="*/ 986 h 1152"/>
                <a:gd name="T54" fmla="*/ 290 w 793"/>
                <a:gd name="T55" fmla="*/ 931 h 1152"/>
                <a:gd name="T56" fmla="*/ 496 w 793"/>
                <a:gd name="T57" fmla="*/ 958 h 1152"/>
                <a:gd name="T58" fmla="*/ 376 w 793"/>
                <a:gd name="T59" fmla="*/ 0 h 1152"/>
                <a:gd name="T60" fmla="*/ 279 w 793"/>
                <a:gd name="T61" fmla="*/ 18 h 1152"/>
                <a:gd name="T62" fmla="*/ 192 w 793"/>
                <a:gd name="T63" fmla="*/ 58 h 1152"/>
                <a:gd name="T64" fmla="*/ 117 w 793"/>
                <a:gd name="T65" fmla="*/ 116 h 1152"/>
                <a:gd name="T66" fmla="*/ 59 w 793"/>
                <a:gd name="T67" fmla="*/ 190 h 1152"/>
                <a:gd name="T68" fmla="*/ 19 w 793"/>
                <a:gd name="T69" fmla="*/ 278 h 1152"/>
                <a:gd name="T70" fmla="*/ 2 w 793"/>
                <a:gd name="T71" fmla="*/ 375 h 1152"/>
                <a:gd name="T72" fmla="*/ 7 w 793"/>
                <a:gd name="T73" fmla="*/ 451 h 1152"/>
                <a:gd name="T74" fmla="*/ 59 w 793"/>
                <a:gd name="T75" fmla="*/ 589 h 1152"/>
                <a:gd name="T76" fmla="*/ 160 w 793"/>
                <a:gd name="T77" fmla="*/ 778 h 1152"/>
                <a:gd name="T78" fmla="*/ 234 w 793"/>
                <a:gd name="T79" fmla="*/ 994 h 1152"/>
                <a:gd name="T80" fmla="*/ 270 w 793"/>
                <a:gd name="T81" fmla="*/ 1086 h 1152"/>
                <a:gd name="T82" fmla="*/ 302 w 793"/>
                <a:gd name="T83" fmla="*/ 1125 h 1152"/>
                <a:gd name="T84" fmla="*/ 347 w 793"/>
                <a:gd name="T85" fmla="*/ 1146 h 1152"/>
                <a:gd name="T86" fmla="*/ 411 w 793"/>
                <a:gd name="T87" fmla="*/ 1152 h 1152"/>
                <a:gd name="T88" fmla="*/ 467 w 793"/>
                <a:gd name="T89" fmla="*/ 1140 h 1152"/>
                <a:gd name="T90" fmla="*/ 507 w 793"/>
                <a:gd name="T91" fmla="*/ 1111 h 1152"/>
                <a:gd name="T92" fmla="*/ 535 w 793"/>
                <a:gd name="T93" fmla="*/ 1066 h 1152"/>
                <a:gd name="T94" fmla="*/ 578 w 793"/>
                <a:gd name="T95" fmla="*/ 935 h 1152"/>
                <a:gd name="T96" fmla="*/ 633 w 793"/>
                <a:gd name="T97" fmla="*/ 779 h 1152"/>
                <a:gd name="T98" fmla="*/ 735 w 793"/>
                <a:gd name="T99" fmla="*/ 589 h 1152"/>
                <a:gd name="T100" fmla="*/ 787 w 793"/>
                <a:gd name="T101" fmla="*/ 451 h 1152"/>
                <a:gd name="T102" fmla="*/ 792 w 793"/>
                <a:gd name="T103" fmla="*/ 375 h 1152"/>
                <a:gd name="T104" fmla="*/ 775 w 793"/>
                <a:gd name="T105" fmla="*/ 278 h 1152"/>
                <a:gd name="T106" fmla="*/ 736 w 793"/>
                <a:gd name="T107" fmla="*/ 190 h 1152"/>
                <a:gd name="T108" fmla="*/ 677 w 793"/>
                <a:gd name="T109" fmla="*/ 116 h 1152"/>
                <a:gd name="T110" fmla="*/ 602 w 793"/>
                <a:gd name="T111" fmla="*/ 58 h 1152"/>
                <a:gd name="T112" fmla="*/ 515 w 793"/>
                <a:gd name="T113" fmla="*/ 18 h 1152"/>
                <a:gd name="T114" fmla="*/ 417 w 793"/>
                <a:gd name="T11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3" h="1152">
                  <a:moveTo>
                    <a:pt x="565" y="756"/>
                  </a:moveTo>
                  <a:lnTo>
                    <a:pt x="229" y="756"/>
                  </a:lnTo>
                  <a:lnTo>
                    <a:pt x="215" y="727"/>
                  </a:lnTo>
                  <a:lnTo>
                    <a:pt x="200" y="698"/>
                  </a:lnTo>
                  <a:lnTo>
                    <a:pt x="184" y="669"/>
                  </a:lnTo>
                  <a:lnTo>
                    <a:pt x="169" y="640"/>
                  </a:lnTo>
                  <a:lnTo>
                    <a:pt x="151" y="608"/>
                  </a:lnTo>
                  <a:lnTo>
                    <a:pt x="133" y="577"/>
                  </a:lnTo>
                  <a:lnTo>
                    <a:pt x="117" y="545"/>
                  </a:lnTo>
                  <a:lnTo>
                    <a:pt x="103" y="514"/>
                  </a:lnTo>
                  <a:lnTo>
                    <a:pt x="97" y="498"/>
                  </a:lnTo>
                  <a:lnTo>
                    <a:pt x="91" y="483"/>
                  </a:lnTo>
                  <a:lnTo>
                    <a:pt x="86" y="468"/>
                  </a:lnTo>
                  <a:lnTo>
                    <a:pt x="81" y="453"/>
                  </a:lnTo>
                  <a:lnTo>
                    <a:pt x="78" y="439"/>
                  </a:lnTo>
                  <a:lnTo>
                    <a:pt x="75" y="424"/>
                  </a:lnTo>
                  <a:lnTo>
                    <a:pt x="74" y="410"/>
                  </a:lnTo>
                  <a:lnTo>
                    <a:pt x="73" y="396"/>
                  </a:lnTo>
                  <a:lnTo>
                    <a:pt x="74" y="379"/>
                  </a:lnTo>
                  <a:lnTo>
                    <a:pt x="75" y="363"/>
                  </a:lnTo>
                  <a:lnTo>
                    <a:pt x="77" y="347"/>
                  </a:lnTo>
                  <a:lnTo>
                    <a:pt x="79" y="331"/>
                  </a:lnTo>
                  <a:lnTo>
                    <a:pt x="84" y="315"/>
                  </a:lnTo>
                  <a:lnTo>
                    <a:pt x="88" y="300"/>
                  </a:lnTo>
                  <a:lnTo>
                    <a:pt x="92" y="284"/>
                  </a:lnTo>
                  <a:lnTo>
                    <a:pt x="99" y="270"/>
                  </a:lnTo>
                  <a:lnTo>
                    <a:pt x="105" y="255"/>
                  </a:lnTo>
                  <a:lnTo>
                    <a:pt x="112" y="241"/>
                  </a:lnTo>
                  <a:lnTo>
                    <a:pt x="120" y="228"/>
                  </a:lnTo>
                  <a:lnTo>
                    <a:pt x="128" y="215"/>
                  </a:lnTo>
                  <a:lnTo>
                    <a:pt x="138" y="202"/>
                  </a:lnTo>
                  <a:lnTo>
                    <a:pt x="147" y="190"/>
                  </a:lnTo>
                  <a:lnTo>
                    <a:pt x="157" y="179"/>
                  </a:lnTo>
                  <a:lnTo>
                    <a:pt x="168" y="167"/>
                  </a:lnTo>
                  <a:lnTo>
                    <a:pt x="180" y="156"/>
                  </a:lnTo>
                  <a:lnTo>
                    <a:pt x="191" y="146"/>
                  </a:lnTo>
                  <a:lnTo>
                    <a:pt x="204" y="136"/>
                  </a:lnTo>
                  <a:lnTo>
                    <a:pt x="216" y="128"/>
                  </a:lnTo>
                  <a:lnTo>
                    <a:pt x="229" y="119"/>
                  </a:lnTo>
                  <a:lnTo>
                    <a:pt x="242" y="112"/>
                  </a:lnTo>
                  <a:lnTo>
                    <a:pt x="256" y="104"/>
                  </a:lnTo>
                  <a:lnTo>
                    <a:pt x="270" y="98"/>
                  </a:lnTo>
                  <a:lnTo>
                    <a:pt x="286" y="91"/>
                  </a:lnTo>
                  <a:lnTo>
                    <a:pt x="301" y="87"/>
                  </a:lnTo>
                  <a:lnTo>
                    <a:pt x="316" y="82"/>
                  </a:lnTo>
                  <a:lnTo>
                    <a:pt x="332" y="78"/>
                  </a:lnTo>
                  <a:lnTo>
                    <a:pt x="348" y="76"/>
                  </a:lnTo>
                  <a:lnTo>
                    <a:pt x="364" y="74"/>
                  </a:lnTo>
                  <a:lnTo>
                    <a:pt x="381" y="73"/>
                  </a:lnTo>
                  <a:lnTo>
                    <a:pt x="397" y="72"/>
                  </a:lnTo>
                  <a:lnTo>
                    <a:pt x="414" y="73"/>
                  </a:lnTo>
                  <a:lnTo>
                    <a:pt x="430" y="74"/>
                  </a:lnTo>
                  <a:lnTo>
                    <a:pt x="447" y="76"/>
                  </a:lnTo>
                  <a:lnTo>
                    <a:pt x="463" y="78"/>
                  </a:lnTo>
                  <a:lnTo>
                    <a:pt x="478" y="82"/>
                  </a:lnTo>
                  <a:lnTo>
                    <a:pt x="493" y="87"/>
                  </a:lnTo>
                  <a:lnTo>
                    <a:pt x="508" y="91"/>
                  </a:lnTo>
                  <a:lnTo>
                    <a:pt x="523" y="98"/>
                  </a:lnTo>
                  <a:lnTo>
                    <a:pt x="537" y="104"/>
                  </a:lnTo>
                  <a:lnTo>
                    <a:pt x="551" y="112"/>
                  </a:lnTo>
                  <a:lnTo>
                    <a:pt x="565" y="119"/>
                  </a:lnTo>
                  <a:lnTo>
                    <a:pt x="578" y="128"/>
                  </a:lnTo>
                  <a:lnTo>
                    <a:pt x="591" y="136"/>
                  </a:lnTo>
                  <a:lnTo>
                    <a:pt x="603" y="146"/>
                  </a:lnTo>
                  <a:lnTo>
                    <a:pt x="615" y="156"/>
                  </a:lnTo>
                  <a:lnTo>
                    <a:pt x="626" y="167"/>
                  </a:lnTo>
                  <a:lnTo>
                    <a:pt x="637" y="179"/>
                  </a:lnTo>
                  <a:lnTo>
                    <a:pt x="647" y="190"/>
                  </a:lnTo>
                  <a:lnTo>
                    <a:pt x="656" y="202"/>
                  </a:lnTo>
                  <a:lnTo>
                    <a:pt x="666" y="215"/>
                  </a:lnTo>
                  <a:lnTo>
                    <a:pt x="674" y="228"/>
                  </a:lnTo>
                  <a:lnTo>
                    <a:pt x="682" y="241"/>
                  </a:lnTo>
                  <a:lnTo>
                    <a:pt x="688" y="255"/>
                  </a:lnTo>
                  <a:lnTo>
                    <a:pt x="696" y="270"/>
                  </a:lnTo>
                  <a:lnTo>
                    <a:pt x="701" y="284"/>
                  </a:lnTo>
                  <a:lnTo>
                    <a:pt x="707" y="300"/>
                  </a:lnTo>
                  <a:lnTo>
                    <a:pt x="711" y="315"/>
                  </a:lnTo>
                  <a:lnTo>
                    <a:pt x="714" y="331"/>
                  </a:lnTo>
                  <a:lnTo>
                    <a:pt x="718" y="347"/>
                  </a:lnTo>
                  <a:lnTo>
                    <a:pt x="720" y="363"/>
                  </a:lnTo>
                  <a:lnTo>
                    <a:pt x="721" y="379"/>
                  </a:lnTo>
                  <a:lnTo>
                    <a:pt x="721" y="396"/>
                  </a:lnTo>
                  <a:lnTo>
                    <a:pt x="721" y="410"/>
                  </a:lnTo>
                  <a:lnTo>
                    <a:pt x="719" y="424"/>
                  </a:lnTo>
                  <a:lnTo>
                    <a:pt x="717" y="438"/>
                  </a:lnTo>
                  <a:lnTo>
                    <a:pt x="712" y="453"/>
                  </a:lnTo>
                  <a:lnTo>
                    <a:pt x="708" y="468"/>
                  </a:lnTo>
                  <a:lnTo>
                    <a:pt x="704" y="483"/>
                  </a:lnTo>
                  <a:lnTo>
                    <a:pt x="697" y="498"/>
                  </a:lnTo>
                  <a:lnTo>
                    <a:pt x="691" y="513"/>
                  </a:lnTo>
                  <a:lnTo>
                    <a:pt x="677" y="545"/>
                  </a:lnTo>
                  <a:lnTo>
                    <a:pt x="660" y="577"/>
                  </a:lnTo>
                  <a:lnTo>
                    <a:pt x="643" y="608"/>
                  </a:lnTo>
                  <a:lnTo>
                    <a:pt x="626" y="641"/>
                  </a:lnTo>
                  <a:lnTo>
                    <a:pt x="610" y="669"/>
                  </a:lnTo>
                  <a:lnTo>
                    <a:pt x="594" y="698"/>
                  </a:lnTo>
                  <a:lnTo>
                    <a:pt x="579" y="727"/>
                  </a:lnTo>
                  <a:lnTo>
                    <a:pt x="565" y="756"/>
                  </a:lnTo>
                  <a:lnTo>
                    <a:pt x="565" y="756"/>
                  </a:lnTo>
                  <a:close/>
                  <a:moveTo>
                    <a:pt x="397" y="1080"/>
                  </a:moveTo>
                  <a:lnTo>
                    <a:pt x="384" y="1079"/>
                  </a:lnTo>
                  <a:lnTo>
                    <a:pt x="373" y="1078"/>
                  </a:lnTo>
                  <a:lnTo>
                    <a:pt x="363" y="1076"/>
                  </a:lnTo>
                  <a:lnTo>
                    <a:pt x="355" y="1073"/>
                  </a:lnTo>
                  <a:lnTo>
                    <a:pt x="346" y="1067"/>
                  </a:lnTo>
                  <a:lnTo>
                    <a:pt x="339" y="1059"/>
                  </a:lnTo>
                  <a:lnTo>
                    <a:pt x="332" y="1049"/>
                  </a:lnTo>
                  <a:lnTo>
                    <a:pt x="326" y="1035"/>
                  </a:lnTo>
                  <a:lnTo>
                    <a:pt x="478" y="1016"/>
                  </a:lnTo>
                  <a:lnTo>
                    <a:pt x="469" y="1036"/>
                  </a:lnTo>
                  <a:lnTo>
                    <a:pt x="462" y="1051"/>
                  </a:lnTo>
                  <a:lnTo>
                    <a:pt x="457" y="1057"/>
                  </a:lnTo>
                  <a:lnTo>
                    <a:pt x="454" y="1062"/>
                  </a:lnTo>
                  <a:lnTo>
                    <a:pt x="450" y="1066"/>
                  </a:lnTo>
                  <a:lnTo>
                    <a:pt x="445" y="1071"/>
                  </a:lnTo>
                  <a:lnTo>
                    <a:pt x="440" y="1073"/>
                  </a:lnTo>
                  <a:lnTo>
                    <a:pt x="436" y="1075"/>
                  </a:lnTo>
                  <a:lnTo>
                    <a:pt x="430" y="1077"/>
                  </a:lnTo>
                  <a:lnTo>
                    <a:pt x="425" y="1078"/>
                  </a:lnTo>
                  <a:lnTo>
                    <a:pt x="412" y="1079"/>
                  </a:lnTo>
                  <a:lnTo>
                    <a:pt x="397" y="1080"/>
                  </a:lnTo>
                  <a:close/>
                  <a:moveTo>
                    <a:pt x="279" y="897"/>
                  </a:moveTo>
                  <a:lnTo>
                    <a:pt x="275" y="881"/>
                  </a:lnTo>
                  <a:lnTo>
                    <a:pt x="269" y="863"/>
                  </a:lnTo>
                  <a:lnTo>
                    <a:pt x="263" y="846"/>
                  </a:lnTo>
                  <a:lnTo>
                    <a:pt x="258" y="828"/>
                  </a:lnTo>
                  <a:lnTo>
                    <a:pt x="537" y="828"/>
                  </a:lnTo>
                  <a:lnTo>
                    <a:pt x="534" y="837"/>
                  </a:lnTo>
                  <a:lnTo>
                    <a:pt x="531" y="847"/>
                  </a:lnTo>
                  <a:lnTo>
                    <a:pt x="528" y="857"/>
                  </a:lnTo>
                  <a:lnTo>
                    <a:pt x="524" y="867"/>
                  </a:lnTo>
                  <a:lnTo>
                    <a:pt x="279" y="897"/>
                  </a:lnTo>
                  <a:close/>
                  <a:moveTo>
                    <a:pt x="491" y="978"/>
                  </a:moveTo>
                  <a:lnTo>
                    <a:pt x="312" y="1000"/>
                  </a:lnTo>
                  <a:lnTo>
                    <a:pt x="307" y="986"/>
                  </a:lnTo>
                  <a:lnTo>
                    <a:pt x="302" y="970"/>
                  </a:lnTo>
                  <a:lnTo>
                    <a:pt x="296" y="952"/>
                  </a:lnTo>
                  <a:lnTo>
                    <a:pt x="290" y="932"/>
                  </a:lnTo>
                  <a:lnTo>
                    <a:pt x="290" y="931"/>
                  </a:lnTo>
                  <a:lnTo>
                    <a:pt x="290" y="931"/>
                  </a:lnTo>
                  <a:lnTo>
                    <a:pt x="512" y="903"/>
                  </a:lnTo>
                  <a:lnTo>
                    <a:pt x="508" y="919"/>
                  </a:lnTo>
                  <a:lnTo>
                    <a:pt x="504" y="936"/>
                  </a:lnTo>
                  <a:lnTo>
                    <a:pt x="499" y="946"/>
                  </a:lnTo>
                  <a:lnTo>
                    <a:pt x="496" y="958"/>
                  </a:lnTo>
                  <a:lnTo>
                    <a:pt x="493" y="968"/>
                  </a:lnTo>
                  <a:lnTo>
                    <a:pt x="491" y="978"/>
                  </a:lnTo>
                  <a:lnTo>
                    <a:pt x="491" y="978"/>
                  </a:lnTo>
                  <a:close/>
                  <a:moveTo>
                    <a:pt x="397" y="0"/>
                  </a:moveTo>
                  <a:lnTo>
                    <a:pt x="376" y="0"/>
                  </a:lnTo>
                  <a:lnTo>
                    <a:pt x="357" y="1"/>
                  </a:lnTo>
                  <a:lnTo>
                    <a:pt x="336" y="5"/>
                  </a:lnTo>
                  <a:lnTo>
                    <a:pt x="317" y="8"/>
                  </a:lnTo>
                  <a:lnTo>
                    <a:pt x="299" y="12"/>
                  </a:lnTo>
                  <a:lnTo>
                    <a:pt x="279" y="18"/>
                  </a:lnTo>
                  <a:lnTo>
                    <a:pt x="261" y="24"/>
                  </a:lnTo>
                  <a:lnTo>
                    <a:pt x="242" y="31"/>
                  </a:lnTo>
                  <a:lnTo>
                    <a:pt x="225" y="39"/>
                  </a:lnTo>
                  <a:lnTo>
                    <a:pt x="208" y="48"/>
                  </a:lnTo>
                  <a:lnTo>
                    <a:pt x="192" y="58"/>
                  </a:lnTo>
                  <a:lnTo>
                    <a:pt x="175" y="67"/>
                  </a:lnTo>
                  <a:lnTo>
                    <a:pt x="160" y="78"/>
                  </a:lnTo>
                  <a:lnTo>
                    <a:pt x="145" y="90"/>
                  </a:lnTo>
                  <a:lnTo>
                    <a:pt x="131" y="103"/>
                  </a:lnTo>
                  <a:lnTo>
                    <a:pt x="117" y="116"/>
                  </a:lnTo>
                  <a:lnTo>
                    <a:pt x="104" y="130"/>
                  </a:lnTo>
                  <a:lnTo>
                    <a:pt x="91" y="144"/>
                  </a:lnTo>
                  <a:lnTo>
                    <a:pt x="79" y="159"/>
                  </a:lnTo>
                  <a:lnTo>
                    <a:pt x="69" y="174"/>
                  </a:lnTo>
                  <a:lnTo>
                    <a:pt x="59" y="190"/>
                  </a:lnTo>
                  <a:lnTo>
                    <a:pt x="49" y="207"/>
                  </a:lnTo>
                  <a:lnTo>
                    <a:pt x="40" y="224"/>
                  </a:lnTo>
                  <a:lnTo>
                    <a:pt x="32" y="242"/>
                  </a:lnTo>
                  <a:lnTo>
                    <a:pt x="25" y="260"/>
                  </a:lnTo>
                  <a:lnTo>
                    <a:pt x="19" y="278"/>
                  </a:lnTo>
                  <a:lnTo>
                    <a:pt x="13" y="297"/>
                  </a:lnTo>
                  <a:lnTo>
                    <a:pt x="9" y="316"/>
                  </a:lnTo>
                  <a:lnTo>
                    <a:pt x="6" y="335"/>
                  </a:lnTo>
                  <a:lnTo>
                    <a:pt x="3" y="356"/>
                  </a:lnTo>
                  <a:lnTo>
                    <a:pt x="2" y="375"/>
                  </a:lnTo>
                  <a:lnTo>
                    <a:pt x="0" y="396"/>
                  </a:lnTo>
                  <a:lnTo>
                    <a:pt x="2" y="410"/>
                  </a:lnTo>
                  <a:lnTo>
                    <a:pt x="3" y="424"/>
                  </a:lnTo>
                  <a:lnTo>
                    <a:pt x="5" y="437"/>
                  </a:lnTo>
                  <a:lnTo>
                    <a:pt x="7" y="451"/>
                  </a:lnTo>
                  <a:lnTo>
                    <a:pt x="13" y="479"/>
                  </a:lnTo>
                  <a:lnTo>
                    <a:pt x="22" y="506"/>
                  </a:lnTo>
                  <a:lnTo>
                    <a:pt x="33" y="534"/>
                  </a:lnTo>
                  <a:lnTo>
                    <a:pt x="46" y="561"/>
                  </a:lnTo>
                  <a:lnTo>
                    <a:pt x="59" y="589"/>
                  </a:lnTo>
                  <a:lnTo>
                    <a:pt x="74" y="617"/>
                  </a:lnTo>
                  <a:lnTo>
                    <a:pt x="103" y="671"/>
                  </a:lnTo>
                  <a:lnTo>
                    <a:pt x="133" y="725"/>
                  </a:lnTo>
                  <a:lnTo>
                    <a:pt x="147" y="752"/>
                  </a:lnTo>
                  <a:lnTo>
                    <a:pt x="160" y="778"/>
                  </a:lnTo>
                  <a:lnTo>
                    <a:pt x="172" y="804"/>
                  </a:lnTo>
                  <a:lnTo>
                    <a:pt x="182" y="830"/>
                  </a:lnTo>
                  <a:lnTo>
                    <a:pt x="206" y="901"/>
                  </a:lnTo>
                  <a:lnTo>
                    <a:pt x="225" y="965"/>
                  </a:lnTo>
                  <a:lnTo>
                    <a:pt x="234" y="994"/>
                  </a:lnTo>
                  <a:lnTo>
                    <a:pt x="242" y="1020"/>
                  </a:lnTo>
                  <a:lnTo>
                    <a:pt x="251" y="1045"/>
                  </a:lnTo>
                  <a:lnTo>
                    <a:pt x="260" y="1066"/>
                  </a:lnTo>
                  <a:lnTo>
                    <a:pt x="265" y="1076"/>
                  </a:lnTo>
                  <a:lnTo>
                    <a:pt x="270" y="1086"/>
                  </a:lnTo>
                  <a:lnTo>
                    <a:pt x="276" y="1094"/>
                  </a:lnTo>
                  <a:lnTo>
                    <a:pt x="281" y="1103"/>
                  </a:lnTo>
                  <a:lnTo>
                    <a:pt x="288" y="1111"/>
                  </a:lnTo>
                  <a:lnTo>
                    <a:pt x="295" y="1118"/>
                  </a:lnTo>
                  <a:lnTo>
                    <a:pt x="302" y="1125"/>
                  </a:lnTo>
                  <a:lnTo>
                    <a:pt x="310" y="1130"/>
                  </a:lnTo>
                  <a:lnTo>
                    <a:pt x="318" y="1135"/>
                  </a:lnTo>
                  <a:lnTo>
                    <a:pt x="328" y="1140"/>
                  </a:lnTo>
                  <a:lnTo>
                    <a:pt x="337" y="1143"/>
                  </a:lnTo>
                  <a:lnTo>
                    <a:pt x="347" y="1146"/>
                  </a:lnTo>
                  <a:lnTo>
                    <a:pt x="359" y="1148"/>
                  </a:lnTo>
                  <a:lnTo>
                    <a:pt x="371" y="1151"/>
                  </a:lnTo>
                  <a:lnTo>
                    <a:pt x="383" y="1152"/>
                  </a:lnTo>
                  <a:lnTo>
                    <a:pt x="397" y="1152"/>
                  </a:lnTo>
                  <a:lnTo>
                    <a:pt x="411" y="1152"/>
                  </a:lnTo>
                  <a:lnTo>
                    <a:pt x="424" y="1151"/>
                  </a:lnTo>
                  <a:lnTo>
                    <a:pt x="436" y="1148"/>
                  </a:lnTo>
                  <a:lnTo>
                    <a:pt x="448" y="1146"/>
                  </a:lnTo>
                  <a:lnTo>
                    <a:pt x="457" y="1143"/>
                  </a:lnTo>
                  <a:lnTo>
                    <a:pt x="467" y="1140"/>
                  </a:lnTo>
                  <a:lnTo>
                    <a:pt x="477" y="1135"/>
                  </a:lnTo>
                  <a:lnTo>
                    <a:pt x="485" y="1130"/>
                  </a:lnTo>
                  <a:lnTo>
                    <a:pt x="493" y="1125"/>
                  </a:lnTo>
                  <a:lnTo>
                    <a:pt x="501" y="1118"/>
                  </a:lnTo>
                  <a:lnTo>
                    <a:pt x="507" y="1111"/>
                  </a:lnTo>
                  <a:lnTo>
                    <a:pt x="513" y="1103"/>
                  </a:lnTo>
                  <a:lnTo>
                    <a:pt x="519" y="1095"/>
                  </a:lnTo>
                  <a:lnTo>
                    <a:pt x="524" y="1086"/>
                  </a:lnTo>
                  <a:lnTo>
                    <a:pt x="530" y="1077"/>
                  </a:lnTo>
                  <a:lnTo>
                    <a:pt x="535" y="1066"/>
                  </a:lnTo>
                  <a:lnTo>
                    <a:pt x="544" y="1045"/>
                  </a:lnTo>
                  <a:lnTo>
                    <a:pt x="552" y="1021"/>
                  </a:lnTo>
                  <a:lnTo>
                    <a:pt x="561" y="994"/>
                  </a:lnTo>
                  <a:lnTo>
                    <a:pt x="570" y="966"/>
                  </a:lnTo>
                  <a:lnTo>
                    <a:pt x="578" y="935"/>
                  </a:lnTo>
                  <a:lnTo>
                    <a:pt x="588" y="902"/>
                  </a:lnTo>
                  <a:lnTo>
                    <a:pt x="599" y="868"/>
                  </a:lnTo>
                  <a:lnTo>
                    <a:pt x="612" y="831"/>
                  </a:lnTo>
                  <a:lnTo>
                    <a:pt x="621" y="805"/>
                  </a:lnTo>
                  <a:lnTo>
                    <a:pt x="633" y="779"/>
                  </a:lnTo>
                  <a:lnTo>
                    <a:pt x="646" y="753"/>
                  </a:lnTo>
                  <a:lnTo>
                    <a:pt x="660" y="726"/>
                  </a:lnTo>
                  <a:lnTo>
                    <a:pt x="691" y="672"/>
                  </a:lnTo>
                  <a:lnTo>
                    <a:pt x="721" y="617"/>
                  </a:lnTo>
                  <a:lnTo>
                    <a:pt x="735" y="589"/>
                  </a:lnTo>
                  <a:lnTo>
                    <a:pt x="749" y="561"/>
                  </a:lnTo>
                  <a:lnTo>
                    <a:pt x="761" y="533"/>
                  </a:lnTo>
                  <a:lnTo>
                    <a:pt x="772" y="506"/>
                  </a:lnTo>
                  <a:lnTo>
                    <a:pt x="780" y="478"/>
                  </a:lnTo>
                  <a:lnTo>
                    <a:pt x="787" y="451"/>
                  </a:lnTo>
                  <a:lnTo>
                    <a:pt x="790" y="437"/>
                  </a:lnTo>
                  <a:lnTo>
                    <a:pt x="791" y="423"/>
                  </a:lnTo>
                  <a:lnTo>
                    <a:pt x="792" y="410"/>
                  </a:lnTo>
                  <a:lnTo>
                    <a:pt x="793" y="396"/>
                  </a:lnTo>
                  <a:lnTo>
                    <a:pt x="792" y="375"/>
                  </a:lnTo>
                  <a:lnTo>
                    <a:pt x="791" y="356"/>
                  </a:lnTo>
                  <a:lnTo>
                    <a:pt x="789" y="335"/>
                  </a:lnTo>
                  <a:lnTo>
                    <a:pt x="785" y="316"/>
                  </a:lnTo>
                  <a:lnTo>
                    <a:pt x="780" y="297"/>
                  </a:lnTo>
                  <a:lnTo>
                    <a:pt x="775" y="278"/>
                  </a:lnTo>
                  <a:lnTo>
                    <a:pt x="769" y="260"/>
                  </a:lnTo>
                  <a:lnTo>
                    <a:pt x="762" y="242"/>
                  </a:lnTo>
                  <a:lnTo>
                    <a:pt x="754" y="224"/>
                  </a:lnTo>
                  <a:lnTo>
                    <a:pt x="746" y="207"/>
                  </a:lnTo>
                  <a:lnTo>
                    <a:pt x="736" y="190"/>
                  </a:lnTo>
                  <a:lnTo>
                    <a:pt x="725" y="174"/>
                  </a:lnTo>
                  <a:lnTo>
                    <a:pt x="714" y="159"/>
                  </a:lnTo>
                  <a:lnTo>
                    <a:pt x="703" y="144"/>
                  </a:lnTo>
                  <a:lnTo>
                    <a:pt x="691" y="130"/>
                  </a:lnTo>
                  <a:lnTo>
                    <a:pt x="677" y="116"/>
                  </a:lnTo>
                  <a:lnTo>
                    <a:pt x="664" y="103"/>
                  </a:lnTo>
                  <a:lnTo>
                    <a:pt x="648" y="90"/>
                  </a:lnTo>
                  <a:lnTo>
                    <a:pt x="633" y="78"/>
                  </a:lnTo>
                  <a:lnTo>
                    <a:pt x="618" y="67"/>
                  </a:lnTo>
                  <a:lnTo>
                    <a:pt x="602" y="58"/>
                  </a:lnTo>
                  <a:lnTo>
                    <a:pt x="586" y="48"/>
                  </a:lnTo>
                  <a:lnTo>
                    <a:pt x="569" y="39"/>
                  </a:lnTo>
                  <a:lnTo>
                    <a:pt x="551" y="31"/>
                  </a:lnTo>
                  <a:lnTo>
                    <a:pt x="533" y="24"/>
                  </a:lnTo>
                  <a:lnTo>
                    <a:pt x="515" y="18"/>
                  </a:lnTo>
                  <a:lnTo>
                    <a:pt x="496" y="12"/>
                  </a:lnTo>
                  <a:lnTo>
                    <a:pt x="477" y="8"/>
                  </a:lnTo>
                  <a:lnTo>
                    <a:pt x="457" y="5"/>
                  </a:lnTo>
                  <a:lnTo>
                    <a:pt x="438" y="1"/>
                  </a:lnTo>
                  <a:lnTo>
                    <a:pt x="417" y="0"/>
                  </a:lnTo>
                  <a:lnTo>
                    <a:pt x="3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41" name="Freeform 115">
              <a:extLst>
                <a:ext uri="{FF2B5EF4-FFF2-40B4-BE49-F238E27FC236}">
                  <a16:creationId xmlns:a16="http://schemas.microsoft.com/office/drawing/2014/main" id="{8FABC7C1-379D-4F66-A75C-52649101D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743" y="3739753"/>
              <a:ext cx="93663" cy="93663"/>
            </a:xfrm>
            <a:custGeom>
              <a:avLst/>
              <a:gdLst>
                <a:gd name="T0" fmla="*/ 205 w 234"/>
                <a:gd name="T1" fmla="*/ 1 h 234"/>
                <a:gd name="T2" fmla="*/ 183 w 234"/>
                <a:gd name="T3" fmla="*/ 3 h 234"/>
                <a:gd name="T4" fmla="*/ 152 w 234"/>
                <a:gd name="T5" fmla="*/ 9 h 234"/>
                <a:gd name="T6" fmla="*/ 113 w 234"/>
                <a:gd name="T7" fmla="*/ 26 h 234"/>
                <a:gd name="T8" fmla="*/ 79 w 234"/>
                <a:gd name="T9" fmla="*/ 49 h 234"/>
                <a:gd name="T10" fmla="*/ 50 w 234"/>
                <a:gd name="T11" fmla="*/ 78 h 234"/>
                <a:gd name="T12" fmla="*/ 26 w 234"/>
                <a:gd name="T13" fmla="*/ 113 h 234"/>
                <a:gd name="T14" fmla="*/ 10 w 234"/>
                <a:gd name="T15" fmla="*/ 152 h 234"/>
                <a:gd name="T16" fmla="*/ 2 w 234"/>
                <a:gd name="T17" fmla="*/ 183 h 234"/>
                <a:gd name="T18" fmla="*/ 0 w 234"/>
                <a:gd name="T19" fmla="*/ 205 h 234"/>
                <a:gd name="T20" fmla="*/ 0 w 234"/>
                <a:gd name="T21" fmla="*/ 220 h 234"/>
                <a:gd name="T22" fmla="*/ 3 w 234"/>
                <a:gd name="T23" fmla="*/ 226 h 234"/>
                <a:gd name="T24" fmla="*/ 7 w 234"/>
                <a:gd name="T25" fmla="*/ 231 h 234"/>
                <a:gd name="T26" fmla="*/ 14 w 234"/>
                <a:gd name="T27" fmla="*/ 234 h 234"/>
                <a:gd name="T28" fmla="*/ 21 w 234"/>
                <a:gd name="T29" fmla="*/ 234 h 234"/>
                <a:gd name="T30" fmla="*/ 28 w 234"/>
                <a:gd name="T31" fmla="*/ 231 h 234"/>
                <a:gd name="T32" fmla="*/ 33 w 234"/>
                <a:gd name="T33" fmla="*/ 226 h 234"/>
                <a:gd name="T34" fmla="*/ 35 w 234"/>
                <a:gd name="T35" fmla="*/ 220 h 234"/>
                <a:gd name="T36" fmla="*/ 37 w 234"/>
                <a:gd name="T37" fmla="*/ 197 h 234"/>
                <a:gd name="T38" fmla="*/ 44 w 234"/>
                <a:gd name="T39" fmla="*/ 163 h 234"/>
                <a:gd name="T40" fmla="*/ 58 w 234"/>
                <a:gd name="T41" fmla="*/ 130 h 234"/>
                <a:gd name="T42" fmla="*/ 78 w 234"/>
                <a:gd name="T43" fmla="*/ 101 h 234"/>
                <a:gd name="T44" fmla="*/ 101 w 234"/>
                <a:gd name="T45" fmla="*/ 77 h 234"/>
                <a:gd name="T46" fmla="*/ 131 w 234"/>
                <a:gd name="T47" fmla="*/ 58 h 234"/>
                <a:gd name="T48" fmla="*/ 163 w 234"/>
                <a:gd name="T49" fmla="*/ 44 h 234"/>
                <a:gd name="T50" fmla="*/ 197 w 234"/>
                <a:gd name="T51" fmla="*/ 36 h 234"/>
                <a:gd name="T52" fmla="*/ 219 w 234"/>
                <a:gd name="T53" fmla="*/ 35 h 234"/>
                <a:gd name="T54" fmla="*/ 226 w 234"/>
                <a:gd name="T55" fmla="*/ 33 h 234"/>
                <a:gd name="T56" fmla="*/ 231 w 234"/>
                <a:gd name="T57" fmla="*/ 28 h 234"/>
                <a:gd name="T58" fmla="*/ 233 w 234"/>
                <a:gd name="T59" fmla="*/ 21 h 234"/>
                <a:gd name="T60" fmla="*/ 233 w 234"/>
                <a:gd name="T61" fmla="*/ 15 h 234"/>
                <a:gd name="T62" fmla="*/ 231 w 234"/>
                <a:gd name="T63" fmla="*/ 8 h 234"/>
                <a:gd name="T64" fmla="*/ 226 w 234"/>
                <a:gd name="T65" fmla="*/ 3 h 234"/>
                <a:gd name="T66" fmla="*/ 219 w 234"/>
                <a:gd name="T67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4" h="234">
                  <a:moveTo>
                    <a:pt x="216" y="0"/>
                  </a:moveTo>
                  <a:lnTo>
                    <a:pt x="205" y="1"/>
                  </a:lnTo>
                  <a:lnTo>
                    <a:pt x="194" y="1"/>
                  </a:lnTo>
                  <a:lnTo>
                    <a:pt x="183" y="3"/>
                  </a:lnTo>
                  <a:lnTo>
                    <a:pt x="173" y="4"/>
                  </a:lnTo>
                  <a:lnTo>
                    <a:pt x="152" y="9"/>
                  </a:lnTo>
                  <a:lnTo>
                    <a:pt x="132" y="17"/>
                  </a:lnTo>
                  <a:lnTo>
                    <a:pt x="113" y="26"/>
                  </a:lnTo>
                  <a:lnTo>
                    <a:pt x="95" y="36"/>
                  </a:lnTo>
                  <a:lnTo>
                    <a:pt x="79" y="49"/>
                  </a:lnTo>
                  <a:lnTo>
                    <a:pt x="64" y="63"/>
                  </a:lnTo>
                  <a:lnTo>
                    <a:pt x="50" y="78"/>
                  </a:lnTo>
                  <a:lnTo>
                    <a:pt x="37" y="95"/>
                  </a:lnTo>
                  <a:lnTo>
                    <a:pt x="26" y="113"/>
                  </a:lnTo>
                  <a:lnTo>
                    <a:pt x="17" y="131"/>
                  </a:lnTo>
                  <a:lnTo>
                    <a:pt x="10" y="152"/>
                  </a:lnTo>
                  <a:lnTo>
                    <a:pt x="4" y="172"/>
                  </a:lnTo>
                  <a:lnTo>
                    <a:pt x="2" y="183"/>
                  </a:lnTo>
                  <a:lnTo>
                    <a:pt x="1" y="194"/>
                  </a:lnTo>
                  <a:lnTo>
                    <a:pt x="0" y="205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1" y="223"/>
                  </a:lnTo>
                  <a:lnTo>
                    <a:pt x="3" y="226"/>
                  </a:lnTo>
                  <a:lnTo>
                    <a:pt x="5" y="229"/>
                  </a:lnTo>
                  <a:lnTo>
                    <a:pt x="7" y="231"/>
                  </a:lnTo>
                  <a:lnTo>
                    <a:pt x="11" y="233"/>
                  </a:lnTo>
                  <a:lnTo>
                    <a:pt x="14" y="234"/>
                  </a:lnTo>
                  <a:lnTo>
                    <a:pt x="18" y="234"/>
                  </a:lnTo>
                  <a:lnTo>
                    <a:pt x="21" y="234"/>
                  </a:lnTo>
                  <a:lnTo>
                    <a:pt x="25" y="233"/>
                  </a:lnTo>
                  <a:lnTo>
                    <a:pt x="28" y="231"/>
                  </a:lnTo>
                  <a:lnTo>
                    <a:pt x="31" y="229"/>
                  </a:lnTo>
                  <a:lnTo>
                    <a:pt x="33" y="226"/>
                  </a:lnTo>
                  <a:lnTo>
                    <a:pt x="34" y="223"/>
                  </a:lnTo>
                  <a:lnTo>
                    <a:pt x="35" y="220"/>
                  </a:lnTo>
                  <a:lnTo>
                    <a:pt x="35" y="216"/>
                  </a:lnTo>
                  <a:lnTo>
                    <a:pt x="37" y="197"/>
                  </a:lnTo>
                  <a:lnTo>
                    <a:pt x="40" y="180"/>
                  </a:lnTo>
                  <a:lnTo>
                    <a:pt x="44" y="163"/>
                  </a:lnTo>
                  <a:lnTo>
                    <a:pt x="51" y="145"/>
                  </a:lnTo>
                  <a:lnTo>
                    <a:pt x="58" y="130"/>
                  </a:lnTo>
                  <a:lnTo>
                    <a:pt x="67" y="115"/>
                  </a:lnTo>
                  <a:lnTo>
                    <a:pt x="78" y="101"/>
                  </a:lnTo>
                  <a:lnTo>
                    <a:pt x="88" y="88"/>
                  </a:lnTo>
                  <a:lnTo>
                    <a:pt x="101" y="77"/>
                  </a:lnTo>
                  <a:lnTo>
                    <a:pt x="115" y="67"/>
                  </a:lnTo>
                  <a:lnTo>
                    <a:pt x="131" y="58"/>
                  </a:lnTo>
                  <a:lnTo>
                    <a:pt x="146" y="50"/>
                  </a:lnTo>
                  <a:lnTo>
                    <a:pt x="163" y="44"/>
                  </a:lnTo>
                  <a:lnTo>
                    <a:pt x="180" y="40"/>
                  </a:lnTo>
                  <a:lnTo>
                    <a:pt x="197" y="36"/>
                  </a:lnTo>
                  <a:lnTo>
                    <a:pt x="216" y="36"/>
                  </a:lnTo>
                  <a:lnTo>
                    <a:pt x="219" y="35"/>
                  </a:lnTo>
                  <a:lnTo>
                    <a:pt x="223" y="34"/>
                  </a:lnTo>
                  <a:lnTo>
                    <a:pt x="226" y="33"/>
                  </a:lnTo>
                  <a:lnTo>
                    <a:pt x="229" y="31"/>
                  </a:lnTo>
                  <a:lnTo>
                    <a:pt x="231" y="28"/>
                  </a:lnTo>
                  <a:lnTo>
                    <a:pt x="232" y="24"/>
                  </a:lnTo>
                  <a:lnTo>
                    <a:pt x="233" y="21"/>
                  </a:lnTo>
                  <a:lnTo>
                    <a:pt x="234" y="18"/>
                  </a:lnTo>
                  <a:lnTo>
                    <a:pt x="233" y="15"/>
                  </a:lnTo>
                  <a:lnTo>
                    <a:pt x="232" y="10"/>
                  </a:lnTo>
                  <a:lnTo>
                    <a:pt x="231" y="8"/>
                  </a:lnTo>
                  <a:lnTo>
                    <a:pt x="229" y="5"/>
                  </a:lnTo>
                  <a:lnTo>
                    <a:pt x="226" y="3"/>
                  </a:lnTo>
                  <a:lnTo>
                    <a:pt x="223" y="2"/>
                  </a:lnTo>
                  <a:lnTo>
                    <a:pt x="219" y="1"/>
                  </a:lnTo>
                  <a:lnTo>
                    <a:pt x="2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2" name="Rectangle 42">
            <a:extLst>
              <a:ext uri="{FF2B5EF4-FFF2-40B4-BE49-F238E27FC236}">
                <a16:creationId xmlns:a16="http://schemas.microsoft.com/office/drawing/2014/main" id="{76FBB2B2-2673-4718-8886-BF36E2E558BE}"/>
              </a:ext>
            </a:extLst>
          </p:cNvPr>
          <p:cNvSpPr/>
          <p:nvPr/>
        </p:nvSpPr>
        <p:spPr>
          <a:xfrm>
            <a:off x="7675141" y="3072484"/>
            <a:ext cx="1960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828164" rtl="0">
              <a:spcBef>
                <a:spcPct val="0"/>
              </a:spcBef>
            </a:pPr>
            <a:r>
              <a:rPr lang="en-US" sz="28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  <a:cs typeface="Lato Light" panose="020F0402020204030203" pitchFamily="34" charset="0"/>
              </a:rPr>
              <a:t>Comment</a:t>
            </a:r>
            <a:endParaRPr lang="en-US" sz="2800" kern="120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  <a:cs typeface="Lato Light" panose="020F0402020204030203" pitchFamily="34" charset="0"/>
            </a:endParaRPr>
          </a:p>
        </p:txBody>
      </p:sp>
      <p:sp>
        <p:nvSpPr>
          <p:cNvPr id="13" name="Rectangle 43">
            <a:extLst>
              <a:ext uri="{FF2B5EF4-FFF2-40B4-BE49-F238E27FC236}">
                <a16:creationId xmlns:a16="http://schemas.microsoft.com/office/drawing/2014/main" id="{2D436155-C11E-4158-BA61-5438E5D715DD}"/>
              </a:ext>
            </a:extLst>
          </p:cNvPr>
          <p:cNvSpPr/>
          <p:nvPr/>
        </p:nvSpPr>
        <p:spPr>
          <a:xfrm>
            <a:off x="7772271" y="3637040"/>
            <a:ext cx="49987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828800"/>
            <a:r>
              <a:rPr lang="en-US" sz="1200" i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rPr>
              <a:t>Comment of the post </a:t>
            </a:r>
          </a:p>
          <a:p>
            <a:pPr algn="just" defTabSz="1828800"/>
            <a:r>
              <a:rPr lang="en-US" sz="1200" i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rPr>
              <a:t>comment of the comment</a:t>
            </a:r>
            <a:endParaRPr lang="en-US" sz="1200" i="1" kern="120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14" name="Rectangle 44">
            <a:extLst>
              <a:ext uri="{FF2B5EF4-FFF2-40B4-BE49-F238E27FC236}">
                <a16:creationId xmlns:a16="http://schemas.microsoft.com/office/drawing/2014/main" id="{FB95207D-FD2C-4857-9197-5B83C93867D8}"/>
              </a:ext>
            </a:extLst>
          </p:cNvPr>
          <p:cNvSpPr/>
          <p:nvPr/>
        </p:nvSpPr>
        <p:spPr>
          <a:xfrm>
            <a:off x="7675141" y="4115023"/>
            <a:ext cx="1095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828164" rtl="0">
              <a:spcBef>
                <a:spcPct val="0"/>
              </a:spcBef>
            </a:pPr>
            <a:r>
              <a:rPr lang="en-US" sz="28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  <a:cs typeface="Lato Light" panose="020F0402020204030203" pitchFamily="34" charset="0"/>
              </a:rPr>
              <a:t>Emoji</a:t>
            </a:r>
            <a:endParaRPr lang="en-US" sz="2800" kern="120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  <a:cs typeface="Lato Light" panose="020F0402020204030203" pitchFamily="34" charset="0"/>
            </a:endParaRPr>
          </a:p>
        </p:txBody>
      </p:sp>
      <p:sp>
        <p:nvSpPr>
          <p:cNvPr id="15" name="Rectangle 45">
            <a:extLst>
              <a:ext uri="{FF2B5EF4-FFF2-40B4-BE49-F238E27FC236}">
                <a16:creationId xmlns:a16="http://schemas.microsoft.com/office/drawing/2014/main" id="{53766ED0-1E77-450E-94AD-679453F82650}"/>
              </a:ext>
            </a:extLst>
          </p:cNvPr>
          <p:cNvSpPr/>
          <p:nvPr/>
        </p:nvSpPr>
        <p:spPr>
          <a:xfrm>
            <a:off x="7772271" y="4679580"/>
            <a:ext cx="49987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828800"/>
            <a:r>
              <a:rPr lang="en-US" sz="1200" i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rPr>
              <a:t>7 kinds of  reaction</a:t>
            </a:r>
            <a:endParaRPr lang="en-US" sz="1200" i="1" kern="120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16" name="Rectangle 46">
            <a:extLst>
              <a:ext uri="{FF2B5EF4-FFF2-40B4-BE49-F238E27FC236}">
                <a16:creationId xmlns:a16="http://schemas.microsoft.com/office/drawing/2014/main" id="{7B7E736A-B0D7-4AC8-8423-81E4F64CCBF7}"/>
              </a:ext>
            </a:extLst>
          </p:cNvPr>
          <p:cNvSpPr/>
          <p:nvPr/>
        </p:nvSpPr>
        <p:spPr>
          <a:xfrm>
            <a:off x="7675141" y="5177494"/>
            <a:ext cx="8210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828164" rtl="0">
              <a:spcBef>
                <a:spcPct val="0"/>
              </a:spcBef>
            </a:pPr>
            <a:r>
              <a:rPr lang="en-US" sz="28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  <a:cs typeface="Lato Light" panose="020F0402020204030203" pitchFamily="34" charset="0"/>
              </a:rPr>
              <a:t>Link</a:t>
            </a:r>
            <a:endParaRPr lang="en-US" sz="2800" kern="120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  <a:cs typeface="Lato Light" panose="020F0402020204030203" pitchFamily="34" charset="0"/>
            </a:endParaRPr>
          </a:p>
        </p:txBody>
      </p:sp>
      <p:sp>
        <p:nvSpPr>
          <p:cNvPr id="17" name="Rectangle 47">
            <a:extLst>
              <a:ext uri="{FF2B5EF4-FFF2-40B4-BE49-F238E27FC236}">
                <a16:creationId xmlns:a16="http://schemas.microsoft.com/office/drawing/2014/main" id="{0B703668-C25C-4294-9000-DA5AEFC6FCB5}"/>
              </a:ext>
            </a:extLst>
          </p:cNvPr>
          <p:cNvSpPr/>
          <p:nvPr/>
        </p:nvSpPr>
        <p:spPr>
          <a:xfrm>
            <a:off x="7772271" y="5713524"/>
            <a:ext cx="49987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828800"/>
            <a:r>
              <a:rPr lang="en-US" sz="1200" i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rPr>
              <a:t>Content contain gif link image </a:t>
            </a:r>
            <a:endParaRPr lang="en-US" sz="1200" i="1" kern="120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25760AE2-2633-43B9-B912-B520924BD787}"/>
              </a:ext>
            </a:extLst>
          </p:cNvPr>
          <p:cNvCxnSpPr/>
          <p:nvPr/>
        </p:nvCxnSpPr>
        <p:spPr>
          <a:xfrm>
            <a:off x="7326696" y="2047586"/>
            <a:ext cx="0" cy="39721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404">
            <a:extLst>
              <a:ext uri="{FF2B5EF4-FFF2-40B4-BE49-F238E27FC236}">
                <a16:creationId xmlns:a16="http://schemas.microsoft.com/office/drawing/2014/main" id="{BA1F95D1-2B63-473D-B302-91D38077B82C}"/>
              </a:ext>
            </a:extLst>
          </p:cNvPr>
          <p:cNvSpPr>
            <a:spLocks/>
          </p:cNvSpPr>
          <p:nvPr/>
        </p:nvSpPr>
        <p:spPr bwMode="auto">
          <a:xfrm>
            <a:off x="10606251" y="280641"/>
            <a:ext cx="1158540" cy="1566542"/>
          </a:xfrm>
          <a:custGeom>
            <a:avLst/>
            <a:gdLst>
              <a:gd name="T0" fmla="*/ 132 w 948"/>
              <a:gd name="T1" fmla="*/ 133 h 1541"/>
              <a:gd name="T2" fmla="*/ 239 w 948"/>
              <a:gd name="T3" fmla="*/ 62 h 1541"/>
              <a:gd name="T4" fmla="*/ 341 w 948"/>
              <a:gd name="T5" fmla="*/ 22 h 1541"/>
              <a:gd name="T6" fmla="*/ 493 w 948"/>
              <a:gd name="T7" fmla="*/ 2 h 1541"/>
              <a:gd name="T8" fmla="*/ 563 w 948"/>
              <a:gd name="T9" fmla="*/ 8 h 1541"/>
              <a:gd name="T10" fmla="*/ 619 w 948"/>
              <a:gd name="T11" fmla="*/ 0 h 1541"/>
              <a:gd name="T12" fmla="*/ 708 w 948"/>
              <a:gd name="T13" fmla="*/ 17 h 1541"/>
              <a:gd name="T14" fmla="*/ 780 w 948"/>
              <a:gd name="T15" fmla="*/ 45 h 1541"/>
              <a:gd name="T16" fmla="*/ 838 w 948"/>
              <a:gd name="T17" fmla="*/ 95 h 1541"/>
              <a:gd name="T18" fmla="*/ 892 w 948"/>
              <a:gd name="T19" fmla="*/ 193 h 1541"/>
              <a:gd name="T20" fmla="*/ 829 w 948"/>
              <a:gd name="T21" fmla="*/ 307 h 1541"/>
              <a:gd name="T22" fmla="*/ 830 w 948"/>
              <a:gd name="T23" fmla="*/ 357 h 1541"/>
              <a:gd name="T24" fmla="*/ 837 w 948"/>
              <a:gd name="T25" fmla="*/ 379 h 1541"/>
              <a:gd name="T26" fmla="*/ 867 w 948"/>
              <a:gd name="T27" fmla="*/ 360 h 1541"/>
              <a:gd name="T28" fmla="*/ 876 w 948"/>
              <a:gd name="T29" fmla="*/ 364 h 1541"/>
              <a:gd name="T30" fmla="*/ 861 w 948"/>
              <a:gd name="T31" fmla="*/ 392 h 1541"/>
              <a:gd name="T32" fmla="*/ 842 w 948"/>
              <a:gd name="T33" fmla="*/ 412 h 1541"/>
              <a:gd name="T34" fmla="*/ 908 w 948"/>
              <a:gd name="T35" fmla="*/ 477 h 1541"/>
              <a:gd name="T36" fmla="*/ 948 w 948"/>
              <a:gd name="T37" fmla="*/ 522 h 1541"/>
              <a:gd name="T38" fmla="*/ 908 w 948"/>
              <a:gd name="T39" fmla="*/ 551 h 1541"/>
              <a:gd name="T40" fmla="*/ 887 w 948"/>
              <a:gd name="T41" fmla="*/ 574 h 1541"/>
              <a:gd name="T42" fmla="*/ 892 w 948"/>
              <a:gd name="T43" fmla="*/ 586 h 1541"/>
              <a:gd name="T44" fmla="*/ 916 w 948"/>
              <a:gd name="T45" fmla="*/ 586 h 1541"/>
              <a:gd name="T46" fmla="*/ 919 w 948"/>
              <a:gd name="T47" fmla="*/ 599 h 1541"/>
              <a:gd name="T48" fmla="*/ 907 w 948"/>
              <a:gd name="T49" fmla="*/ 646 h 1541"/>
              <a:gd name="T50" fmla="*/ 911 w 948"/>
              <a:gd name="T51" fmla="*/ 673 h 1541"/>
              <a:gd name="T52" fmla="*/ 894 w 948"/>
              <a:gd name="T53" fmla="*/ 698 h 1541"/>
              <a:gd name="T54" fmla="*/ 894 w 948"/>
              <a:gd name="T55" fmla="*/ 739 h 1541"/>
              <a:gd name="T56" fmla="*/ 906 w 948"/>
              <a:gd name="T57" fmla="*/ 778 h 1541"/>
              <a:gd name="T58" fmla="*/ 896 w 948"/>
              <a:gd name="T59" fmla="*/ 826 h 1541"/>
              <a:gd name="T60" fmla="*/ 872 w 948"/>
              <a:gd name="T61" fmla="*/ 844 h 1541"/>
              <a:gd name="T62" fmla="*/ 760 w 948"/>
              <a:gd name="T63" fmla="*/ 851 h 1541"/>
              <a:gd name="T64" fmla="*/ 628 w 948"/>
              <a:gd name="T65" fmla="*/ 853 h 1541"/>
              <a:gd name="T66" fmla="*/ 588 w 948"/>
              <a:gd name="T67" fmla="*/ 894 h 1541"/>
              <a:gd name="T68" fmla="*/ 541 w 948"/>
              <a:gd name="T69" fmla="*/ 1008 h 1541"/>
              <a:gd name="T70" fmla="*/ 500 w 948"/>
              <a:gd name="T71" fmla="*/ 1180 h 1541"/>
              <a:gd name="T72" fmla="*/ 486 w 948"/>
              <a:gd name="T73" fmla="*/ 1331 h 1541"/>
              <a:gd name="T74" fmla="*/ 515 w 948"/>
              <a:gd name="T75" fmla="*/ 1462 h 1541"/>
              <a:gd name="T76" fmla="*/ 561 w 948"/>
              <a:gd name="T77" fmla="*/ 1533 h 1541"/>
              <a:gd name="T78" fmla="*/ 514 w 948"/>
              <a:gd name="T79" fmla="*/ 1539 h 1541"/>
              <a:gd name="T80" fmla="*/ 443 w 948"/>
              <a:gd name="T81" fmla="*/ 1502 h 1541"/>
              <a:gd name="T82" fmla="*/ 389 w 948"/>
              <a:gd name="T83" fmla="*/ 1427 h 1541"/>
              <a:gd name="T84" fmla="*/ 331 w 948"/>
              <a:gd name="T85" fmla="*/ 1356 h 1541"/>
              <a:gd name="T86" fmla="*/ 265 w 948"/>
              <a:gd name="T87" fmla="*/ 1283 h 1541"/>
              <a:gd name="T88" fmla="*/ 240 w 948"/>
              <a:gd name="T89" fmla="*/ 1222 h 1541"/>
              <a:gd name="T90" fmla="*/ 199 w 948"/>
              <a:gd name="T91" fmla="*/ 1160 h 1541"/>
              <a:gd name="T92" fmla="*/ 160 w 948"/>
              <a:gd name="T93" fmla="*/ 1148 h 1541"/>
              <a:gd name="T94" fmla="*/ 68 w 948"/>
              <a:gd name="T95" fmla="*/ 1133 h 1541"/>
              <a:gd name="T96" fmla="*/ 20 w 948"/>
              <a:gd name="T97" fmla="*/ 1087 h 1541"/>
              <a:gd name="T98" fmla="*/ 23 w 948"/>
              <a:gd name="T99" fmla="*/ 1032 h 1541"/>
              <a:gd name="T100" fmla="*/ 66 w 948"/>
              <a:gd name="T101" fmla="*/ 962 h 1541"/>
              <a:gd name="T102" fmla="*/ 95 w 948"/>
              <a:gd name="T103" fmla="*/ 834 h 1541"/>
              <a:gd name="T104" fmla="*/ 78 w 948"/>
              <a:gd name="T105" fmla="*/ 693 h 1541"/>
              <a:gd name="T106" fmla="*/ 16 w 948"/>
              <a:gd name="T107" fmla="*/ 470 h 1541"/>
              <a:gd name="T108" fmla="*/ 5 w 948"/>
              <a:gd name="T109" fmla="*/ 340 h 1541"/>
              <a:gd name="T110" fmla="*/ 35 w 948"/>
              <a:gd name="T111" fmla="*/ 241 h 1541"/>
              <a:gd name="T112" fmla="*/ 68 w 948"/>
              <a:gd name="T113" fmla="*/ 193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48" h="1541">
                <a:moveTo>
                  <a:pt x="68" y="193"/>
                </a:moveTo>
                <a:lnTo>
                  <a:pt x="68" y="193"/>
                </a:lnTo>
                <a:lnTo>
                  <a:pt x="90" y="172"/>
                </a:lnTo>
                <a:lnTo>
                  <a:pt x="111" y="152"/>
                </a:lnTo>
                <a:lnTo>
                  <a:pt x="132" y="133"/>
                </a:lnTo>
                <a:lnTo>
                  <a:pt x="154" y="116"/>
                </a:lnTo>
                <a:lnTo>
                  <a:pt x="175" y="100"/>
                </a:lnTo>
                <a:lnTo>
                  <a:pt x="196" y="86"/>
                </a:lnTo>
                <a:lnTo>
                  <a:pt x="217" y="73"/>
                </a:lnTo>
                <a:lnTo>
                  <a:pt x="239" y="62"/>
                </a:lnTo>
                <a:lnTo>
                  <a:pt x="260" y="51"/>
                </a:lnTo>
                <a:lnTo>
                  <a:pt x="281" y="42"/>
                </a:lnTo>
                <a:lnTo>
                  <a:pt x="301" y="35"/>
                </a:lnTo>
                <a:lnTo>
                  <a:pt x="321" y="27"/>
                </a:lnTo>
                <a:lnTo>
                  <a:pt x="341" y="22"/>
                </a:lnTo>
                <a:lnTo>
                  <a:pt x="361" y="17"/>
                </a:lnTo>
                <a:lnTo>
                  <a:pt x="398" y="10"/>
                </a:lnTo>
                <a:lnTo>
                  <a:pt x="433" y="5"/>
                </a:lnTo>
                <a:lnTo>
                  <a:pt x="464" y="2"/>
                </a:lnTo>
                <a:lnTo>
                  <a:pt x="493" y="2"/>
                </a:lnTo>
                <a:lnTo>
                  <a:pt x="516" y="2"/>
                </a:lnTo>
                <a:lnTo>
                  <a:pt x="535" y="5"/>
                </a:lnTo>
                <a:lnTo>
                  <a:pt x="550" y="6"/>
                </a:lnTo>
                <a:lnTo>
                  <a:pt x="563" y="8"/>
                </a:lnTo>
                <a:lnTo>
                  <a:pt x="563" y="8"/>
                </a:lnTo>
                <a:lnTo>
                  <a:pt x="565" y="7"/>
                </a:lnTo>
                <a:lnTo>
                  <a:pt x="573" y="5"/>
                </a:lnTo>
                <a:lnTo>
                  <a:pt x="586" y="1"/>
                </a:lnTo>
                <a:lnTo>
                  <a:pt x="606" y="0"/>
                </a:lnTo>
                <a:lnTo>
                  <a:pt x="619" y="0"/>
                </a:lnTo>
                <a:lnTo>
                  <a:pt x="634" y="1"/>
                </a:lnTo>
                <a:lnTo>
                  <a:pt x="649" y="3"/>
                </a:lnTo>
                <a:lnTo>
                  <a:pt x="667" y="6"/>
                </a:lnTo>
                <a:lnTo>
                  <a:pt x="687" y="11"/>
                </a:lnTo>
                <a:lnTo>
                  <a:pt x="708" y="17"/>
                </a:lnTo>
                <a:lnTo>
                  <a:pt x="730" y="25"/>
                </a:lnTo>
                <a:lnTo>
                  <a:pt x="755" y="33"/>
                </a:lnTo>
                <a:lnTo>
                  <a:pt x="755" y="33"/>
                </a:lnTo>
                <a:lnTo>
                  <a:pt x="769" y="38"/>
                </a:lnTo>
                <a:lnTo>
                  <a:pt x="780" y="45"/>
                </a:lnTo>
                <a:lnTo>
                  <a:pt x="792" y="52"/>
                </a:lnTo>
                <a:lnTo>
                  <a:pt x="803" y="60"/>
                </a:lnTo>
                <a:lnTo>
                  <a:pt x="812" y="67"/>
                </a:lnTo>
                <a:lnTo>
                  <a:pt x="822" y="76"/>
                </a:lnTo>
                <a:lnTo>
                  <a:pt x="838" y="95"/>
                </a:lnTo>
                <a:lnTo>
                  <a:pt x="853" y="113"/>
                </a:lnTo>
                <a:lnTo>
                  <a:pt x="866" y="133"/>
                </a:lnTo>
                <a:lnTo>
                  <a:pt x="876" y="155"/>
                </a:lnTo>
                <a:lnTo>
                  <a:pt x="884" y="175"/>
                </a:lnTo>
                <a:lnTo>
                  <a:pt x="892" y="193"/>
                </a:lnTo>
                <a:lnTo>
                  <a:pt x="897" y="212"/>
                </a:lnTo>
                <a:lnTo>
                  <a:pt x="904" y="245"/>
                </a:lnTo>
                <a:lnTo>
                  <a:pt x="908" y="266"/>
                </a:lnTo>
                <a:lnTo>
                  <a:pt x="909" y="275"/>
                </a:lnTo>
                <a:lnTo>
                  <a:pt x="829" y="307"/>
                </a:lnTo>
                <a:lnTo>
                  <a:pt x="829" y="307"/>
                </a:lnTo>
                <a:lnTo>
                  <a:pt x="832" y="322"/>
                </a:lnTo>
                <a:lnTo>
                  <a:pt x="832" y="335"/>
                </a:lnTo>
                <a:lnTo>
                  <a:pt x="832" y="347"/>
                </a:lnTo>
                <a:lnTo>
                  <a:pt x="830" y="357"/>
                </a:lnTo>
                <a:lnTo>
                  <a:pt x="827" y="371"/>
                </a:lnTo>
                <a:lnTo>
                  <a:pt x="825" y="376"/>
                </a:lnTo>
                <a:lnTo>
                  <a:pt x="825" y="376"/>
                </a:lnTo>
                <a:lnTo>
                  <a:pt x="832" y="379"/>
                </a:lnTo>
                <a:lnTo>
                  <a:pt x="837" y="379"/>
                </a:lnTo>
                <a:lnTo>
                  <a:pt x="842" y="379"/>
                </a:lnTo>
                <a:lnTo>
                  <a:pt x="847" y="376"/>
                </a:lnTo>
                <a:lnTo>
                  <a:pt x="854" y="372"/>
                </a:lnTo>
                <a:lnTo>
                  <a:pt x="862" y="366"/>
                </a:lnTo>
                <a:lnTo>
                  <a:pt x="867" y="360"/>
                </a:lnTo>
                <a:lnTo>
                  <a:pt x="871" y="354"/>
                </a:lnTo>
                <a:lnTo>
                  <a:pt x="873" y="347"/>
                </a:lnTo>
                <a:lnTo>
                  <a:pt x="873" y="347"/>
                </a:lnTo>
                <a:lnTo>
                  <a:pt x="874" y="356"/>
                </a:lnTo>
                <a:lnTo>
                  <a:pt x="876" y="364"/>
                </a:lnTo>
                <a:lnTo>
                  <a:pt x="874" y="370"/>
                </a:lnTo>
                <a:lnTo>
                  <a:pt x="873" y="376"/>
                </a:lnTo>
                <a:lnTo>
                  <a:pt x="871" y="381"/>
                </a:lnTo>
                <a:lnTo>
                  <a:pt x="868" y="386"/>
                </a:lnTo>
                <a:lnTo>
                  <a:pt x="861" y="392"/>
                </a:lnTo>
                <a:lnTo>
                  <a:pt x="852" y="397"/>
                </a:lnTo>
                <a:lnTo>
                  <a:pt x="844" y="400"/>
                </a:lnTo>
                <a:lnTo>
                  <a:pt x="837" y="402"/>
                </a:lnTo>
                <a:lnTo>
                  <a:pt x="837" y="402"/>
                </a:lnTo>
                <a:lnTo>
                  <a:pt x="842" y="412"/>
                </a:lnTo>
                <a:lnTo>
                  <a:pt x="849" y="422"/>
                </a:lnTo>
                <a:lnTo>
                  <a:pt x="858" y="432"/>
                </a:lnTo>
                <a:lnTo>
                  <a:pt x="867" y="442"/>
                </a:lnTo>
                <a:lnTo>
                  <a:pt x="887" y="461"/>
                </a:lnTo>
                <a:lnTo>
                  <a:pt x="908" y="477"/>
                </a:lnTo>
                <a:lnTo>
                  <a:pt x="926" y="494"/>
                </a:lnTo>
                <a:lnTo>
                  <a:pt x="941" y="507"/>
                </a:lnTo>
                <a:lnTo>
                  <a:pt x="944" y="512"/>
                </a:lnTo>
                <a:lnTo>
                  <a:pt x="947" y="519"/>
                </a:lnTo>
                <a:lnTo>
                  <a:pt x="948" y="522"/>
                </a:lnTo>
                <a:lnTo>
                  <a:pt x="946" y="526"/>
                </a:lnTo>
                <a:lnTo>
                  <a:pt x="946" y="526"/>
                </a:lnTo>
                <a:lnTo>
                  <a:pt x="938" y="532"/>
                </a:lnTo>
                <a:lnTo>
                  <a:pt x="928" y="539"/>
                </a:lnTo>
                <a:lnTo>
                  <a:pt x="908" y="551"/>
                </a:lnTo>
                <a:lnTo>
                  <a:pt x="899" y="556"/>
                </a:lnTo>
                <a:lnTo>
                  <a:pt x="893" y="562"/>
                </a:lnTo>
                <a:lnTo>
                  <a:pt x="889" y="566"/>
                </a:lnTo>
                <a:lnTo>
                  <a:pt x="888" y="570"/>
                </a:lnTo>
                <a:lnTo>
                  <a:pt x="887" y="574"/>
                </a:lnTo>
                <a:lnTo>
                  <a:pt x="888" y="577"/>
                </a:lnTo>
                <a:lnTo>
                  <a:pt x="888" y="577"/>
                </a:lnTo>
                <a:lnTo>
                  <a:pt x="888" y="581"/>
                </a:lnTo>
                <a:lnTo>
                  <a:pt x="889" y="584"/>
                </a:lnTo>
                <a:lnTo>
                  <a:pt x="892" y="586"/>
                </a:lnTo>
                <a:lnTo>
                  <a:pt x="894" y="587"/>
                </a:lnTo>
                <a:lnTo>
                  <a:pt x="899" y="587"/>
                </a:lnTo>
                <a:lnTo>
                  <a:pt x="906" y="587"/>
                </a:lnTo>
                <a:lnTo>
                  <a:pt x="911" y="587"/>
                </a:lnTo>
                <a:lnTo>
                  <a:pt x="916" y="586"/>
                </a:lnTo>
                <a:lnTo>
                  <a:pt x="919" y="589"/>
                </a:lnTo>
                <a:lnTo>
                  <a:pt x="921" y="590"/>
                </a:lnTo>
                <a:lnTo>
                  <a:pt x="921" y="592"/>
                </a:lnTo>
                <a:lnTo>
                  <a:pt x="921" y="592"/>
                </a:lnTo>
                <a:lnTo>
                  <a:pt x="919" y="599"/>
                </a:lnTo>
                <a:lnTo>
                  <a:pt x="918" y="606"/>
                </a:lnTo>
                <a:lnTo>
                  <a:pt x="911" y="624"/>
                </a:lnTo>
                <a:lnTo>
                  <a:pt x="902" y="644"/>
                </a:lnTo>
                <a:lnTo>
                  <a:pt x="902" y="644"/>
                </a:lnTo>
                <a:lnTo>
                  <a:pt x="907" y="646"/>
                </a:lnTo>
                <a:lnTo>
                  <a:pt x="911" y="650"/>
                </a:lnTo>
                <a:lnTo>
                  <a:pt x="912" y="655"/>
                </a:lnTo>
                <a:lnTo>
                  <a:pt x="913" y="660"/>
                </a:lnTo>
                <a:lnTo>
                  <a:pt x="912" y="666"/>
                </a:lnTo>
                <a:lnTo>
                  <a:pt x="911" y="673"/>
                </a:lnTo>
                <a:lnTo>
                  <a:pt x="907" y="678"/>
                </a:lnTo>
                <a:lnTo>
                  <a:pt x="902" y="684"/>
                </a:lnTo>
                <a:lnTo>
                  <a:pt x="902" y="684"/>
                </a:lnTo>
                <a:lnTo>
                  <a:pt x="897" y="690"/>
                </a:lnTo>
                <a:lnTo>
                  <a:pt x="894" y="698"/>
                </a:lnTo>
                <a:lnTo>
                  <a:pt x="892" y="705"/>
                </a:lnTo>
                <a:lnTo>
                  <a:pt x="891" y="715"/>
                </a:lnTo>
                <a:lnTo>
                  <a:pt x="891" y="724"/>
                </a:lnTo>
                <a:lnTo>
                  <a:pt x="892" y="731"/>
                </a:lnTo>
                <a:lnTo>
                  <a:pt x="894" y="739"/>
                </a:lnTo>
                <a:lnTo>
                  <a:pt x="898" y="745"/>
                </a:lnTo>
                <a:lnTo>
                  <a:pt x="898" y="745"/>
                </a:lnTo>
                <a:lnTo>
                  <a:pt x="902" y="753"/>
                </a:lnTo>
                <a:lnTo>
                  <a:pt x="904" y="764"/>
                </a:lnTo>
                <a:lnTo>
                  <a:pt x="906" y="778"/>
                </a:lnTo>
                <a:lnTo>
                  <a:pt x="906" y="791"/>
                </a:lnTo>
                <a:lnTo>
                  <a:pt x="903" y="806"/>
                </a:lnTo>
                <a:lnTo>
                  <a:pt x="901" y="814"/>
                </a:lnTo>
                <a:lnTo>
                  <a:pt x="898" y="820"/>
                </a:lnTo>
                <a:lnTo>
                  <a:pt x="896" y="826"/>
                </a:lnTo>
                <a:lnTo>
                  <a:pt x="891" y="831"/>
                </a:lnTo>
                <a:lnTo>
                  <a:pt x="886" y="836"/>
                </a:lnTo>
                <a:lnTo>
                  <a:pt x="881" y="840"/>
                </a:lnTo>
                <a:lnTo>
                  <a:pt x="881" y="840"/>
                </a:lnTo>
                <a:lnTo>
                  <a:pt x="872" y="844"/>
                </a:lnTo>
                <a:lnTo>
                  <a:pt x="862" y="846"/>
                </a:lnTo>
                <a:lnTo>
                  <a:pt x="849" y="848"/>
                </a:lnTo>
                <a:lnTo>
                  <a:pt x="833" y="849"/>
                </a:lnTo>
                <a:lnTo>
                  <a:pt x="799" y="851"/>
                </a:lnTo>
                <a:lnTo>
                  <a:pt x="760" y="851"/>
                </a:lnTo>
                <a:lnTo>
                  <a:pt x="684" y="850"/>
                </a:lnTo>
                <a:lnTo>
                  <a:pt x="654" y="850"/>
                </a:lnTo>
                <a:lnTo>
                  <a:pt x="632" y="851"/>
                </a:lnTo>
                <a:lnTo>
                  <a:pt x="632" y="851"/>
                </a:lnTo>
                <a:lnTo>
                  <a:pt x="628" y="853"/>
                </a:lnTo>
                <a:lnTo>
                  <a:pt x="623" y="854"/>
                </a:lnTo>
                <a:lnTo>
                  <a:pt x="614" y="859"/>
                </a:lnTo>
                <a:lnTo>
                  <a:pt x="605" y="868"/>
                </a:lnTo>
                <a:lnTo>
                  <a:pt x="596" y="880"/>
                </a:lnTo>
                <a:lnTo>
                  <a:pt x="588" y="894"/>
                </a:lnTo>
                <a:lnTo>
                  <a:pt x="578" y="911"/>
                </a:lnTo>
                <a:lnTo>
                  <a:pt x="569" y="933"/>
                </a:lnTo>
                <a:lnTo>
                  <a:pt x="559" y="955"/>
                </a:lnTo>
                <a:lnTo>
                  <a:pt x="550" y="980"/>
                </a:lnTo>
                <a:lnTo>
                  <a:pt x="541" y="1008"/>
                </a:lnTo>
                <a:lnTo>
                  <a:pt x="533" y="1038"/>
                </a:lnTo>
                <a:lnTo>
                  <a:pt x="524" y="1070"/>
                </a:lnTo>
                <a:lnTo>
                  <a:pt x="515" y="1105"/>
                </a:lnTo>
                <a:lnTo>
                  <a:pt x="508" y="1142"/>
                </a:lnTo>
                <a:lnTo>
                  <a:pt x="500" y="1180"/>
                </a:lnTo>
                <a:lnTo>
                  <a:pt x="493" y="1220"/>
                </a:lnTo>
                <a:lnTo>
                  <a:pt x="493" y="1220"/>
                </a:lnTo>
                <a:lnTo>
                  <a:pt x="488" y="1261"/>
                </a:lnTo>
                <a:lnTo>
                  <a:pt x="485" y="1297"/>
                </a:lnTo>
                <a:lnTo>
                  <a:pt x="486" y="1331"/>
                </a:lnTo>
                <a:lnTo>
                  <a:pt x="489" y="1363"/>
                </a:lnTo>
                <a:lnTo>
                  <a:pt x="494" y="1391"/>
                </a:lnTo>
                <a:lnTo>
                  <a:pt x="500" y="1417"/>
                </a:lnTo>
                <a:lnTo>
                  <a:pt x="508" y="1441"/>
                </a:lnTo>
                <a:lnTo>
                  <a:pt x="515" y="1462"/>
                </a:lnTo>
                <a:lnTo>
                  <a:pt x="524" y="1479"/>
                </a:lnTo>
                <a:lnTo>
                  <a:pt x="533" y="1496"/>
                </a:lnTo>
                <a:lnTo>
                  <a:pt x="541" y="1508"/>
                </a:lnTo>
                <a:lnTo>
                  <a:pt x="549" y="1519"/>
                </a:lnTo>
                <a:lnTo>
                  <a:pt x="561" y="1533"/>
                </a:lnTo>
                <a:lnTo>
                  <a:pt x="566" y="1538"/>
                </a:lnTo>
                <a:lnTo>
                  <a:pt x="566" y="1538"/>
                </a:lnTo>
                <a:lnTo>
                  <a:pt x="548" y="1541"/>
                </a:lnTo>
                <a:lnTo>
                  <a:pt x="530" y="1541"/>
                </a:lnTo>
                <a:lnTo>
                  <a:pt x="514" y="1539"/>
                </a:lnTo>
                <a:lnTo>
                  <a:pt x="498" y="1536"/>
                </a:lnTo>
                <a:lnTo>
                  <a:pt x="483" y="1529"/>
                </a:lnTo>
                <a:lnTo>
                  <a:pt x="469" y="1522"/>
                </a:lnTo>
                <a:lnTo>
                  <a:pt x="455" y="1513"/>
                </a:lnTo>
                <a:lnTo>
                  <a:pt x="443" y="1502"/>
                </a:lnTo>
                <a:lnTo>
                  <a:pt x="430" y="1489"/>
                </a:lnTo>
                <a:lnTo>
                  <a:pt x="419" y="1476"/>
                </a:lnTo>
                <a:lnTo>
                  <a:pt x="409" y="1461"/>
                </a:lnTo>
                <a:lnTo>
                  <a:pt x="398" y="1444"/>
                </a:lnTo>
                <a:lnTo>
                  <a:pt x="389" y="1427"/>
                </a:lnTo>
                <a:lnTo>
                  <a:pt x="379" y="1408"/>
                </a:lnTo>
                <a:lnTo>
                  <a:pt x="361" y="1369"/>
                </a:lnTo>
                <a:lnTo>
                  <a:pt x="361" y="1369"/>
                </a:lnTo>
                <a:lnTo>
                  <a:pt x="346" y="1364"/>
                </a:lnTo>
                <a:lnTo>
                  <a:pt x="331" y="1356"/>
                </a:lnTo>
                <a:lnTo>
                  <a:pt x="315" y="1346"/>
                </a:lnTo>
                <a:lnTo>
                  <a:pt x="300" y="1332"/>
                </a:lnTo>
                <a:lnTo>
                  <a:pt x="285" y="1316"/>
                </a:lnTo>
                <a:lnTo>
                  <a:pt x="271" y="1294"/>
                </a:lnTo>
                <a:lnTo>
                  <a:pt x="265" y="1283"/>
                </a:lnTo>
                <a:lnTo>
                  <a:pt x="259" y="1271"/>
                </a:lnTo>
                <a:lnTo>
                  <a:pt x="254" y="1257"/>
                </a:lnTo>
                <a:lnTo>
                  <a:pt x="249" y="1242"/>
                </a:lnTo>
                <a:lnTo>
                  <a:pt x="249" y="1242"/>
                </a:lnTo>
                <a:lnTo>
                  <a:pt x="240" y="1222"/>
                </a:lnTo>
                <a:lnTo>
                  <a:pt x="232" y="1204"/>
                </a:lnTo>
                <a:lnTo>
                  <a:pt x="224" y="1189"/>
                </a:lnTo>
                <a:lnTo>
                  <a:pt x="216" y="1177"/>
                </a:lnTo>
                <a:lnTo>
                  <a:pt x="207" y="1168"/>
                </a:lnTo>
                <a:lnTo>
                  <a:pt x="199" y="1160"/>
                </a:lnTo>
                <a:lnTo>
                  <a:pt x="191" y="1155"/>
                </a:lnTo>
                <a:lnTo>
                  <a:pt x="184" y="1152"/>
                </a:lnTo>
                <a:lnTo>
                  <a:pt x="176" y="1149"/>
                </a:lnTo>
                <a:lnTo>
                  <a:pt x="170" y="1148"/>
                </a:lnTo>
                <a:lnTo>
                  <a:pt x="160" y="1148"/>
                </a:lnTo>
                <a:lnTo>
                  <a:pt x="152" y="1150"/>
                </a:lnTo>
                <a:lnTo>
                  <a:pt x="150" y="1150"/>
                </a:lnTo>
                <a:lnTo>
                  <a:pt x="106" y="1150"/>
                </a:lnTo>
                <a:lnTo>
                  <a:pt x="150" y="1002"/>
                </a:lnTo>
                <a:lnTo>
                  <a:pt x="68" y="1133"/>
                </a:lnTo>
                <a:lnTo>
                  <a:pt x="68" y="1133"/>
                </a:lnTo>
                <a:lnTo>
                  <a:pt x="55" y="1122"/>
                </a:lnTo>
                <a:lnTo>
                  <a:pt x="41" y="1110"/>
                </a:lnTo>
                <a:lnTo>
                  <a:pt x="30" y="1098"/>
                </a:lnTo>
                <a:lnTo>
                  <a:pt x="20" y="1087"/>
                </a:lnTo>
                <a:lnTo>
                  <a:pt x="5" y="1068"/>
                </a:lnTo>
                <a:lnTo>
                  <a:pt x="0" y="1059"/>
                </a:lnTo>
                <a:lnTo>
                  <a:pt x="0" y="1059"/>
                </a:lnTo>
                <a:lnTo>
                  <a:pt x="12" y="1045"/>
                </a:lnTo>
                <a:lnTo>
                  <a:pt x="23" y="1032"/>
                </a:lnTo>
                <a:lnTo>
                  <a:pt x="33" y="1018"/>
                </a:lnTo>
                <a:lnTo>
                  <a:pt x="43" y="1004"/>
                </a:lnTo>
                <a:lnTo>
                  <a:pt x="52" y="990"/>
                </a:lnTo>
                <a:lnTo>
                  <a:pt x="60" y="975"/>
                </a:lnTo>
                <a:lnTo>
                  <a:pt x="66" y="962"/>
                </a:lnTo>
                <a:lnTo>
                  <a:pt x="72" y="948"/>
                </a:lnTo>
                <a:lnTo>
                  <a:pt x="82" y="919"/>
                </a:lnTo>
                <a:lnTo>
                  <a:pt x="88" y="891"/>
                </a:lnTo>
                <a:lnTo>
                  <a:pt x="93" y="863"/>
                </a:lnTo>
                <a:lnTo>
                  <a:pt x="95" y="834"/>
                </a:lnTo>
                <a:lnTo>
                  <a:pt x="95" y="805"/>
                </a:lnTo>
                <a:lnTo>
                  <a:pt x="93" y="778"/>
                </a:lnTo>
                <a:lnTo>
                  <a:pt x="90" y="749"/>
                </a:lnTo>
                <a:lnTo>
                  <a:pt x="85" y="720"/>
                </a:lnTo>
                <a:lnTo>
                  <a:pt x="78" y="693"/>
                </a:lnTo>
                <a:lnTo>
                  <a:pt x="71" y="664"/>
                </a:lnTo>
                <a:lnTo>
                  <a:pt x="55" y="607"/>
                </a:lnTo>
                <a:lnTo>
                  <a:pt x="38" y="552"/>
                </a:lnTo>
                <a:lnTo>
                  <a:pt x="23" y="497"/>
                </a:lnTo>
                <a:lnTo>
                  <a:pt x="16" y="470"/>
                </a:lnTo>
                <a:lnTo>
                  <a:pt x="11" y="444"/>
                </a:lnTo>
                <a:lnTo>
                  <a:pt x="7" y="417"/>
                </a:lnTo>
                <a:lnTo>
                  <a:pt x="5" y="391"/>
                </a:lnTo>
                <a:lnTo>
                  <a:pt x="3" y="365"/>
                </a:lnTo>
                <a:lnTo>
                  <a:pt x="5" y="340"/>
                </a:lnTo>
                <a:lnTo>
                  <a:pt x="8" y="315"/>
                </a:lnTo>
                <a:lnTo>
                  <a:pt x="15" y="290"/>
                </a:lnTo>
                <a:lnTo>
                  <a:pt x="23" y="265"/>
                </a:lnTo>
                <a:lnTo>
                  <a:pt x="28" y="252"/>
                </a:lnTo>
                <a:lnTo>
                  <a:pt x="35" y="241"/>
                </a:lnTo>
                <a:lnTo>
                  <a:pt x="42" y="228"/>
                </a:lnTo>
                <a:lnTo>
                  <a:pt x="51" y="217"/>
                </a:lnTo>
                <a:lnTo>
                  <a:pt x="60" y="206"/>
                </a:lnTo>
                <a:lnTo>
                  <a:pt x="68" y="193"/>
                </a:lnTo>
                <a:lnTo>
                  <a:pt x="68" y="193"/>
                </a:lnTo>
                <a:close/>
              </a:path>
            </a:pathLst>
          </a:custGeom>
          <a:solidFill>
            <a:srgbClr val="ECCEC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algn="l" defTabSz="1828800" rtl="0"/>
            <a:endParaRPr lang="en-US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grpSp>
        <p:nvGrpSpPr>
          <p:cNvPr id="20" name="Group 72">
            <a:extLst>
              <a:ext uri="{FF2B5EF4-FFF2-40B4-BE49-F238E27FC236}">
                <a16:creationId xmlns:a16="http://schemas.microsoft.com/office/drawing/2014/main" id="{A96806F7-0E6A-4D5A-98DC-69C0EF189C74}"/>
              </a:ext>
            </a:extLst>
          </p:cNvPr>
          <p:cNvGrpSpPr/>
          <p:nvPr/>
        </p:nvGrpSpPr>
        <p:grpSpPr>
          <a:xfrm>
            <a:off x="1999643" y="2811802"/>
            <a:ext cx="820710" cy="825238"/>
            <a:chOff x="5009830" y="3762422"/>
            <a:chExt cx="449901" cy="451357"/>
          </a:xfrm>
          <a:solidFill>
            <a:schemeClr val="bg1"/>
          </a:solidFill>
        </p:grpSpPr>
        <p:sp>
          <p:nvSpPr>
            <p:cNvPr id="35" name="Freeform 467">
              <a:extLst>
                <a:ext uri="{FF2B5EF4-FFF2-40B4-BE49-F238E27FC236}">
                  <a16:creationId xmlns:a16="http://schemas.microsoft.com/office/drawing/2014/main" id="{DACE82F7-58A5-43E6-8EFE-D1343A92BA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9830" y="3762422"/>
              <a:ext cx="449901" cy="451357"/>
            </a:xfrm>
            <a:custGeom>
              <a:avLst/>
              <a:gdLst>
                <a:gd name="T0" fmla="*/ 390 w 928"/>
                <a:gd name="T1" fmla="*/ 764 h 928"/>
                <a:gd name="T2" fmla="*/ 408 w 928"/>
                <a:gd name="T3" fmla="*/ 878 h 928"/>
                <a:gd name="T4" fmla="*/ 503 w 928"/>
                <a:gd name="T5" fmla="*/ 889 h 928"/>
                <a:gd name="T6" fmla="*/ 522 w 928"/>
                <a:gd name="T7" fmla="*/ 873 h 928"/>
                <a:gd name="T8" fmla="*/ 559 w 928"/>
                <a:gd name="T9" fmla="*/ 758 h 928"/>
                <a:gd name="T10" fmla="*/ 648 w 928"/>
                <a:gd name="T11" fmla="*/ 731 h 928"/>
                <a:gd name="T12" fmla="*/ 730 w 928"/>
                <a:gd name="T13" fmla="*/ 796 h 928"/>
                <a:gd name="T14" fmla="*/ 797 w 928"/>
                <a:gd name="T15" fmla="*/ 724 h 928"/>
                <a:gd name="T16" fmla="*/ 725 w 928"/>
                <a:gd name="T17" fmla="*/ 637 h 928"/>
                <a:gd name="T18" fmla="*/ 766 w 928"/>
                <a:gd name="T19" fmla="*/ 531 h 928"/>
                <a:gd name="T20" fmla="*/ 880 w 928"/>
                <a:gd name="T21" fmla="*/ 519 h 928"/>
                <a:gd name="T22" fmla="*/ 887 w 928"/>
                <a:gd name="T23" fmla="*/ 423 h 928"/>
                <a:gd name="T24" fmla="*/ 869 w 928"/>
                <a:gd name="T25" fmla="*/ 407 h 928"/>
                <a:gd name="T26" fmla="*/ 749 w 928"/>
                <a:gd name="T27" fmla="*/ 346 h 928"/>
                <a:gd name="T28" fmla="*/ 791 w 928"/>
                <a:gd name="T29" fmla="*/ 218 h 928"/>
                <a:gd name="T30" fmla="*/ 794 w 928"/>
                <a:gd name="T31" fmla="*/ 193 h 928"/>
                <a:gd name="T32" fmla="*/ 719 w 928"/>
                <a:gd name="T33" fmla="*/ 132 h 928"/>
                <a:gd name="T34" fmla="*/ 630 w 928"/>
                <a:gd name="T35" fmla="*/ 204 h 928"/>
                <a:gd name="T36" fmla="*/ 526 w 928"/>
                <a:gd name="T37" fmla="*/ 157 h 928"/>
                <a:gd name="T38" fmla="*/ 516 w 928"/>
                <a:gd name="T39" fmla="*/ 45 h 928"/>
                <a:gd name="T40" fmla="*/ 418 w 928"/>
                <a:gd name="T41" fmla="*/ 41 h 928"/>
                <a:gd name="T42" fmla="*/ 406 w 928"/>
                <a:gd name="T43" fmla="*/ 146 h 928"/>
                <a:gd name="T44" fmla="*/ 324 w 928"/>
                <a:gd name="T45" fmla="*/ 189 h 928"/>
                <a:gd name="T46" fmla="*/ 215 w 928"/>
                <a:gd name="T47" fmla="*/ 134 h 928"/>
                <a:gd name="T48" fmla="*/ 190 w 928"/>
                <a:gd name="T49" fmla="*/ 137 h 928"/>
                <a:gd name="T50" fmla="*/ 131 w 928"/>
                <a:gd name="T51" fmla="*/ 212 h 928"/>
                <a:gd name="T52" fmla="*/ 200 w 928"/>
                <a:gd name="T53" fmla="*/ 304 h 928"/>
                <a:gd name="T54" fmla="*/ 151 w 928"/>
                <a:gd name="T55" fmla="*/ 405 h 928"/>
                <a:gd name="T56" fmla="*/ 42 w 928"/>
                <a:gd name="T57" fmla="*/ 415 h 928"/>
                <a:gd name="T58" fmla="*/ 42 w 928"/>
                <a:gd name="T59" fmla="*/ 513 h 928"/>
                <a:gd name="T60" fmla="*/ 151 w 928"/>
                <a:gd name="T61" fmla="*/ 523 h 928"/>
                <a:gd name="T62" fmla="*/ 200 w 928"/>
                <a:gd name="T63" fmla="*/ 626 h 928"/>
                <a:gd name="T64" fmla="*/ 131 w 928"/>
                <a:gd name="T65" fmla="*/ 716 h 928"/>
                <a:gd name="T66" fmla="*/ 190 w 928"/>
                <a:gd name="T67" fmla="*/ 793 h 928"/>
                <a:gd name="T68" fmla="*/ 215 w 928"/>
                <a:gd name="T69" fmla="*/ 794 h 928"/>
                <a:gd name="T70" fmla="*/ 503 w 928"/>
                <a:gd name="T71" fmla="*/ 928 h 928"/>
                <a:gd name="T72" fmla="*/ 372 w 928"/>
                <a:gd name="T73" fmla="*/ 892 h 928"/>
                <a:gd name="T74" fmla="*/ 295 w 928"/>
                <a:gd name="T75" fmla="*/ 768 h 928"/>
                <a:gd name="T76" fmla="*/ 182 w 928"/>
                <a:gd name="T77" fmla="*/ 832 h 928"/>
                <a:gd name="T78" fmla="*/ 91 w 928"/>
                <a:gd name="T79" fmla="*/ 724 h 928"/>
                <a:gd name="T80" fmla="*/ 143 w 928"/>
                <a:gd name="T81" fmla="*/ 597 h 928"/>
                <a:gd name="T82" fmla="*/ 18 w 928"/>
                <a:gd name="T83" fmla="*/ 543 h 928"/>
                <a:gd name="T84" fmla="*/ 5 w 928"/>
                <a:gd name="T85" fmla="*/ 404 h 928"/>
                <a:gd name="T86" fmla="*/ 130 w 928"/>
                <a:gd name="T87" fmla="*/ 368 h 928"/>
                <a:gd name="T88" fmla="*/ 95 w 928"/>
                <a:gd name="T89" fmla="*/ 227 h 928"/>
                <a:gd name="T90" fmla="*/ 163 w 928"/>
                <a:gd name="T91" fmla="*/ 110 h 928"/>
                <a:gd name="T92" fmla="*/ 236 w 928"/>
                <a:gd name="T93" fmla="*/ 103 h 928"/>
                <a:gd name="T94" fmla="*/ 367 w 928"/>
                <a:gd name="T95" fmla="*/ 58 h 928"/>
                <a:gd name="T96" fmla="*/ 414 w 928"/>
                <a:gd name="T97" fmla="*/ 2 h 928"/>
                <a:gd name="T98" fmla="*/ 550 w 928"/>
                <a:gd name="T99" fmla="*/ 26 h 928"/>
                <a:gd name="T100" fmla="*/ 614 w 928"/>
                <a:gd name="T101" fmla="*/ 152 h 928"/>
                <a:gd name="T102" fmla="*/ 735 w 928"/>
                <a:gd name="T103" fmla="*/ 94 h 928"/>
                <a:gd name="T104" fmla="*/ 834 w 928"/>
                <a:gd name="T105" fmla="*/ 193 h 928"/>
                <a:gd name="T106" fmla="*/ 776 w 928"/>
                <a:gd name="T107" fmla="*/ 314 h 928"/>
                <a:gd name="T108" fmla="*/ 902 w 928"/>
                <a:gd name="T109" fmla="*/ 378 h 928"/>
                <a:gd name="T110" fmla="*/ 926 w 928"/>
                <a:gd name="T111" fmla="*/ 515 h 928"/>
                <a:gd name="T112" fmla="*/ 869 w 928"/>
                <a:gd name="T113" fmla="*/ 561 h 928"/>
                <a:gd name="T114" fmla="*/ 825 w 928"/>
                <a:gd name="T115" fmla="*/ 692 h 928"/>
                <a:gd name="T116" fmla="*/ 818 w 928"/>
                <a:gd name="T117" fmla="*/ 765 h 928"/>
                <a:gd name="T118" fmla="*/ 702 w 928"/>
                <a:gd name="T119" fmla="*/ 832 h 928"/>
                <a:gd name="T120" fmla="*/ 560 w 928"/>
                <a:gd name="T121" fmla="*/ 798 h 928"/>
                <a:gd name="T122" fmla="*/ 524 w 928"/>
                <a:gd name="T123" fmla="*/ 924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8" h="928">
                  <a:moveTo>
                    <a:pt x="293" y="725"/>
                  </a:moveTo>
                  <a:lnTo>
                    <a:pt x="298" y="726"/>
                  </a:lnTo>
                  <a:lnTo>
                    <a:pt x="303" y="728"/>
                  </a:lnTo>
                  <a:lnTo>
                    <a:pt x="324" y="739"/>
                  </a:lnTo>
                  <a:lnTo>
                    <a:pt x="346" y="749"/>
                  </a:lnTo>
                  <a:lnTo>
                    <a:pt x="367" y="758"/>
                  </a:lnTo>
                  <a:lnTo>
                    <a:pt x="390" y="764"/>
                  </a:lnTo>
                  <a:lnTo>
                    <a:pt x="396" y="767"/>
                  </a:lnTo>
                  <a:lnTo>
                    <a:pt x="402" y="771"/>
                  </a:lnTo>
                  <a:lnTo>
                    <a:pt x="405" y="777"/>
                  </a:lnTo>
                  <a:lnTo>
                    <a:pt x="406" y="783"/>
                  </a:lnTo>
                  <a:lnTo>
                    <a:pt x="406" y="870"/>
                  </a:lnTo>
                  <a:lnTo>
                    <a:pt x="406" y="873"/>
                  </a:lnTo>
                  <a:lnTo>
                    <a:pt x="408" y="878"/>
                  </a:lnTo>
                  <a:lnTo>
                    <a:pt x="409" y="881"/>
                  </a:lnTo>
                  <a:lnTo>
                    <a:pt x="411" y="883"/>
                  </a:lnTo>
                  <a:lnTo>
                    <a:pt x="414" y="886"/>
                  </a:lnTo>
                  <a:lnTo>
                    <a:pt x="418" y="888"/>
                  </a:lnTo>
                  <a:lnTo>
                    <a:pt x="421" y="889"/>
                  </a:lnTo>
                  <a:lnTo>
                    <a:pt x="425" y="889"/>
                  </a:lnTo>
                  <a:lnTo>
                    <a:pt x="503" y="889"/>
                  </a:lnTo>
                  <a:lnTo>
                    <a:pt x="506" y="889"/>
                  </a:lnTo>
                  <a:lnTo>
                    <a:pt x="510" y="888"/>
                  </a:lnTo>
                  <a:lnTo>
                    <a:pt x="513" y="886"/>
                  </a:lnTo>
                  <a:lnTo>
                    <a:pt x="516" y="883"/>
                  </a:lnTo>
                  <a:lnTo>
                    <a:pt x="519" y="881"/>
                  </a:lnTo>
                  <a:lnTo>
                    <a:pt x="520" y="878"/>
                  </a:lnTo>
                  <a:lnTo>
                    <a:pt x="522" y="873"/>
                  </a:lnTo>
                  <a:lnTo>
                    <a:pt x="522" y="870"/>
                  </a:lnTo>
                  <a:lnTo>
                    <a:pt x="522" y="783"/>
                  </a:lnTo>
                  <a:lnTo>
                    <a:pt x="523" y="777"/>
                  </a:lnTo>
                  <a:lnTo>
                    <a:pt x="526" y="771"/>
                  </a:lnTo>
                  <a:lnTo>
                    <a:pt x="530" y="767"/>
                  </a:lnTo>
                  <a:lnTo>
                    <a:pt x="536" y="764"/>
                  </a:lnTo>
                  <a:lnTo>
                    <a:pt x="559" y="758"/>
                  </a:lnTo>
                  <a:lnTo>
                    <a:pt x="582" y="749"/>
                  </a:lnTo>
                  <a:lnTo>
                    <a:pt x="604" y="739"/>
                  </a:lnTo>
                  <a:lnTo>
                    <a:pt x="624" y="728"/>
                  </a:lnTo>
                  <a:lnTo>
                    <a:pt x="631" y="725"/>
                  </a:lnTo>
                  <a:lnTo>
                    <a:pt x="637" y="725"/>
                  </a:lnTo>
                  <a:lnTo>
                    <a:pt x="642" y="726"/>
                  </a:lnTo>
                  <a:lnTo>
                    <a:pt x="648" y="731"/>
                  </a:lnTo>
                  <a:lnTo>
                    <a:pt x="709" y="793"/>
                  </a:lnTo>
                  <a:lnTo>
                    <a:pt x="712" y="794"/>
                  </a:lnTo>
                  <a:lnTo>
                    <a:pt x="716" y="796"/>
                  </a:lnTo>
                  <a:lnTo>
                    <a:pt x="719" y="797"/>
                  </a:lnTo>
                  <a:lnTo>
                    <a:pt x="723" y="797"/>
                  </a:lnTo>
                  <a:lnTo>
                    <a:pt x="726" y="797"/>
                  </a:lnTo>
                  <a:lnTo>
                    <a:pt x="730" y="796"/>
                  </a:lnTo>
                  <a:lnTo>
                    <a:pt x="733" y="794"/>
                  </a:lnTo>
                  <a:lnTo>
                    <a:pt x="736" y="793"/>
                  </a:lnTo>
                  <a:lnTo>
                    <a:pt x="791" y="738"/>
                  </a:lnTo>
                  <a:lnTo>
                    <a:pt x="794" y="735"/>
                  </a:lnTo>
                  <a:lnTo>
                    <a:pt x="795" y="731"/>
                  </a:lnTo>
                  <a:lnTo>
                    <a:pt x="797" y="728"/>
                  </a:lnTo>
                  <a:lnTo>
                    <a:pt x="797" y="724"/>
                  </a:lnTo>
                  <a:lnTo>
                    <a:pt x="797" y="721"/>
                  </a:lnTo>
                  <a:lnTo>
                    <a:pt x="795" y="716"/>
                  </a:lnTo>
                  <a:lnTo>
                    <a:pt x="794" y="713"/>
                  </a:lnTo>
                  <a:lnTo>
                    <a:pt x="791" y="711"/>
                  </a:lnTo>
                  <a:lnTo>
                    <a:pt x="730" y="649"/>
                  </a:lnTo>
                  <a:lnTo>
                    <a:pt x="726" y="643"/>
                  </a:lnTo>
                  <a:lnTo>
                    <a:pt x="725" y="637"/>
                  </a:lnTo>
                  <a:lnTo>
                    <a:pt x="725" y="631"/>
                  </a:lnTo>
                  <a:lnTo>
                    <a:pt x="727" y="626"/>
                  </a:lnTo>
                  <a:lnTo>
                    <a:pt x="739" y="604"/>
                  </a:lnTo>
                  <a:lnTo>
                    <a:pt x="749" y="582"/>
                  </a:lnTo>
                  <a:lnTo>
                    <a:pt x="758" y="561"/>
                  </a:lnTo>
                  <a:lnTo>
                    <a:pt x="763" y="538"/>
                  </a:lnTo>
                  <a:lnTo>
                    <a:pt x="766" y="531"/>
                  </a:lnTo>
                  <a:lnTo>
                    <a:pt x="771" y="526"/>
                  </a:lnTo>
                  <a:lnTo>
                    <a:pt x="776" y="523"/>
                  </a:lnTo>
                  <a:lnTo>
                    <a:pt x="782" y="522"/>
                  </a:lnTo>
                  <a:lnTo>
                    <a:pt x="869" y="522"/>
                  </a:lnTo>
                  <a:lnTo>
                    <a:pt x="873" y="522"/>
                  </a:lnTo>
                  <a:lnTo>
                    <a:pt x="876" y="520"/>
                  </a:lnTo>
                  <a:lnTo>
                    <a:pt x="880" y="519"/>
                  </a:lnTo>
                  <a:lnTo>
                    <a:pt x="883" y="516"/>
                  </a:lnTo>
                  <a:lnTo>
                    <a:pt x="886" y="513"/>
                  </a:lnTo>
                  <a:lnTo>
                    <a:pt x="887" y="510"/>
                  </a:lnTo>
                  <a:lnTo>
                    <a:pt x="887" y="507"/>
                  </a:lnTo>
                  <a:lnTo>
                    <a:pt x="889" y="503"/>
                  </a:lnTo>
                  <a:lnTo>
                    <a:pt x="889" y="425"/>
                  </a:lnTo>
                  <a:lnTo>
                    <a:pt x="887" y="423"/>
                  </a:lnTo>
                  <a:lnTo>
                    <a:pt x="887" y="418"/>
                  </a:lnTo>
                  <a:lnTo>
                    <a:pt x="884" y="415"/>
                  </a:lnTo>
                  <a:lnTo>
                    <a:pt x="883" y="412"/>
                  </a:lnTo>
                  <a:lnTo>
                    <a:pt x="880" y="410"/>
                  </a:lnTo>
                  <a:lnTo>
                    <a:pt x="877" y="408"/>
                  </a:lnTo>
                  <a:lnTo>
                    <a:pt x="873" y="407"/>
                  </a:lnTo>
                  <a:lnTo>
                    <a:pt x="869" y="407"/>
                  </a:lnTo>
                  <a:lnTo>
                    <a:pt x="782" y="407"/>
                  </a:lnTo>
                  <a:lnTo>
                    <a:pt x="776" y="405"/>
                  </a:lnTo>
                  <a:lnTo>
                    <a:pt x="771" y="402"/>
                  </a:lnTo>
                  <a:lnTo>
                    <a:pt x="766" y="398"/>
                  </a:lnTo>
                  <a:lnTo>
                    <a:pt x="763" y="392"/>
                  </a:lnTo>
                  <a:lnTo>
                    <a:pt x="758" y="369"/>
                  </a:lnTo>
                  <a:lnTo>
                    <a:pt x="749" y="346"/>
                  </a:lnTo>
                  <a:lnTo>
                    <a:pt x="739" y="325"/>
                  </a:lnTo>
                  <a:lnTo>
                    <a:pt x="727" y="303"/>
                  </a:lnTo>
                  <a:lnTo>
                    <a:pt x="725" y="297"/>
                  </a:lnTo>
                  <a:lnTo>
                    <a:pt x="725" y="291"/>
                  </a:lnTo>
                  <a:lnTo>
                    <a:pt x="726" y="286"/>
                  </a:lnTo>
                  <a:lnTo>
                    <a:pt x="730" y="280"/>
                  </a:lnTo>
                  <a:lnTo>
                    <a:pt x="791" y="218"/>
                  </a:lnTo>
                  <a:lnTo>
                    <a:pt x="794" y="215"/>
                  </a:lnTo>
                  <a:lnTo>
                    <a:pt x="795" y="212"/>
                  </a:lnTo>
                  <a:lnTo>
                    <a:pt x="797" y="209"/>
                  </a:lnTo>
                  <a:lnTo>
                    <a:pt x="797" y="205"/>
                  </a:lnTo>
                  <a:lnTo>
                    <a:pt x="797" y="201"/>
                  </a:lnTo>
                  <a:lnTo>
                    <a:pt x="795" y="198"/>
                  </a:lnTo>
                  <a:lnTo>
                    <a:pt x="794" y="193"/>
                  </a:lnTo>
                  <a:lnTo>
                    <a:pt x="791" y="191"/>
                  </a:lnTo>
                  <a:lnTo>
                    <a:pt x="736" y="136"/>
                  </a:lnTo>
                  <a:lnTo>
                    <a:pt x="733" y="134"/>
                  </a:lnTo>
                  <a:lnTo>
                    <a:pt x="730" y="133"/>
                  </a:lnTo>
                  <a:lnTo>
                    <a:pt x="726" y="132"/>
                  </a:lnTo>
                  <a:lnTo>
                    <a:pt x="723" y="132"/>
                  </a:lnTo>
                  <a:lnTo>
                    <a:pt x="719" y="132"/>
                  </a:lnTo>
                  <a:lnTo>
                    <a:pt x="716" y="133"/>
                  </a:lnTo>
                  <a:lnTo>
                    <a:pt x="712" y="134"/>
                  </a:lnTo>
                  <a:lnTo>
                    <a:pt x="709" y="136"/>
                  </a:lnTo>
                  <a:lnTo>
                    <a:pt x="648" y="198"/>
                  </a:lnTo>
                  <a:lnTo>
                    <a:pt x="642" y="202"/>
                  </a:lnTo>
                  <a:lnTo>
                    <a:pt x="637" y="204"/>
                  </a:lnTo>
                  <a:lnTo>
                    <a:pt x="630" y="204"/>
                  </a:lnTo>
                  <a:lnTo>
                    <a:pt x="624" y="201"/>
                  </a:lnTo>
                  <a:lnTo>
                    <a:pt x="604" y="189"/>
                  </a:lnTo>
                  <a:lnTo>
                    <a:pt x="582" y="179"/>
                  </a:lnTo>
                  <a:lnTo>
                    <a:pt x="559" y="170"/>
                  </a:lnTo>
                  <a:lnTo>
                    <a:pt x="536" y="165"/>
                  </a:lnTo>
                  <a:lnTo>
                    <a:pt x="530" y="162"/>
                  </a:lnTo>
                  <a:lnTo>
                    <a:pt x="526" y="157"/>
                  </a:lnTo>
                  <a:lnTo>
                    <a:pt x="523" y="152"/>
                  </a:lnTo>
                  <a:lnTo>
                    <a:pt x="522" y="146"/>
                  </a:lnTo>
                  <a:lnTo>
                    <a:pt x="522" y="58"/>
                  </a:lnTo>
                  <a:lnTo>
                    <a:pt x="522" y="55"/>
                  </a:lnTo>
                  <a:lnTo>
                    <a:pt x="520" y="51"/>
                  </a:lnTo>
                  <a:lnTo>
                    <a:pt x="519" y="48"/>
                  </a:lnTo>
                  <a:lnTo>
                    <a:pt x="516" y="45"/>
                  </a:lnTo>
                  <a:lnTo>
                    <a:pt x="513" y="42"/>
                  </a:lnTo>
                  <a:lnTo>
                    <a:pt x="510" y="41"/>
                  </a:lnTo>
                  <a:lnTo>
                    <a:pt x="506" y="39"/>
                  </a:lnTo>
                  <a:lnTo>
                    <a:pt x="503" y="39"/>
                  </a:lnTo>
                  <a:lnTo>
                    <a:pt x="425" y="39"/>
                  </a:lnTo>
                  <a:lnTo>
                    <a:pt x="421" y="39"/>
                  </a:lnTo>
                  <a:lnTo>
                    <a:pt x="418" y="41"/>
                  </a:lnTo>
                  <a:lnTo>
                    <a:pt x="414" y="42"/>
                  </a:lnTo>
                  <a:lnTo>
                    <a:pt x="411" y="45"/>
                  </a:lnTo>
                  <a:lnTo>
                    <a:pt x="409" y="48"/>
                  </a:lnTo>
                  <a:lnTo>
                    <a:pt x="408" y="51"/>
                  </a:lnTo>
                  <a:lnTo>
                    <a:pt x="406" y="55"/>
                  </a:lnTo>
                  <a:lnTo>
                    <a:pt x="406" y="58"/>
                  </a:lnTo>
                  <a:lnTo>
                    <a:pt x="406" y="146"/>
                  </a:lnTo>
                  <a:lnTo>
                    <a:pt x="405" y="152"/>
                  </a:lnTo>
                  <a:lnTo>
                    <a:pt x="402" y="157"/>
                  </a:lnTo>
                  <a:lnTo>
                    <a:pt x="396" y="162"/>
                  </a:lnTo>
                  <a:lnTo>
                    <a:pt x="390" y="165"/>
                  </a:lnTo>
                  <a:lnTo>
                    <a:pt x="367" y="170"/>
                  </a:lnTo>
                  <a:lnTo>
                    <a:pt x="346" y="179"/>
                  </a:lnTo>
                  <a:lnTo>
                    <a:pt x="324" y="189"/>
                  </a:lnTo>
                  <a:lnTo>
                    <a:pt x="303" y="201"/>
                  </a:lnTo>
                  <a:lnTo>
                    <a:pt x="297" y="204"/>
                  </a:lnTo>
                  <a:lnTo>
                    <a:pt x="291" y="204"/>
                  </a:lnTo>
                  <a:lnTo>
                    <a:pt x="284" y="202"/>
                  </a:lnTo>
                  <a:lnTo>
                    <a:pt x="280" y="198"/>
                  </a:lnTo>
                  <a:lnTo>
                    <a:pt x="218" y="137"/>
                  </a:lnTo>
                  <a:lnTo>
                    <a:pt x="215" y="134"/>
                  </a:lnTo>
                  <a:lnTo>
                    <a:pt x="212" y="133"/>
                  </a:lnTo>
                  <a:lnTo>
                    <a:pt x="208" y="132"/>
                  </a:lnTo>
                  <a:lnTo>
                    <a:pt x="205" y="132"/>
                  </a:lnTo>
                  <a:lnTo>
                    <a:pt x="200" y="132"/>
                  </a:lnTo>
                  <a:lnTo>
                    <a:pt x="196" y="133"/>
                  </a:lnTo>
                  <a:lnTo>
                    <a:pt x="193" y="134"/>
                  </a:lnTo>
                  <a:lnTo>
                    <a:pt x="190" y="137"/>
                  </a:lnTo>
                  <a:lnTo>
                    <a:pt x="136" y="191"/>
                  </a:lnTo>
                  <a:lnTo>
                    <a:pt x="133" y="195"/>
                  </a:lnTo>
                  <a:lnTo>
                    <a:pt x="131" y="198"/>
                  </a:lnTo>
                  <a:lnTo>
                    <a:pt x="131" y="201"/>
                  </a:lnTo>
                  <a:lnTo>
                    <a:pt x="130" y="205"/>
                  </a:lnTo>
                  <a:lnTo>
                    <a:pt x="131" y="208"/>
                  </a:lnTo>
                  <a:lnTo>
                    <a:pt x="131" y="212"/>
                  </a:lnTo>
                  <a:lnTo>
                    <a:pt x="133" y="215"/>
                  </a:lnTo>
                  <a:lnTo>
                    <a:pt x="136" y="218"/>
                  </a:lnTo>
                  <a:lnTo>
                    <a:pt x="198" y="280"/>
                  </a:lnTo>
                  <a:lnTo>
                    <a:pt x="200" y="286"/>
                  </a:lnTo>
                  <a:lnTo>
                    <a:pt x="203" y="291"/>
                  </a:lnTo>
                  <a:lnTo>
                    <a:pt x="202" y="297"/>
                  </a:lnTo>
                  <a:lnTo>
                    <a:pt x="200" y="304"/>
                  </a:lnTo>
                  <a:lnTo>
                    <a:pt x="189" y="325"/>
                  </a:lnTo>
                  <a:lnTo>
                    <a:pt x="179" y="346"/>
                  </a:lnTo>
                  <a:lnTo>
                    <a:pt x="170" y="369"/>
                  </a:lnTo>
                  <a:lnTo>
                    <a:pt x="163" y="392"/>
                  </a:lnTo>
                  <a:lnTo>
                    <a:pt x="162" y="398"/>
                  </a:lnTo>
                  <a:lnTo>
                    <a:pt x="157" y="402"/>
                  </a:lnTo>
                  <a:lnTo>
                    <a:pt x="151" y="405"/>
                  </a:lnTo>
                  <a:lnTo>
                    <a:pt x="144" y="407"/>
                  </a:lnTo>
                  <a:lnTo>
                    <a:pt x="58" y="407"/>
                  </a:lnTo>
                  <a:lnTo>
                    <a:pt x="54" y="407"/>
                  </a:lnTo>
                  <a:lnTo>
                    <a:pt x="51" y="408"/>
                  </a:lnTo>
                  <a:lnTo>
                    <a:pt x="48" y="410"/>
                  </a:lnTo>
                  <a:lnTo>
                    <a:pt x="45" y="412"/>
                  </a:lnTo>
                  <a:lnTo>
                    <a:pt x="42" y="415"/>
                  </a:lnTo>
                  <a:lnTo>
                    <a:pt x="41" y="418"/>
                  </a:lnTo>
                  <a:lnTo>
                    <a:pt x="39" y="423"/>
                  </a:lnTo>
                  <a:lnTo>
                    <a:pt x="39" y="425"/>
                  </a:lnTo>
                  <a:lnTo>
                    <a:pt x="39" y="503"/>
                  </a:lnTo>
                  <a:lnTo>
                    <a:pt x="39" y="507"/>
                  </a:lnTo>
                  <a:lnTo>
                    <a:pt x="41" y="510"/>
                  </a:lnTo>
                  <a:lnTo>
                    <a:pt x="42" y="513"/>
                  </a:lnTo>
                  <a:lnTo>
                    <a:pt x="45" y="516"/>
                  </a:lnTo>
                  <a:lnTo>
                    <a:pt x="48" y="519"/>
                  </a:lnTo>
                  <a:lnTo>
                    <a:pt x="51" y="520"/>
                  </a:lnTo>
                  <a:lnTo>
                    <a:pt x="54" y="522"/>
                  </a:lnTo>
                  <a:lnTo>
                    <a:pt x="58" y="522"/>
                  </a:lnTo>
                  <a:lnTo>
                    <a:pt x="144" y="522"/>
                  </a:lnTo>
                  <a:lnTo>
                    <a:pt x="151" y="523"/>
                  </a:lnTo>
                  <a:lnTo>
                    <a:pt x="157" y="526"/>
                  </a:lnTo>
                  <a:lnTo>
                    <a:pt x="162" y="531"/>
                  </a:lnTo>
                  <a:lnTo>
                    <a:pt x="163" y="538"/>
                  </a:lnTo>
                  <a:lnTo>
                    <a:pt x="170" y="561"/>
                  </a:lnTo>
                  <a:lnTo>
                    <a:pt x="179" y="582"/>
                  </a:lnTo>
                  <a:lnTo>
                    <a:pt x="189" y="604"/>
                  </a:lnTo>
                  <a:lnTo>
                    <a:pt x="200" y="626"/>
                  </a:lnTo>
                  <a:lnTo>
                    <a:pt x="202" y="631"/>
                  </a:lnTo>
                  <a:lnTo>
                    <a:pt x="203" y="637"/>
                  </a:lnTo>
                  <a:lnTo>
                    <a:pt x="200" y="643"/>
                  </a:lnTo>
                  <a:lnTo>
                    <a:pt x="198" y="649"/>
                  </a:lnTo>
                  <a:lnTo>
                    <a:pt x="136" y="711"/>
                  </a:lnTo>
                  <a:lnTo>
                    <a:pt x="134" y="713"/>
                  </a:lnTo>
                  <a:lnTo>
                    <a:pt x="131" y="716"/>
                  </a:lnTo>
                  <a:lnTo>
                    <a:pt x="131" y="721"/>
                  </a:lnTo>
                  <a:lnTo>
                    <a:pt x="130" y="724"/>
                  </a:lnTo>
                  <a:lnTo>
                    <a:pt x="131" y="728"/>
                  </a:lnTo>
                  <a:lnTo>
                    <a:pt x="131" y="731"/>
                  </a:lnTo>
                  <a:lnTo>
                    <a:pt x="134" y="735"/>
                  </a:lnTo>
                  <a:lnTo>
                    <a:pt x="136" y="738"/>
                  </a:lnTo>
                  <a:lnTo>
                    <a:pt x="190" y="793"/>
                  </a:lnTo>
                  <a:lnTo>
                    <a:pt x="193" y="794"/>
                  </a:lnTo>
                  <a:lnTo>
                    <a:pt x="196" y="796"/>
                  </a:lnTo>
                  <a:lnTo>
                    <a:pt x="200" y="797"/>
                  </a:lnTo>
                  <a:lnTo>
                    <a:pt x="205" y="797"/>
                  </a:lnTo>
                  <a:lnTo>
                    <a:pt x="208" y="797"/>
                  </a:lnTo>
                  <a:lnTo>
                    <a:pt x="212" y="796"/>
                  </a:lnTo>
                  <a:lnTo>
                    <a:pt x="215" y="794"/>
                  </a:lnTo>
                  <a:lnTo>
                    <a:pt x="218" y="793"/>
                  </a:lnTo>
                  <a:lnTo>
                    <a:pt x="280" y="731"/>
                  </a:lnTo>
                  <a:lnTo>
                    <a:pt x="282" y="728"/>
                  </a:lnTo>
                  <a:lnTo>
                    <a:pt x="285" y="726"/>
                  </a:lnTo>
                  <a:lnTo>
                    <a:pt x="290" y="725"/>
                  </a:lnTo>
                  <a:lnTo>
                    <a:pt x="293" y="725"/>
                  </a:lnTo>
                  <a:close/>
                  <a:moveTo>
                    <a:pt x="503" y="928"/>
                  </a:moveTo>
                  <a:lnTo>
                    <a:pt x="425" y="928"/>
                  </a:lnTo>
                  <a:lnTo>
                    <a:pt x="414" y="927"/>
                  </a:lnTo>
                  <a:lnTo>
                    <a:pt x="402" y="924"/>
                  </a:lnTo>
                  <a:lnTo>
                    <a:pt x="392" y="918"/>
                  </a:lnTo>
                  <a:lnTo>
                    <a:pt x="383" y="911"/>
                  </a:lnTo>
                  <a:lnTo>
                    <a:pt x="378" y="902"/>
                  </a:lnTo>
                  <a:lnTo>
                    <a:pt x="372" y="892"/>
                  </a:lnTo>
                  <a:lnTo>
                    <a:pt x="369" y="882"/>
                  </a:lnTo>
                  <a:lnTo>
                    <a:pt x="367" y="870"/>
                  </a:lnTo>
                  <a:lnTo>
                    <a:pt x="367" y="798"/>
                  </a:lnTo>
                  <a:lnTo>
                    <a:pt x="349" y="793"/>
                  </a:lnTo>
                  <a:lnTo>
                    <a:pt x="330" y="785"/>
                  </a:lnTo>
                  <a:lnTo>
                    <a:pt x="313" y="777"/>
                  </a:lnTo>
                  <a:lnTo>
                    <a:pt x="295" y="768"/>
                  </a:lnTo>
                  <a:lnTo>
                    <a:pt x="245" y="820"/>
                  </a:lnTo>
                  <a:lnTo>
                    <a:pt x="236" y="827"/>
                  </a:lnTo>
                  <a:lnTo>
                    <a:pt x="226" y="832"/>
                  </a:lnTo>
                  <a:lnTo>
                    <a:pt x="215" y="834"/>
                  </a:lnTo>
                  <a:lnTo>
                    <a:pt x="205" y="836"/>
                  </a:lnTo>
                  <a:lnTo>
                    <a:pt x="193" y="834"/>
                  </a:lnTo>
                  <a:lnTo>
                    <a:pt x="182" y="832"/>
                  </a:lnTo>
                  <a:lnTo>
                    <a:pt x="172" y="827"/>
                  </a:lnTo>
                  <a:lnTo>
                    <a:pt x="163" y="820"/>
                  </a:lnTo>
                  <a:lnTo>
                    <a:pt x="108" y="765"/>
                  </a:lnTo>
                  <a:lnTo>
                    <a:pt x="101" y="757"/>
                  </a:lnTo>
                  <a:lnTo>
                    <a:pt x="95" y="747"/>
                  </a:lnTo>
                  <a:lnTo>
                    <a:pt x="92" y="735"/>
                  </a:lnTo>
                  <a:lnTo>
                    <a:pt x="91" y="724"/>
                  </a:lnTo>
                  <a:lnTo>
                    <a:pt x="92" y="712"/>
                  </a:lnTo>
                  <a:lnTo>
                    <a:pt x="95" y="702"/>
                  </a:lnTo>
                  <a:lnTo>
                    <a:pt x="101" y="692"/>
                  </a:lnTo>
                  <a:lnTo>
                    <a:pt x="108" y="683"/>
                  </a:lnTo>
                  <a:lnTo>
                    <a:pt x="160" y="631"/>
                  </a:lnTo>
                  <a:lnTo>
                    <a:pt x="150" y="616"/>
                  </a:lnTo>
                  <a:lnTo>
                    <a:pt x="143" y="597"/>
                  </a:lnTo>
                  <a:lnTo>
                    <a:pt x="136" y="580"/>
                  </a:lnTo>
                  <a:lnTo>
                    <a:pt x="130" y="561"/>
                  </a:lnTo>
                  <a:lnTo>
                    <a:pt x="58" y="561"/>
                  </a:lnTo>
                  <a:lnTo>
                    <a:pt x="46" y="559"/>
                  </a:lnTo>
                  <a:lnTo>
                    <a:pt x="36" y="556"/>
                  </a:lnTo>
                  <a:lnTo>
                    <a:pt x="26" y="551"/>
                  </a:lnTo>
                  <a:lnTo>
                    <a:pt x="18" y="543"/>
                  </a:lnTo>
                  <a:lnTo>
                    <a:pt x="10" y="535"/>
                  </a:lnTo>
                  <a:lnTo>
                    <a:pt x="5" y="526"/>
                  </a:lnTo>
                  <a:lnTo>
                    <a:pt x="2" y="515"/>
                  </a:lnTo>
                  <a:lnTo>
                    <a:pt x="0" y="503"/>
                  </a:lnTo>
                  <a:lnTo>
                    <a:pt x="0" y="425"/>
                  </a:lnTo>
                  <a:lnTo>
                    <a:pt x="2" y="414"/>
                  </a:lnTo>
                  <a:lnTo>
                    <a:pt x="5" y="404"/>
                  </a:lnTo>
                  <a:lnTo>
                    <a:pt x="10" y="394"/>
                  </a:lnTo>
                  <a:lnTo>
                    <a:pt x="18" y="385"/>
                  </a:lnTo>
                  <a:lnTo>
                    <a:pt x="26" y="378"/>
                  </a:lnTo>
                  <a:lnTo>
                    <a:pt x="36" y="372"/>
                  </a:lnTo>
                  <a:lnTo>
                    <a:pt x="46" y="369"/>
                  </a:lnTo>
                  <a:lnTo>
                    <a:pt x="58" y="368"/>
                  </a:lnTo>
                  <a:lnTo>
                    <a:pt x="130" y="368"/>
                  </a:lnTo>
                  <a:lnTo>
                    <a:pt x="136" y="349"/>
                  </a:lnTo>
                  <a:lnTo>
                    <a:pt x="143" y="332"/>
                  </a:lnTo>
                  <a:lnTo>
                    <a:pt x="150" y="314"/>
                  </a:lnTo>
                  <a:lnTo>
                    <a:pt x="160" y="297"/>
                  </a:lnTo>
                  <a:lnTo>
                    <a:pt x="108" y="245"/>
                  </a:lnTo>
                  <a:lnTo>
                    <a:pt x="101" y="237"/>
                  </a:lnTo>
                  <a:lnTo>
                    <a:pt x="95" y="227"/>
                  </a:lnTo>
                  <a:lnTo>
                    <a:pt x="92" y="217"/>
                  </a:lnTo>
                  <a:lnTo>
                    <a:pt x="91" y="205"/>
                  </a:lnTo>
                  <a:lnTo>
                    <a:pt x="92" y="193"/>
                  </a:lnTo>
                  <a:lnTo>
                    <a:pt x="95" y="183"/>
                  </a:lnTo>
                  <a:lnTo>
                    <a:pt x="101" y="173"/>
                  </a:lnTo>
                  <a:lnTo>
                    <a:pt x="108" y="163"/>
                  </a:lnTo>
                  <a:lnTo>
                    <a:pt x="163" y="110"/>
                  </a:lnTo>
                  <a:lnTo>
                    <a:pt x="172" y="103"/>
                  </a:lnTo>
                  <a:lnTo>
                    <a:pt x="182" y="97"/>
                  </a:lnTo>
                  <a:lnTo>
                    <a:pt x="193" y="94"/>
                  </a:lnTo>
                  <a:lnTo>
                    <a:pt x="205" y="93"/>
                  </a:lnTo>
                  <a:lnTo>
                    <a:pt x="215" y="94"/>
                  </a:lnTo>
                  <a:lnTo>
                    <a:pt x="226" y="97"/>
                  </a:lnTo>
                  <a:lnTo>
                    <a:pt x="236" y="103"/>
                  </a:lnTo>
                  <a:lnTo>
                    <a:pt x="245" y="110"/>
                  </a:lnTo>
                  <a:lnTo>
                    <a:pt x="295" y="160"/>
                  </a:lnTo>
                  <a:lnTo>
                    <a:pt x="313" y="152"/>
                  </a:lnTo>
                  <a:lnTo>
                    <a:pt x="330" y="143"/>
                  </a:lnTo>
                  <a:lnTo>
                    <a:pt x="349" y="136"/>
                  </a:lnTo>
                  <a:lnTo>
                    <a:pt x="367" y="130"/>
                  </a:lnTo>
                  <a:lnTo>
                    <a:pt x="367" y="58"/>
                  </a:lnTo>
                  <a:lnTo>
                    <a:pt x="369" y="47"/>
                  </a:lnTo>
                  <a:lnTo>
                    <a:pt x="372" y="36"/>
                  </a:lnTo>
                  <a:lnTo>
                    <a:pt x="378" y="26"/>
                  </a:lnTo>
                  <a:lnTo>
                    <a:pt x="383" y="18"/>
                  </a:lnTo>
                  <a:lnTo>
                    <a:pt x="392" y="11"/>
                  </a:lnTo>
                  <a:lnTo>
                    <a:pt x="402" y="5"/>
                  </a:lnTo>
                  <a:lnTo>
                    <a:pt x="414" y="2"/>
                  </a:lnTo>
                  <a:lnTo>
                    <a:pt x="425" y="0"/>
                  </a:lnTo>
                  <a:lnTo>
                    <a:pt x="503" y="0"/>
                  </a:lnTo>
                  <a:lnTo>
                    <a:pt x="514" y="2"/>
                  </a:lnTo>
                  <a:lnTo>
                    <a:pt x="524" y="5"/>
                  </a:lnTo>
                  <a:lnTo>
                    <a:pt x="534" y="11"/>
                  </a:lnTo>
                  <a:lnTo>
                    <a:pt x="543" y="18"/>
                  </a:lnTo>
                  <a:lnTo>
                    <a:pt x="550" y="26"/>
                  </a:lnTo>
                  <a:lnTo>
                    <a:pt x="556" y="36"/>
                  </a:lnTo>
                  <a:lnTo>
                    <a:pt x="559" y="47"/>
                  </a:lnTo>
                  <a:lnTo>
                    <a:pt x="560" y="58"/>
                  </a:lnTo>
                  <a:lnTo>
                    <a:pt x="560" y="130"/>
                  </a:lnTo>
                  <a:lnTo>
                    <a:pt x="579" y="137"/>
                  </a:lnTo>
                  <a:lnTo>
                    <a:pt x="596" y="143"/>
                  </a:lnTo>
                  <a:lnTo>
                    <a:pt x="614" y="152"/>
                  </a:lnTo>
                  <a:lnTo>
                    <a:pt x="631" y="160"/>
                  </a:lnTo>
                  <a:lnTo>
                    <a:pt x="681" y="110"/>
                  </a:lnTo>
                  <a:lnTo>
                    <a:pt x="691" y="103"/>
                  </a:lnTo>
                  <a:lnTo>
                    <a:pt x="702" y="97"/>
                  </a:lnTo>
                  <a:lnTo>
                    <a:pt x="712" y="94"/>
                  </a:lnTo>
                  <a:lnTo>
                    <a:pt x="723" y="93"/>
                  </a:lnTo>
                  <a:lnTo>
                    <a:pt x="735" y="94"/>
                  </a:lnTo>
                  <a:lnTo>
                    <a:pt x="745" y="97"/>
                  </a:lnTo>
                  <a:lnTo>
                    <a:pt x="755" y="103"/>
                  </a:lnTo>
                  <a:lnTo>
                    <a:pt x="763" y="110"/>
                  </a:lnTo>
                  <a:lnTo>
                    <a:pt x="818" y="163"/>
                  </a:lnTo>
                  <a:lnTo>
                    <a:pt x="825" y="173"/>
                  </a:lnTo>
                  <a:lnTo>
                    <a:pt x="831" y="182"/>
                  </a:lnTo>
                  <a:lnTo>
                    <a:pt x="834" y="193"/>
                  </a:lnTo>
                  <a:lnTo>
                    <a:pt x="835" y="205"/>
                  </a:lnTo>
                  <a:lnTo>
                    <a:pt x="834" y="217"/>
                  </a:lnTo>
                  <a:lnTo>
                    <a:pt x="831" y="227"/>
                  </a:lnTo>
                  <a:lnTo>
                    <a:pt x="825" y="237"/>
                  </a:lnTo>
                  <a:lnTo>
                    <a:pt x="818" y="245"/>
                  </a:lnTo>
                  <a:lnTo>
                    <a:pt x="768" y="297"/>
                  </a:lnTo>
                  <a:lnTo>
                    <a:pt x="776" y="314"/>
                  </a:lnTo>
                  <a:lnTo>
                    <a:pt x="785" y="332"/>
                  </a:lnTo>
                  <a:lnTo>
                    <a:pt x="791" y="349"/>
                  </a:lnTo>
                  <a:lnTo>
                    <a:pt x="797" y="368"/>
                  </a:lnTo>
                  <a:lnTo>
                    <a:pt x="869" y="368"/>
                  </a:lnTo>
                  <a:lnTo>
                    <a:pt x="880" y="369"/>
                  </a:lnTo>
                  <a:lnTo>
                    <a:pt x="892" y="372"/>
                  </a:lnTo>
                  <a:lnTo>
                    <a:pt x="902" y="378"/>
                  </a:lnTo>
                  <a:lnTo>
                    <a:pt x="910" y="385"/>
                  </a:lnTo>
                  <a:lnTo>
                    <a:pt x="918" y="394"/>
                  </a:lnTo>
                  <a:lnTo>
                    <a:pt x="922" y="404"/>
                  </a:lnTo>
                  <a:lnTo>
                    <a:pt x="926" y="414"/>
                  </a:lnTo>
                  <a:lnTo>
                    <a:pt x="928" y="425"/>
                  </a:lnTo>
                  <a:lnTo>
                    <a:pt x="928" y="503"/>
                  </a:lnTo>
                  <a:lnTo>
                    <a:pt x="926" y="515"/>
                  </a:lnTo>
                  <a:lnTo>
                    <a:pt x="923" y="525"/>
                  </a:lnTo>
                  <a:lnTo>
                    <a:pt x="918" y="535"/>
                  </a:lnTo>
                  <a:lnTo>
                    <a:pt x="910" y="543"/>
                  </a:lnTo>
                  <a:lnTo>
                    <a:pt x="902" y="551"/>
                  </a:lnTo>
                  <a:lnTo>
                    <a:pt x="892" y="556"/>
                  </a:lnTo>
                  <a:lnTo>
                    <a:pt x="880" y="559"/>
                  </a:lnTo>
                  <a:lnTo>
                    <a:pt x="869" y="561"/>
                  </a:lnTo>
                  <a:lnTo>
                    <a:pt x="797" y="561"/>
                  </a:lnTo>
                  <a:lnTo>
                    <a:pt x="791" y="580"/>
                  </a:lnTo>
                  <a:lnTo>
                    <a:pt x="785" y="597"/>
                  </a:lnTo>
                  <a:lnTo>
                    <a:pt x="776" y="616"/>
                  </a:lnTo>
                  <a:lnTo>
                    <a:pt x="768" y="631"/>
                  </a:lnTo>
                  <a:lnTo>
                    <a:pt x="818" y="683"/>
                  </a:lnTo>
                  <a:lnTo>
                    <a:pt x="825" y="692"/>
                  </a:lnTo>
                  <a:lnTo>
                    <a:pt x="831" y="702"/>
                  </a:lnTo>
                  <a:lnTo>
                    <a:pt x="834" y="713"/>
                  </a:lnTo>
                  <a:lnTo>
                    <a:pt x="835" y="724"/>
                  </a:lnTo>
                  <a:lnTo>
                    <a:pt x="834" y="735"/>
                  </a:lnTo>
                  <a:lnTo>
                    <a:pt x="831" y="745"/>
                  </a:lnTo>
                  <a:lnTo>
                    <a:pt x="825" y="755"/>
                  </a:lnTo>
                  <a:lnTo>
                    <a:pt x="818" y="765"/>
                  </a:lnTo>
                  <a:lnTo>
                    <a:pt x="763" y="820"/>
                  </a:lnTo>
                  <a:lnTo>
                    <a:pt x="755" y="827"/>
                  </a:lnTo>
                  <a:lnTo>
                    <a:pt x="745" y="832"/>
                  </a:lnTo>
                  <a:lnTo>
                    <a:pt x="735" y="834"/>
                  </a:lnTo>
                  <a:lnTo>
                    <a:pt x="723" y="836"/>
                  </a:lnTo>
                  <a:lnTo>
                    <a:pt x="712" y="834"/>
                  </a:lnTo>
                  <a:lnTo>
                    <a:pt x="702" y="832"/>
                  </a:lnTo>
                  <a:lnTo>
                    <a:pt x="691" y="827"/>
                  </a:lnTo>
                  <a:lnTo>
                    <a:pt x="681" y="820"/>
                  </a:lnTo>
                  <a:lnTo>
                    <a:pt x="631" y="768"/>
                  </a:lnTo>
                  <a:lnTo>
                    <a:pt x="614" y="777"/>
                  </a:lnTo>
                  <a:lnTo>
                    <a:pt x="596" y="785"/>
                  </a:lnTo>
                  <a:lnTo>
                    <a:pt x="579" y="793"/>
                  </a:lnTo>
                  <a:lnTo>
                    <a:pt x="560" y="798"/>
                  </a:lnTo>
                  <a:lnTo>
                    <a:pt x="560" y="870"/>
                  </a:lnTo>
                  <a:lnTo>
                    <a:pt x="559" y="882"/>
                  </a:lnTo>
                  <a:lnTo>
                    <a:pt x="556" y="892"/>
                  </a:lnTo>
                  <a:lnTo>
                    <a:pt x="550" y="902"/>
                  </a:lnTo>
                  <a:lnTo>
                    <a:pt x="543" y="911"/>
                  </a:lnTo>
                  <a:lnTo>
                    <a:pt x="534" y="918"/>
                  </a:lnTo>
                  <a:lnTo>
                    <a:pt x="524" y="924"/>
                  </a:lnTo>
                  <a:lnTo>
                    <a:pt x="514" y="927"/>
                  </a:lnTo>
                  <a:lnTo>
                    <a:pt x="503" y="9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36" name="Freeform 468">
              <a:extLst>
                <a:ext uri="{FF2B5EF4-FFF2-40B4-BE49-F238E27FC236}">
                  <a16:creationId xmlns:a16="http://schemas.microsoft.com/office/drawing/2014/main" id="{736DDFAA-A544-4EBB-A93A-258F521101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0870" y="3894917"/>
              <a:ext cx="187823" cy="186367"/>
            </a:xfrm>
            <a:custGeom>
              <a:avLst/>
              <a:gdLst>
                <a:gd name="T0" fmla="*/ 161 w 386"/>
                <a:gd name="T1" fmla="*/ 42 h 386"/>
                <a:gd name="T2" fmla="*/ 119 w 386"/>
                <a:gd name="T3" fmla="*/ 58 h 386"/>
                <a:gd name="T4" fmla="*/ 83 w 386"/>
                <a:gd name="T5" fmla="*/ 84 h 386"/>
                <a:gd name="T6" fmla="*/ 56 w 386"/>
                <a:gd name="T7" fmla="*/ 120 h 386"/>
                <a:gd name="T8" fmla="*/ 42 w 386"/>
                <a:gd name="T9" fmla="*/ 162 h 386"/>
                <a:gd name="T10" fmla="*/ 39 w 386"/>
                <a:gd name="T11" fmla="*/ 209 h 386"/>
                <a:gd name="T12" fmla="*/ 50 w 386"/>
                <a:gd name="T13" fmla="*/ 254 h 386"/>
                <a:gd name="T14" fmla="*/ 73 w 386"/>
                <a:gd name="T15" fmla="*/ 291 h 386"/>
                <a:gd name="T16" fmla="*/ 107 w 386"/>
                <a:gd name="T17" fmla="*/ 321 h 386"/>
                <a:gd name="T18" fmla="*/ 147 w 386"/>
                <a:gd name="T19" fmla="*/ 342 h 386"/>
                <a:gd name="T20" fmla="*/ 193 w 386"/>
                <a:gd name="T21" fmla="*/ 347 h 386"/>
                <a:gd name="T22" fmla="*/ 239 w 386"/>
                <a:gd name="T23" fmla="*/ 342 h 386"/>
                <a:gd name="T24" fmla="*/ 279 w 386"/>
                <a:gd name="T25" fmla="*/ 321 h 386"/>
                <a:gd name="T26" fmla="*/ 311 w 386"/>
                <a:gd name="T27" fmla="*/ 291 h 386"/>
                <a:gd name="T28" fmla="*/ 335 w 386"/>
                <a:gd name="T29" fmla="*/ 254 h 386"/>
                <a:gd name="T30" fmla="*/ 346 w 386"/>
                <a:gd name="T31" fmla="*/ 209 h 386"/>
                <a:gd name="T32" fmla="*/ 344 w 386"/>
                <a:gd name="T33" fmla="*/ 162 h 386"/>
                <a:gd name="T34" fmla="*/ 328 w 386"/>
                <a:gd name="T35" fmla="*/ 120 h 386"/>
                <a:gd name="T36" fmla="*/ 302 w 386"/>
                <a:gd name="T37" fmla="*/ 84 h 386"/>
                <a:gd name="T38" fmla="*/ 266 w 386"/>
                <a:gd name="T39" fmla="*/ 58 h 386"/>
                <a:gd name="T40" fmla="*/ 223 w 386"/>
                <a:gd name="T41" fmla="*/ 42 h 386"/>
                <a:gd name="T42" fmla="*/ 193 w 386"/>
                <a:gd name="T43" fmla="*/ 386 h 386"/>
                <a:gd name="T44" fmla="*/ 135 w 386"/>
                <a:gd name="T45" fmla="*/ 378 h 386"/>
                <a:gd name="T46" fmla="*/ 85 w 386"/>
                <a:gd name="T47" fmla="*/ 353 h 386"/>
                <a:gd name="T48" fmla="*/ 43 w 386"/>
                <a:gd name="T49" fmla="*/ 316 h 386"/>
                <a:gd name="T50" fmla="*/ 14 w 386"/>
                <a:gd name="T51" fmla="*/ 268 h 386"/>
                <a:gd name="T52" fmla="*/ 0 w 386"/>
                <a:gd name="T53" fmla="*/ 213 h 386"/>
                <a:gd name="T54" fmla="*/ 3 w 386"/>
                <a:gd name="T55" fmla="*/ 154 h 386"/>
                <a:gd name="T56" fmla="*/ 23 w 386"/>
                <a:gd name="T57" fmla="*/ 101 h 386"/>
                <a:gd name="T58" fmla="*/ 56 w 386"/>
                <a:gd name="T59" fmla="*/ 56 h 386"/>
                <a:gd name="T60" fmla="*/ 101 w 386"/>
                <a:gd name="T61" fmla="*/ 23 h 386"/>
                <a:gd name="T62" fmla="*/ 154 w 386"/>
                <a:gd name="T63" fmla="*/ 5 h 386"/>
                <a:gd name="T64" fmla="*/ 212 w 386"/>
                <a:gd name="T65" fmla="*/ 2 h 386"/>
                <a:gd name="T66" fmla="*/ 268 w 386"/>
                <a:gd name="T67" fmla="*/ 16 h 386"/>
                <a:gd name="T68" fmla="*/ 315 w 386"/>
                <a:gd name="T69" fmla="*/ 45 h 386"/>
                <a:gd name="T70" fmla="*/ 353 w 386"/>
                <a:gd name="T71" fmla="*/ 85 h 386"/>
                <a:gd name="T72" fmla="*/ 377 w 386"/>
                <a:gd name="T73" fmla="*/ 136 h 386"/>
                <a:gd name="T74" fmla="*/ 386 w 386"/>
                <a:gd name="T75" fmla="*/ 193 h 386"/>
                <a:gd name="T76" fmla="*/ 377 w 386"/>
                <a:gd name="T77" fmla="*/ 251 h 386"/>
                <a:gd name="T78" fmla="*/ 353 w 386"/>
                <a:gd name="T79" fmla="*/ 301 h 386"/>
                <a:gd name="T80" fmla="*/ 315 w 386"/>
                <a:gd name="T81" fmla="*/ 343 h 386"/>
                <a:gd name="T82" fmla="*/ 268 w 386"/>
                <a:gd name="T83" fmla="*/ 372 h 386"/>
                <a:gd name="T84" fmla="*/ 212 w 386"/>
                <a:gd name="T85" fmla="*/ 3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6" h="386">
                  <a:moveTo>
                    <a:pt x="193" y="39"/>
                  </a:moveTo>
                  <a:lnTo>
                    <a:pt x="177" y="39"/>
                  </a:lnTo>
                  <a:lnTo>
                    <a:pt x="161" y="42"/>
                  </a:lnTo>
                  <a:lnTo>
                    <a:pt x="147" y="46"/>
                  </a:lnTo>
                  <a:lnTo>
                    <a:pt x="132" y="51"/>
                  </a:lnTo>
                  <a:lnTo>
                    <a:pt x="119" y="58"/>
                  </a:lnTo>
                  <a:lnTo>
                    <a:pt x="107" y="65"/>
                  </a:lnTo>
                  <a:lnTo>
                    <a:pt x="95" y="74"/>
                  </a:lnTo>
                  <a:lnTo>
                    <a:pt x="83" y="84"/>
                  </a:lnTo>
                  <a:lnTo>
                    <a:pt x="73" y="95"/>
                  </a:lnTo>
                  <a:lnTo>
                    <a:pt x="65" y="107"/>
                  </a:lnTo>
                  <a:lnTo>
                    <a:pt x="56" y="120"/>
                  </a:lnTo>
                  <a:lnTo>
                    <a:pt x="50" y="133"/>
                  </a:lnTo>
                  <a:lnTo>
                    <a:pt x="45" y="147"/>
                  </a:lnTo>
                  <a:lnTo>
                    <a:pt x="42" y="162"/>
                  </a:lnTo>
                  <a:lnTo>
                    <a:pt x="39" y="177"/>
                  </a:lnTo>
                  <a:lnTo>
                    <a:pt x="37" y="193"/>
                  </a:lnTo>
                  <a:lnTo>
                    <a:pt x="39" y="209"/>
                  </a:lnTo>
                  <a:lnTo>
                    <a:pt x="42" y="225"/>
                  </a:lnTo>
                  <a:lnTo>
                    <a:pt x="45" y="239"/>
                  </a:lnTo>
                  <a:lnTo>
                    <a:pt x="50" y="254"/>
                  </a:lnTo>
                  <a:lnTo>
                    <a:pt x="56" y="267"/>
                  </a:lnTo>
                  <a:lnTo>
                    <a:pt x="65" y="280"/>
                  </a:lnTo>
                  <a:lnTo>
                    <a:pt x="73" y="291"/>
                  </a:lnTo>
                  <a:lnTo>
                    <a:pt x="83" y="303"/>
                  </a:lnTo>
                  <a:lnTo>
                    <a:pt x="95" y="313"/>
                  </a:lnTo>
                  <a:lnTo>
                    <a:pt x="107" y="321"/>
                  </a:lnTo>
                  <a:lnTo>
                    <a:pt x="119" y="329"/>
                  </a:lnTo>
                  <a:lnTo>
                    <a:pt x="132" y="336"/>
                  </a:lnTo>
                  <a:lnTo>
                    <a:pt x="147" y="342"/>
                  </a:lnTo>
                  <a:lnTo>
                    <a:pt x="161" y="345"/>
                  </a:lnTo>
                  <a:lnTo>
                    <a:pt x="177" y="347"/>
                  </a:lnTo>
                  <a:lnTo>
                    <a:pt x="193" y="347"/>
                  </a:lnTo>
                  <a:lnTo>
                    <a:pt x="209" y="347"/>
                  </a:lnTo>
                  <a:lnTo>
                    <a:pt x="223" y="345"/>
                  </a:lnTo>
                  <a:lnTo>
                    <a:pt x="239" y="342"/>
                  </a:lnTo>
                  <a:lnTo>
                    <a:pt x="252" y="336"/>
                  </a:lnTo>
                  <a:lnTo>
                    <a:pt x="266" y="329"/>
                  </a:lnTo>
                  <a:lnTo>
                    <a:pt x="279" y="321"/>
                  </a:lnTo>
                  <a:lnTo>
                    <a:pt x="291" y="313"/>
                  </a:lnTo>
                  <a:lnTo>
                    <a:pt x="302" y="303"/>
                  </a:lnTo>
                  <a:lnTo>
                    <a:pt x="311" y="291"/>
                  </a:lnTo>
                  <a:lnTo>
                    <a:pt x="321" y="280"/>
                  </a:lnTo>
                  <a:lnTo>
                    <a:pt x="328" y="267"/>
                  </a:lnTo>
                  <a:lnTo>
                    <a:pt x="335" y="254"/>
                  </a:lnTo>
                  <a:lnTo>
                    <a:pt x="340" y="239"/>
                  </a:lnTo>
                  <a:lnTo>
                    <a:pt x="344" y="225"/>
                  </a:lnTo>
                  <a:lnTo>
                    <a:pt x="346" y="209"/>
                  </a:lnTo>
                  <a:lnTo>
                    <a:pt x="347" y="193"/>
                  </a:lnTo>
                  <a:lnTo>
                    <a:pt x="346" y="177"/>
                  </a:lnTo>
                  <a:lnTo>
                    <a:pt x="344" y="162"/>
                  </a:lnTo>
                  <a:lnTo>
                    <a:pt x="340" y="147"/>
                  </a:lnTo>
                  <a:lnTo>
                    <a:pt x="335" y="133"/>
                  </a:lnTo>
                  <a:lnTo>
                    <a:pt x="328" y="120"/>
                  </a:lnTo>
                  <a:lnTo>
                    <a:pt x="321" y="107"/>
                  </a:lnTo>
                  <a:lnTo>
                    <a:pt x="311" y="95"/>
                  </a:lnTo>
                  <a:lnTo>
                    <a:pt x="302" y="84"/>
                  </a:lnTo>
                  <a:lnTo>
                    <a:pt x="291" y="74"/>
                  </a:lnTo>
                  <a:lnTo>
                    <a:pt x="279" y="65"/>
                  </a:lnTo>
                  <a:lnTo>
                    <a:pt x="266" y="58"/>
                  </a:lnTo>
                  <a:lnTo>
                    <a:pt x="252" y="51"/>
                  </a:lnTo>
                  <a:lnTo>
                    <a:pt x="239" y="46"/>
                  </a:lnTo>
                  <a:lnTo>
                    <a:pt x="223" y="42"/>
                  </a:lnTo>
                  <a:lnTo>
                    <a:pt x="209" y="39"/>
                  </a:lnTo>
                  <a:lnTo>
                    <a:pt x="193" y="39"/>
                  </a:lnTo>
                  <a:close/>
                  <a:moveTo>
                    <a:pt x="193" y="386"/>
                  </a:moveTo>
                  <a:lnTo>
                    <a:pt x="173" y="385"/>
                  </a:lnTo>
                  <a:lnTo>
                    <a:pt x="154" y="382"/>
                  </a:lnTo>
                  <a:lnTo>
                    <a:pt x="135" y="378"/>
                  </a:lnTo>
                  <a:lnTo>
                    <a:pt x="118" y="372"/>
                  </a:lnTo>
                  <a:lnTo>
                    <a:pt x="101" y="363"/>
                  </a:lnTo>
                  <a:lnTo>
                    <a:pt x="85" y="353"/>
                  </a:lnTo>
                  <a:lnTo>
                    <a:pt x="69" y="343"/>
                  </a:lnTo>
                  <a:lnTo>
                    <a:pt x="56" y="330"/>
                  </a:lnTo>
                  <a:lnTo>
                    <a:pt x="43" y="316"/>
                  </a:lnTo>
                  <a:lnTo>
                    <a:pt x="33" y="301"/>
                  </a:lnTo>
                  <a:lnTo>
                    <a:pt x="23" y="285"/>
                  </a:lnTo>
                  <a:lnTo>
                    <a:pt x="14" y="268"/>
                  </a:lnTo>
                  <a:lnTo>
                    <a:pt x="9" y="251"/>
                  </a:lnTo>
                  <a:lnTo>
                    <a:pt x="3" y="232"/>
                  </a:lnTo>
                  <a:lnTo>
                    <a:pt x="0" y="213"/>
                  </a:lnTo>
                  <a:lnTo>
                    <a:pt x="0" y="193"/>
                  </a:lnTo>
                  <a:lnTo>
                    <a:pt x="0" y="173"/>
                  </a:lnTo>
                  <a:lnTo>
                    <a:pt x="3" y="154"/>
                  </a:lnTo>
                  <a:lnTo>
                    <a:pt x="9" y="136"/>
                  </a:lnTo>
                  <a:lnTo>
                    <a:pt x="14" y="118"/>
                  </a:lnTo>
                  <a:lnTo>
                    <a:pt x="23" y="101"/>
                  </a:lnTo>
                  <a:lnTo>
                    <a:pt x="33" y="85"/>
                  </a:lnTo>
                  <a:lnTo>
                    <a:pt x="43" y="71"/>
                  </a:lnTo>
                  <a:lnTo>
                    <a:pt x="56" y="56"/>
                  </a:lnTo>
                  <a:lnTo>
                    <a:pt x="69" y="45"/>
                  </a:lnTo>
                  <a:lnTo>
                    <a:pt x="85" y="33"/>
                  </a:lnTo>
                  <a:lnTo>
                    <a:pt x="101" y="23"/>
                  </a:lnTo>
                  <a:lnTo>
                    <a:pt x="118" y="16"/>
                  </a:lnTo>
                  <a:lnTo>
                    <a:pt x="135" y="9"/>
                  </a:lnTo>
                  <a:lnTo>
                    <a:pt x="154" y="5"/>
                  </a:lnTo>
                  <a:lnTo>
                    <a:pt x="173" y="2"/>
                  </a:lnTo>
                  <a:lnTo>
                    <a:pt x="193" y="0"/>
                  </a:lnTo>
                  <a:lnTo>
                    <a:pt x="212" y="2"/>
                  </a:lnTo>
                  <a:lnTo>
                    <a:pt x="232" y="5"/>
                  </a:lnTo>
                  <a:lnTo>
                    <a:pt x="251" y="9"/>
                  </a:lnTo>
                  <a:lnTo>
                    <a:pt x="268" y="16"/>
                  </a:lnTo>
                  <a:lnTo>
                    <a:pt x="285" y="23"/>
                  </a:lnTo>
                  <a:lnTo>
                    <a:pt x="301" y="33"/>
                  </a:lnTo>
                  <a:lnTo>
                    <a:pt x="315" y="45"/>
                  </a:lnTo>
                  <a:lnTo>
                    <a:pt x="330" y="56"/>
                  </a:lnTo>
                  <a:lnTo>
                    <a:pt x="341" y="71"/>
                  </a:lnTo>
                  <a:lnTo>
                    <a:pt x="353" y="85"/>
                  </a:lnTo>
                  <a:lnTo>
                    <a:pt x="363" y="101"/>
                  </a:lnTo>
                  <a:lnTo>
                    <a:pt x="370" y="118"/>
                  </a:lnTo>
                  <a:lnTo>
                    <a:pt x="377" y="136"/>
                  </a:lnTo>
                  <a:lnTo>
                    <a:pt x="382" y="154"/>
                  </a:lnTo>
                  <a:lnTo>
                    <a:pt x="384" y="173"/>
                  </a:lnTo>
                  <a:lnTo>
                    <a:pt x="386" y="193"/>
                  </a:lnTo>
                  <a:lnTo>
                    <a:pt x="384" y="213"/>
                  </a:lnTo>
                  <a:lnTo>
                    <a:pt x="382" y="232"/>
                  </a:lnTo>
                  <a:lnTo>
                    <a:pt x="377" y="251"/>
                  </a:lnTo>
                  <a:lnTo>
                    <a:pt x="370" y="268"/>
                  </a:lnTo>
                  <a:lnTo>
                    <a:pt x="363" y="285"/>
                  </a:lnTo>
                  <a:lnTo>
                    <a:pt x="353" y="301"/>
                  </a:lnTo>
                  <a:lnTo>
                    <a:pt x="341" y="316"/>
                  </a:lnTo>
                  <a:lnTo>
                    <a:pt x="330" y="330"/>
                  </a:lnTo>
                  <a:lnTo>
                    <a:pt x="315" y="343"/>
                  </a:lnTo>
                  <a:lnTo>
                    <a:pt x="301" y="353"/>
                  </a:lnTo>
                  <a:lnTo>
                    <a:pt x="285" y="363"/>
                  </a:lnTo>
                  <a:lnTo>
                    <a:pt x="268" y="372"/>
                  </a:lnTo>
                  <a:lnTo>
                    <a:pt x="251" y="378"/>
                  </a:lnTo>
                  <a:lnTo>
                    <a:pt x="232" y="382"/>
                  </a:lnTo>
                  <a:lnTo>
                    <a:pt x="212" y="385"/>
                  </a:lnTo>
                  <a:lnTo>
                    <a:pt x="193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21" name="Group 75">
            <a:extLst>
              <a:ext uri="{FF2B5EF4-FFF2-40B4-BE49-F238E27FC236}">
                <a16:creationId xmlns:a16="http://schemas.microsoft.com/office/drawing/2014/main" id="{5879E2DB-97CF-4AA6-A275-85EDCA218C86}"/>
              </a:ext>
            </a:extLst>
          </p:cNvPr>
          <p:cNvGrpSpPr/>
          <p:nvPr/>
        </p:nvGrpSpPr>
        <p:grpSpPr>
          <a:xfrm>
            <a:off x="2014353" y="2490651"/>
            <a:ext cx="312151" cy="313873"/>
            <a:chOff x="5009830" y="3762422"/>
            <a:chExt cx="449901" cy="451357"/>
          </a:xfrm>
          <a:solidFill>
            <a:schemeClr val="bg1"/>
          </a:solidFill>
        </p:grpSpPr>
        <p:sp>
          <p:nvSpPr>
            <p:cNvPr id="33" name="Freeform 467">
              <a:extLst>
                <a:ext uri="{FF2B5EF4-FFF2-40B4-BE49-F238E27FC236}">
                  <a16:creationId xmlns:a16="http://schemas.microsoft.com/office/drawing/2014/main" id="{1B5846F3-127D-45DB-A604-6368E038EF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9830" y="3762422"/>
              <a:ext cx="449901" cy="451357"/>
            </a:xfrm>
            <a:custGeom>
              <a:avLst/>
              <a:gdLst>
                <a:gd name="T0" fmla="*/ 390 w 928"/>
                <a:gd name="T1" fmla="*/ 764 h 928"/>
                <a:gd name="T2" fmla="*/ 408 w 928"/>
                <a:gd name="T3" fmla="*/ 878 h 928"/>
                <a:gd name="T4" fmla="*/ 503 w 928"/>
                <a:gd name="T5" fmla="*/ 889 h 928"/>
                <a:gd name="T6" fmla="*/ 522 w 928"/>
                <a:gd name="T7" fmla="*/ 873 h 928"/>
                <a:gd name="T8" fmla="*/ 559 w 928"/>
                <a:gd name="T9" fmla="*/ 758 h 928"/>
                <a:gd name="T10" fmla="*/ 648 w 928"/>
                <a:gd name="T11" fmla="*/ 731 h 928"/>
                <a:gd name="T12" fmla="*/ 730 w 928"/>
                <a:gd name="T13" fmla="*/ 796 h 928"/>
                <a:gd name="T14" fmla="*/ 797 w 928"/>
                <a:gd name="T15" fmla="*/ 724 h 928"/>
                <a:gd name="T16" fmla="*/ 725 w 928"/>
                <a:gd name="T17" fmla="*/ 637 h 928"/>
                <a:gd name="T18" fmla="*/ 766 w 928"/>
                <a:gd name="T19" fmla="*/ 531 h 928"/>
                <a:gd name="T20" fmla="*/ 880 w 928"/>
                <a:gd name="T21" fmla="*/ 519 h 928"/>
                <a:gd name="T22" fmla="*/ 887 w 928"/>
                <a:gd name="T23" fmla="*/ 423 h 928"/>
                <a:gd name="T24" fmla="*/ 869 w 928"/>
                <a:gd name="T25" fmla="*/ 407 h 928"/>
                <a:gd name="T26" fmla="*/ 749 w 928"/>
                <a:gd name="T27" fmla="*/ 346 h 928"/>
                <a:gd name="T28" fmla="*/ 791 w 928"/>
                <a:gd name="T29" fmla="*/ 218 h 928"/>
                <a:gd name="T30" fmla="*/ 794 w 928"/>
                <a:gd name="T31" fmla="*/ 193 h 928"/>
                <a:gd name="T32" fmla="*/ 719 w 928"/>
                <a:gd name="T33" fmla="*/ 132 h 928"/>
                <a:gd name="T34" fmla="*/ 630 w 928"/>
                <a:gd name="T35" fmla="*/ 204 h 928"/>
                <a:gd name="T36" fmla="*/ 526 w 928"/>
                <a:gd name="T37" fmla="*/ 157 h 928"/>
                <a:gd name="T38" fmla="*/ 516 w 928"/>
                <a:gd name="T39" fmla="*/ 45 h 928"/>
                <a:gd name="T40" fmla="*/ 418 w 928"/>
                <a:gd name="T41" fmla="*/ 41 h 928"/>
                <a:gd name="T42" fmla="*/ 406 w 928"/>
                <a:gd name="T43" fmla="*/ 146 h 928"/>
                <a:gd name="T44" fmla="*/ 324 w 928"/>
                <a:gd name="T45" fmla="*/ 189 h 928"/>
                <a:gd name="T46" fmla="*/ 215 w 928"/>
                <a:gd name="T47" fmla="*/ 134 h 928"/>
                <a:gd name="T48" fmla="*/ 190 w 928"/>
                <a:gd name="T49" fmla="*/ 137 h 928"/>
                <a:gd name="T50" fmla="*/ 131 w 928"/>
                <a:gd name="T51" fmla="*/ 212 h 928"/>
                <a:gd name="T52" fmla="*/ 200 w 928"/>
                <a:gd name="T53" fmla="*/ 304 h 928"/>
                <a:gd name="T54" fmla="*/ 151 w 928"/>
                <a:gd name="T55" fmla="*/ 405 h 928"/>
                <a:gd name="T56" fmla="*/ 42 w 928"/>
                <a:gd name="T57" fmla="*/ 415 h 928"/>
                <a:gd name="T58" fmla="*/ 42 w 928"/>
                <a:gd name="T59" fmla="*/ 513 h 928"/>
                <a:gd name="T60" fmla="*/ 151 w 928"/>
                <a:gd name="T61" fmla="*/ 523 h 928"/>
                <a:gd name="T62" fmla="*/ 200 w 928"/>
                <a:gd name="T63" fmla="*/ 626 h 928"/>
                <a:gd name="T64" fmla="*/ 131 w 928"/>
                <a:gd name="T65" fmla="*/ 716 h 928"/>
                <a:gd name="T66" fmla="*/ 190 w 928"/>
                <a:gd name="T67" fmla="*/ 793 h 928"/>
                <a:gd name="T68" fmla="*/ 215 w 928"/>
                <a:gd name="T69" fmla="*/ 794 h 928"/>
                <a:gd name="T70" fmla="*/ 503 w 928"/>
                <a:gd name="T71" fmla="*/ 928 h 928"/>
                <a:gd name="T72" fmla="*/ 372 w 928"/>
                <a:gd name="T73" fmla="*/ 892 h 928"/>
                <a:gd name="T74" fmla="*/ 295 w 928"/>
                <a:gd name="T75" fmla="*/ 768 h 928"/>
                <a:gd name="T76" fmla="*/ 182 w 928"/>
                <a:gd name="T77" fmla="*/ 832 h 928"/>
                <a:gd name="T78" fmla="*/ 91 w 928"/>
                <a:gd name="T79" fmla="*/ 724 h 928"/>
                <a:gd name="T80" fmla="*/ 143 w 928"/>
                <a:gd name="T81" fmla="*/ 597 h 928"/>
                <a:gd name="T82" fmla="*/ 18 w 928"/>
                <a:gd name="T83" fmla="*/ 543 h 928"/>
                <a:gd name="T84" fmla="*/ 5 w 928"/>
                <a:gd name="T85" fmla="*/ 404 h 928"/>
                <a:gd name="T86" fmla="*/ 130 w 928"/>
                <a:gd name="T87" fmla="*/ 368 h 928"/>
                <a:gd name="T88" fmla="*/ 95 w 928"/>
                <a:gd name="T89" fmla="*/ 227 h 928"/>
                <a:gd name="T90" fmla="*/ 163 w 928"/>
                <a:gd name="T91" fmla="*/ 110 h 928"/>
                <a:gd name="T92" fmla="*/ 236 w 928"/>
                <a:gd name="T93" fmla="*/ 103 h 928"/>
                <a:gd name="T94" fmla="*/ 367 w 928"/>
                <a:gd name="T95" fmla="*/ 58 h 928"/>
                <a:gd name="T96" fmla="*/ 414 w 928"/>
                <a:gd name="T97" fmla="*/ 2 h 928"/>
                <a:gd name="T98" fmla="*/ 550 w 928"/>
                <a:gd name="T99" fmla="*/ 26 h 928"/>
                <a:gd name="T100" fmla="*/ 614 w 928"/>
                <a:gd name="T101" fmla="*/ 152 h 928"/>
                <a:gd name="T102" fmla="*/ 735 w 928"/>
                <a:gd name="T103" fmla="*/ 94 h 928"/>
                <a:gd name="T104" fmla="*/ 834 w 928"/>
                <a:gd name="T105" fmla="*/ 193 h 928"/>
                <a:gd name="T106" fmla="*/ 776 w 928"/>
                <a:gd name="T107" fmla="*/ 314 h 928"/>
                <a:gd name="T108" fmla="*/ 902 w 928"/>
                <a:gd name="T109" fmla="*/ 378 h 928"/>
                <a:gd name="T110" fmla="*/ 926 w 928"/>
                <a:gd name="T111" fmla="*/ 515 h 928"/>
                <a:gd name="T112" fmla="*/ 869 w 928"/>
                <a:gd name="T113" fmla="*/ 561 h 928"/>
                <a:gd name="T114" fmla="*/ 825 w 928"/>
                <a:gd name="T115" fmla="*/ 692 h 928"/>
                <a:gd name="T116" fmla="*/ 818 w 928"/>
                <a:gd name="T117" fmla="*/ 765 h 928"/>
                <a:gd name="T118" fmla="*/ 702 w 928"/>
                <a:gd name="T119" fmla="*/ 832 h 928"/>
                <a:gd name="T120" fmla="*/ 560 w 928"/>
                <a:gd name="T121" fmla="*/ 798 h 928"/>
                <a:gd name="T122" fmla="*/ 524 w 928"/>
                <a:gd name="T123" fmla="*/ 924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8" h="928">
                  <a:moveTo>
                    <a:pt x="293" y="725"/>
                  </a:moveTo>
                  <a:lnTo>
                    <a:pt x="298" y="726"/>
                  </a:lnTo>
                  <a:lnTo>
                    <a:pt x="303" y="728"/>
                  </a:lnTo>
                  <a:lnTo>
                    <a:pt x="324" y="739"/>
                  </a:lnTo>
                  <a:lnTo>
                    <a:pt x="346" y="749"/>
                  </a:lnTo>
                  <a:lnTo>
                    <a:pt x="367" y="758"/>
                  </a:lnTo>
                  <a:lnTo>
                    <a:pt x="390" y="764"/>
                  </a:lnTo>
                  <a:lnTo>
                    <a:pt x="396" y="767"/>
                  </a:lnTo>
                  <a:lnTo>
                    <a:pt x="402" y="771"/>
                  </a:lnTo>
                  <a:lnTo>
                    <a:pt x="405" y="777"/>
                  </a:lnTo>
                  <a:lnTo>
                    <a:pt x="406" y="783"/>
                  </a:lnTo>
                  <a:lnTo>
                    <a:pt x="406" y="870"/>
                  </a:lnTo>
                  <a:lnTo>
                    <a:pt x="406" y="873"/>
                  </a:lnTo>
                  <a:lnTo>
                    <a:pt x="408" y="878"/>
                  </a:lnTo>
                  <a:lnTo>
                    <a:pt x="409" y="881"/>
                  </a:lnTo>
                  <a:lnTo>
                    <a:pt x="411" y="883"/>
                  </a:lnTo>
                  <a:lnTo>
                    <a:pt x="414" y="886"/>
                  </a:lnTo>
                  <a:lnTo>
                    <a:pt x="418" y="888"/>
                  </a:lnTo>
                  <a:lnTo>
                    <a:pt x="421" y="889"/>
                  </a:lnTo>
                  <a:lnTo>
                    <a:pt x="425" y="889"/>
                  </a:lnTo>
                  <a:lnTo>
                    <a:pt x="503" y="889"/>
                  </a:lnTo>
                  <a:lnTo>
                    <a:pt x="506" y="889"/>
                  </a:lnTo>
                  <a:lnTo>
                    <a:pt x="510" y="888"/>
                  </a:lnTo>
                  <a:lnTo>
                    <a:pt x="513" y="886"/>
                  </a:lnTo>
                  <a:lnTo>
                    <a:pt x="516" y="883"/>
                  </a:lnTo>
                  <a:lnTo>
                    <a:pt x="519" y="881"/>
                  </a:lnTo>
                  <a:lnTo>
                    <a:pt x="520" y="878"/>
                  </a:lnTo>
                  <a:lnTo>
                    <a:pt x="522" y="873"/>
                  </a:lnTo>
                  <a:lnTo>
                    <a:pt x="522" y="870"/>
                  </a:lnTo>
                  <a:lnTo>
                    <a:pt x="522" y="783"/>
                  </a:lnTo>
                  <a:lnTo>
                    <a:pt x="523" y="777"/>
                  </a:lnTo>
                  <a:lnTo>
                    <a:pt x="526" y="771"/>
                  </a:lnTo>
                  <a:lnTo>
                    <a:pt x="530" y="767"/>
                  </a:lnTo>
                  <a:lnTo>
                    <a:pt x="536" y="764"/>
                  </a:lnTo>
                  <a:lnTo>
                    <a:pt x="559" y="758"/>
                  </a:lnTo>
                  <a:lnTo>
                    <a:pt x="582" y="749"/>
                  </a:lnTo>
                  <a:lnTo>
                    <a:pt x="604" y="739"/>
                  </a:lnTo>
                  <a:lnTo>
                    <a:pt x="624" y="728"/>
                  </a:lnTo>
                  <a:lnTo>
                    <a:pt x="631" y="725"/>
                  </a:lnTo>
                  <a:lnTo>
                    <a:pt x="637" y="725"/>
                  </a:lnTo>
                  <a:lnTo>
                    <a:pt x="642" y="726"/>
                  </a:lnTo>
                  <a:lnTo>
                    <a:pt x="648" y="731"/>
                  </a:lnTo>
                  <a:lnTo>
                    <a:pt x="709" y="793"/>
                  </a:lnTo>
                  <a:lnTo>
                    <a:pt x="712" y="794"/>
                  </a:lnTo>
                  <a:lnTo>
                    <a:pt x="716" y="796"/>
                  </a:lnTo>
                  <a:lnTo>
                    <a:pt x="719" y="797"/>
                  </a:lnTo>
                  <a:lnTo>
                    <a:pt x="723" y="797"/>
                  </a:lnTo>
                  <a:lnTo>
                    <a:pt x="726" y="797"/>
                  </a:lnTo>
                  <a:lnTo>
                    <a:pt x="730" y="796"/>
                  </a:lnTo>
                  <a:lnTo>
                    <a:pt x="733" y="794"/>
                  </a:lnTo>
                  <a:lnTo>
                    <a:pt x="736" y="793"/>
                  </a:lnTo>
                  <a:lnTo>
                    <a:pt x="791" y="738"/>
                  </a:lnTo>
                  <a:lnTo>
                    <a:pt x="794" y="735"/>
                  </a:lnTo>
                  <a:lnTo>
                    <a:pt x="795" y="731"/>
                  </a:lnTo>
                  <a:lnTo>
                    <a:pt x="797" y="728"/>
                  </a:lnTo>
                  <a:lnTo>
                    <a:pt x="797" y="724"/>
                  </a:lnTo>
                  <a:lnTo>
                    <a:pt x="797" y="721"/>
                  </a:lnTo>
                  <a:lnTo>
                    <a:pt x="795" y="716"/>
                  </a:lnTo>
                  <a:lnTo>
                    <a:pt x="794" y="713"/>
                  </a:lnTo>
                  <a:lnTo>
                    <a:pt x="791" y="711"/>
                  </a:lnTo>
                  <a:lnTo>
                    <a:pt x="730" y="649"/>
                  </a:lnTo>
                  <a:lnTo>
                    <a:pt x="726" y="643"/>
                  </a:lnTo>
                  <a:lnTo>
                    <a:pt x="725" y="637"/>
                  </a:lnTo>
                  <a:lnTo>
                    <a:pt x="725" y="631"/>
                  </a:lnTo>
                  <a:lnTo>
                    <a:pt x="727" y="626"/>
                  </a:lnTo>
                  <a:lnTo>
                    <a:pt x="739" y="604"/>
                  </a:lnTo>
                  <a:lnTo>
                    <a:pt x="749" y="582"/>
                  </a:lnTo>
                  <a:lnTo>
                    <a:pt x="758" y="561"/>
                  </a:lnTo>
                  <a:lnTo>
                    <a:pt x="763" y="538"/>
                  </a:lnTo>
                  <a:lnTo>
                    <a:pt x="766" y="531"/>
                  </a:lnTo>
                  <a:lnTo>
                    <a:pt x="771" y="526"/>
                  </a:lnTo>
                  <a:lnTo>
                    <a:pt x="776" y="523"/>
                  </a:lnTo>
                  <a:lnTo>
                    <a:pt x="782" y="522"/>
                  </a:lnTo>
                  <a:lnTo>
                    <a:pt x="869" y="522"/>
                  </a:lnTo>
                  <a:lnTo>
                    <a:pt x="873" y="522"/>
                  </a:lnTo>
                  <a:lnTo>
                    <a:pt x="876" y="520"/>
                  </a:lnTo>
                  <a:lnTo>
                    <a:pt x="880" y="519"/>
                  </a:lnTo>
                  <a:lnTo>
                    <a:pt x="883" y="516"/>
                  </a:lnTo>
                  <a:lnTo>
                    <a:pt x="886" y="513"/>
                  </a:lnTo>
                  <a:lnTo>
                    <a:pt x="887" y="510"/>
                  </a:lnTo>
                  <a:lnTo>
                    <a:pt x="887" y="507"/>
                  </a:lnTo>
                  <a:lnTo>
                    <a:pt x="889" y="503"/>
                  </a:lnTo>
                  <a:lnTo>
                    <a:pt x="889" y="425"/>
                  </a:lnTo>
                  <a:lnTo>
                    <a:pt x="887" y="423"/>
                  </a:lnTo>
                  <a:lnTo>
                    <a:pt x="887" y="418"/>
                  </a:lnTo>
                  <a:lnTo>
                    <a:pt x="884" y="415"/>
                  </a:lnTo>
                  <a:lnTo>
                    <a:pt x="883" y="412"/>
                  </a:lnTo>
                  <a:lnTo>
                    <a:pt x="880" y="410"/>
                  </a:lnTo>
                  <a:lnTo>
                    <a:pt x="877" y="408"/>
                  </a:lnTo>
                  <a:lnTo>
                    <a:pt x="873" y="407"/>
                  </a:lnTo>
                  <a:lnTo>
                    <a:pt x="869" y="407"/>
                  </a:lnTo>
                  <a:lnTo>
                    <a:pt x="782" y="407"/>
                  </a:lnTo>
                  <a:lnTo>
                    <a:pt x="776" y="405"/>
                  </a:lnTo>
                  <a:lnTo>
                    <a:pt x="771" y="402"/>
                  </a:lnTo>
                  <a:lnTo>
                    <a:pt x="766" y="398"/>
                  </a:lnTo>
                  <a:lnTo>
                    <a:pt x="763" y="392"/>
                  </a:lnTo>
                  <a:lnTo>
                    <a:pt x="758" y="369"/>
                  </a:lnTo>
                  <a:lnTo>
                    <a:pt x="749" y="346"/>
                  </a:lnTo>
                  <a:lnTo>
                    <a:pt x="739" y="325"/>
                  </a:lnTo>
                  <a:lnTo>
                    <a:pt x="727" y="303"/>
                  </a:lnTo>
                  <a:lnTo>
                    <a:pt x="725" y="297"/>
                  </a:lnTo>
                  <a:lnTo>
                    <a:pt x="725" y="291"/>
                  </a:lnTo>
                  <a:lnTo>
                    <a:pt x="726" y="286"/>
                  </a:lnTo>
                  <a:lnTo>
                    <a:pt x="730" y="280"/>
                  </a:lnTo>
                  <a:lnTo>
                    <a:pt x="791" y="218"/>
                  </a:lnTo>
                  <a:lnTo>
                    <a:pt x="794" y="215"/>
                  </a:lnTo>
                  <a:lnTo>
                    <a:pt x="795" y="212"/>
                  </a:lnTo>
                  <a:lnTo>
                    <a:pt x="797" y="209"/>
                  </a:lnTo>
                  <a:lnTo>
                    <a:pt x="797" y="205"/>
                  </a:lnTo>
                  <a:lnTo>
                    <a:pt x="797" y="201"/>
                  </a:lnTo>
                  <a:lnTo>
                    <a:pt x="795" y="198"/>
                  </a:lnTo>
                  <a:lnTo>
                    <a:pt x="794" y="193"/>
                  </a:lnTo>
                  <a:lnTo>
                    <a:pt x="791" y="191"/>
                  </a:lnTo>
                  <a:lnTo>
                    <a:pt x="736" y="136"/>
                  </a:lnTo>
                  <a:lnTo>
                    <a:pt x="733" y="134"/>
                  </a:lnTo>
                  <a:lnTo>
                    <a:pt x="730" y="133"/>
                  </a:lnTo>
                  <a:lnTo>
                    <a:pt x="726" y="132"/>
                  </a:lnTo>
                  <a:lnTo>
                    <a:pt x="723" y="132"/>
                  </a:lnTo>
                  <a:lnTo>
                    <a:pt x="719" y="132"/>
                  </a:lnTo>
                  <a:lnTo>
                    <a:pt x="716" y="133"/>
                  </a:lnTo>
                  <a:lnTo>
                    <a:pt x="712" y="134"/>
                  </a:lnTo>
                  <a:lnTo>
                    <a:pt x="709" y="136"/>
                  </a:lnTo>
                  <a:lnTo>
                    <a:pt x="648" y="198"/>
                  </a:lnTo>
                  <a:lnTo>
                    <a:pt x="642" y="202"/>
                  </a:lnTo>
                  <a:lnTo>
                    <a:pt x="637" y="204"/>
                  </a:lnTo>
                  <a:lnTo>
                    <a:pt x="630" y="204"/>
                  </a:lnTo>
                  <a:lnTo>
                    <a:pt x="624" y="201"/>
                  </a:lnTo>
                  <a:lnTo>
                    <a:pt x="604" y="189"/>
                  </a:lnTo>
                  <a:lnTo>
                    <a:pt x="582" y="179"/>
                  </a:lnTo>
                  <a:lnTo>
                    <a:pt x="559" y="170"/>
                  </a:lnTo>
                  <a:lnTo>
                    <a:pt x="536" y="165"/>
                  </a:lnTo>
                  <a:lnTo>
                    <a:pt x="530" y="162"/>
                  </a:lnTo>
                  <a:lnTo>
                    <a:pt x="526" y="157"/>
                  </a:lnTo>
                  <a:lnTo>
                    <a:pt x="523" y="152"/>
                  </a:lnTo>
                  <a:lnTo>
                    <a:pt x="522" y="146"/>
                  </a:lnTo>
                  <a:lnTo>
                    <a:pt x="522" y="58"/>
                  </a:lnTo>
                  <a:lnTo>
                    <a:pt x="522" y="55"/>
                  </a:lnTo>
                  <a:lnTo>
                    <a:pt x="520" y="51"/>
                  </a:lnTo>
                  <a:lnTo>
                    <a:pt x="519" y="48"/>
                  </a:lnTo>
                  <a:lnTo>
                    <a:pt x="516" y="45"/>
                  </a:lnTo>
                  <a:lnTo>
                    <a:pt x="513" y="42"/>
                  </a:lnTo>
                  <a:lnTo>
                    <a:pt x="510" y="41"/>
                  </a:lnTo>
                  <a:lnTo>
                    <a:pt x="506" y="39"/>
                  </a:lnTo>
                  <a:lnTo>
                    <a:pt x="503" y="39"/>
                  </a:lnTo>
                  <a:lnTo>
                    <a:pt x="425" y="39"/>
                  </a:lnTo>
                  <a:lnTo>
                    <a:pt x="421" y="39"/>
                  </a:lnTo>
                  <a:lnTo>
                    <a:pt x="418" y="41"/>
                  </a:lnTo>
                  <a:lnTo>
                    <a:pt x="414" y="42"/>
                  </a:lnTo>
                  <a:lnTo>
                    <a:pt x="411" y="45"/>
                  </a:lnTo>
                  <a:lnTo>
                    <a:pt x="409" y="48"/>
                  </a:lnTo>
                  <a:lnTo>
                    <a:pt x="408" y="51"/>
                  </a:lnTo>
                  <a:lnTo>
                    <a:pt x="406" y="55"/>
                  </a:lnTo>
                  <a:lnTo>
                    <a:pt x="406" y="58"/>
                  </a:lnTo>
                  <a:lnTo>
                    <a:pt x="406" y="146"/>
                  </a:lnTo>
                  <a:lnTo>
                    <a:pt x="405" y="152"/>
                  </a:lnTo>
                  <a:lnTo>
                    <a:pt x="402" y="157"/>
                  </a:lnTo>
                  <a:lnTo>
                    <a:pt x="396" y="162"/>
                  </a:lnTo>
                  <a:lnTo>
                    <a:pt x="390" y="165"/>
                  </a:lnTo>
                  <a:lnTo>
                    <a:pt x="367" y="170"/>
                  </a:lnTo>
                  <a:lnTo>
                    <a:pt x="346" y="179"/>
                  </a:lnTo>
                  <a:lnTo>
                    <a:pt x="324" y="189"/>
                  </a:lnTo>
                  <a:lnTo>
                    <a:pt x="303" y="201"/>
                  </a:lnTo>
                  <a:lnTo>
                    <a:pt x="297" y="204"/>
                  </a:lnTo>
                  <a:lnTo>
                    <a:pt x="291" y="204"/>
                  </a:lnTo>
                  <a:lnTo>
                    <a:pt x="284" y="202"/>
                  </a:lnTo>
                  <a:lnTo>
                    <a:pt x="280" y="198"/>
                  </a:lnTo>
                  <a:lnTo>
                    <a:pt x="218" y="137"/>
                  </a:lnTo>
                  <a:lnTo>
                    <a:pt x="215" y="134"/>
                  </a:lnTo>
                  <a:lnTo>
                    <a:pt x="212" y="133"/>
                  </a:lnTo>
                  <a:lnTo>
                    <a:pt x="208" y="132"/>
                  </a:lnTo>
                  <a:lnTo>
                    <a:pt x="205" y="132"/>
                  </a:lnTo>
                  <a:lnTo>
                    <a:pt x="200" y="132"/>
                  </a:lnTo>
                  <a:lnTo>
                    <a:pt x="196" y="133"/>
                  </a:lnTo>
                  <a:lnTo>
                    <a:pt x="193" y="134"/>
                  </a:lnTo>
                  <a:lnTo>
                    <a:pt x="190" y="137"/>
                  </a:lnTo>
                  <a:lnTo>
                    <a:pt x="136" y="191"/>
                  </a:lnTo>
                  <a:lnTo>
                    <a:pt x="133" y="195"/>
                  </a:lnTo>
                  <a:lnTo>
                    <a:pt x="131" y="198"/>
                  </a:lnTo>
                  <a:lnTo>
                    <a:pt x="131" y="201"/>
                  </a:lnTo>
                  <a:lnTo>
                    <a:pt x="130" y="205"/>
                  </a:lnTo>
                  <a:lnTo>
                    <a:pt x="131" y="208"/>
                  </a:lnTo>
                  <a:lnTo>
                    <a:pt x="131" y="212"/>
                  </a:lnTo>
                  <a:lnTo>
                    <a:pt x="133" y="215"/>
                  </a:lnTo>
                  <a:lnTo>
                    <a:pt x="136" y="218"/>
                  </a:lnTo>
                  <a:lnTo>
                    <a:pt x="198" y="280"/>
                  </a:lnTo>
                  <a:lnTo>
                    <a:pt x="200" y="286"/>
                  </a:lnTo>
                  <a:lnTo>
                    <a:pt x="203" y="291"/>
                  </a:lnTo>
                  <a:lnTo>
                    <a:pt x="202" y="297"/>
                  </a:lnTo>
                  <a:lnTo>
                    <a:pt x="200" y="304"/>
                  </a:lnTo>
                  <a:lnTo>
                    <a:pt x="189" y="325"/>
                  </a:lnTo>
                  <a:lnTo>
                    <a:pt x="179" y="346"/>
                  </a:lnTo>
                  <a:lnTo>
                    <a:pt x="170" y="369"/>
                  </a:lnTo>
                  <a:lnTo>
                    <a:pt x="163" y="392"/>
                  </a:lnTo>
                  <a:lnTo>
                    <a:pt x="162" y="398"/>
                  </a:lnTo>
                  <a:lnTo>
                    <a:pt x="157" y="402"/>
                  </a:lnTo>
                  <a:lnTo>
                    <a:pt x="151" y="405"/>
                  </a:lnTo>
                  <a:lnTo>
                    <a:pt x="144" y="407"/>
                  </a:lnTo>
                  <a:lnTo>
                    <a:pt x="58" y="407"/>
                  </a:lnTo>
                  <a:lnTo>
                    <a:pt x="54" y="407"/>
                  </a:lnTo>
                  <a:lnTo>
                    <a:pt x="51" y="408"/>
                  </a:lnTo>
                  <a:lnTo>
                    <a:pt x="48" y="410"/>
                  </a:lnTo>
                  <a:lnTo>
                    <a:pt x="45" y="412"/>
                  </a:lnTo>
                  <a:lnTo>
                    <a:pt x="42" y="415"/>
                  </a:lnTo>
                  <a:lnTo>
                    <a:pt x="41" y="418"/>
                  </a:lnTo>
                  <a:lnTo>
                    <a:pt x="39" y="423"/>
                  </a:lnTo>
                  <a:lnTo>
                    <a:pt x="39" y="425"/>
                  </a:lnTo>
                  <a:lnTo>
                    <a:pt x="39" y="503"/>
                  </a:lnTo>
                  <a:lnTo>
                    <a:pt x="39" y="507"/>
                  </a:lnTo>
                  <a:lnTo>
                    <a:pt x="41" y="510"/>
                  </a:lnTo>
                  <a:lnTo>
                    <a:pt x="42" y="513"/>
                  </a:lnTo>
                  <a:lnTo>
                    <a:pt x="45" y="516"/>
                  </a:lnTo>
                  <a:lnTo>
                    <a:pt x="48" y="519"/>
                  </a:lnTo>
                  <a:lnTo>
                    <a:pt x="51" y="520"/>
                  </a:lnTo>
                  <a:lnTo>
                    <a:pt x="54" y="522"/>
                  </a:lnTo>
                  <a:lnTo>
                    <a:pt x="58" y="522"/>
                  </a:lnTo>
                  <a:lnTo>
                    <a:pt x="144" y="522"/>
                  </a:lnTo>
                  <a:lnTo>
                    <a:pt x="151" y="523"/>
                  </a:lnTo>
                  <a:lnTo>
                    <a:pt x="157" y="526"/>
                  </a:lnTo>
                  <a:lnTo>
                    <a:pt x="162" y="531"/>
                  </a:lnTo>
                  <a:lnTo>
                    <a:pt x="163" y="538"/>
                  </a:lnTo>
                  <a:lnTo>
                    <a:pt x="170" y="561"/>
                  </a:lnTo>
                  <a:lnTo>
                    <a:pt x="179" y="582"/>
                  </a:lnTo>
                  <a:lnTo>
                    <a:pt x="189" y="604"/>
                  </a:lnTo>
                  <a:lnTo>
                    <a:pt x="200" y="626"/>
                  </a:lnTo>
                  <a:lnTo>
                    <a:pt x="202" y="631"/>
                  </a:lnTo>
                  <a:lnTo>
                    <a:pt x="203" y="637"/>
                  </a:lnTo>
                  <a:lnTo>
                    <a:pt x="200" y="643"/>
                  </a:lnTo>
                  <a:lnTo>
                    <a:pt x="198" y="649"/>
                  </a:lnTo>
                  <a:lnTo>
                    <a:pt x="136" y="711"/>
                  </a:lnTo>
                  <a:lnTo>
                    <a:pt x="134" y="713"/>
                  </a:lnTo>
                  <a:lnTo>
                    <a:pt x="131" y="716"/>
                  </a:lnTo>
                  <a:lnTo>
                    <a:pt x="131" y="721"/>
                  </a:lnTo>
                  <a:lnTo>
                    <a:pt x="130" y="724"/>
                  </a:lnTo>
                  <a:lnTo>
                    <a:pt x="131" y="728"/>
                  </a:lnTo>
                  <a:lnTo>
                    <a:pt x="131" y="731"/>
                  </a:lnTo>
                  <a:lnTo>
                    <a:pt x="134" y="735"/>
                  </a:lnTo>
                  <a:lnTo>
                    <a:pt x="136" y="738"/>
                  </a:lnTo>
                  <a:lnTo>
                    <a:pt x="190" y="793"/>
                  </a:lnTo>
                  <a:lnTo>
                    <a:pt x="193" y="794"/>
                  </a:lnTo>
                  <a:lnTo>
                    <a:pt x="196" y="796"/>
                  </a:lnTo>
                  <a:lnTo>
                    <a:pt x="200" y="797"/>
                  </a:lnTo>
                  <a:lnTo>
                    <a:pt x="205" y="797"/>
                  </a:lnTo>
                  <a:lnTo>
                    <a:pt x="208" y="797"/>
                  </a:lnTo>
                  <a:lnTo>
                    <a:pt x="212" y="796"/>
                  </a:lnTo>
                  <a:lnTo>
                    <a:pt x="215" y="794"/>
                  </a:lnTo>
                  <a:lnTo>
                    <a:pt x="218" y="793"/>
                  </a:lnTo>
                  <a:lnTo>
                    <a:pt x="280" y="731"/>
                  </a:lnTo>
                  <a:lnTo>
                    <a:pt x="282" y="728"/>
                  </a:lnTo>
                  <a:lnTo>
                    <a:pt x="285" y="726"/>
                  </a:lnTo>
                  <a:lnTo>
                    <a:pt x="290" y="725"/>
                  </a:lnTo>
                  <a:lnTo>
                    <a:pt x="293" y="725"/>
                  </a:lnTo>
                  <a:close/>
                  <a:moveTo>
                    <a:pt x="503" y="928"/>
                  </a:moveTo>
                  <a:lnTo>
                    <a:pt x="425" y="928"/>
                  </a:lnTo>
                  <a:lnTo>
                    <a:pt x="414" y="927"/>
                  </a:lnTo>
                  <a:lnTo>
                    <a:pt x="402" y="924"/>
                  </a:lnTo>
                  <a:lnTo>
                    <a:pt x="392" y="918"/>
                  </a:lnTo>
                  <a:lnTo>
                    <a:pt x="383" y="911"/>
                  </a:lnTo>
                  <a:lnTo>
                    <a:pt x="378" y="902"/>
                  </a:lnTo>
                  <a:lnTo>
                    <a:pt x="372" y="892"/>
                  </a:lnTo>
                  <a:lnTo>
                    <a:pt x="369" y="882"/>
                  </a:lnTo>
                  <a:lnTo>
                    <a:pt x="367" y="870"/>
                  </a:lnTo>
                  <a:lnTo>
                    <a:pt x="367" y="798"/>
                  </a:lnTo>
                  <a:lnTo>
                    <a:pt x="349" y="793"/>
                  </a:lnTo>
                  <a:lnTo>
                    <a:pt x="330" y="785"/>
                  </a:lnTo>
                  <a:lnTo>
                    <a:pt x="313" y="777"/>
                  </a:lnTo>
                  <a:lnTo>
                    <a:pt x="295" y="768"/>
                  </a:lnTo>
                  <a:lnTo>
                    <a:pt x="245" y="820"/>
                  </a:lnTo>
                  <a:lnTo>
                    <a:pt x="236" y="827"/>
                  </a:lnTo>
                  <a:lnTo>
                    <a:pt x="226" y="832"/>
                  </a:lnTo>
                  <a:lnTo>
                    <a:pt x="215" y="834"/>
                  </a:lnTo>
                  <a:lnTo>
                    <a:pt x="205" y="836"/>
                  </a:lnTo>
                  <a:lnTo>
                    <a:pt x="193" y="834"/>
                  </a:lnTo>
                  <a:lnTo>
                    <a:pt x="182" y="832"/>
                  </a:lnTo>
                  <a:lnTo>
                    <a:pt x="172" y="827"/>
                  </a:lnTo>
                  <a:lnTo>
                    <a:pt x="163" y="820"/>
                  </a:lnTo>
                  <a:lnTo>
                    <a:pt x="108" y="765"/>
                  </a:lnTo>
                  <a:lnTo>
                    <a:pt x="101" y="757"/>
                  </a:lnTo>
                  <a:lnTo>
                    <a:pt x="95" y="747"/>
                  </a:lnTo>
                  <a:lnTo>
                    <a:pt x="92" y="735"/>
                  </a:lnTo>
                  <a:lnTo>
                    <a:pt x="91" y="724"/>
                  </a:lnTo>
                  <a:lnTo>
                    <a:pt x="92" y="712"/>
                  </a:lnTo>
                  <a:lnTo>
                    <a:pt x="95" y="702"/>
                  </a:lnTo>
                  <a:lnTo>
                    <a:pt x="101" y="692"/>
                  </a:lnTo>
                  <a:lnTo>
                    <a:pt x="108" y="683"/>
                  </a:lnTo>
                  <a:lnTo>
                    <a:pt x="160" y="631"/>
                  </a:lnTo>
                  <a:lnTo>
                    <a:pt x="150" y="616"/>
                  </a:lnTo>
                  <a:lnTo>
                    <a:pt x="143" y="597"/>
                  </a:lnTo>
                  <a:lnTo>
                    <a:pt x="136" y="580"/>
                  </a:lnTo>
                  <a:lnTo>
                    <a:pt x="130" y="561"/>
                  </a:lnTo>
                  <a:lnTo>
                    <a:pt x="58" y="561"/>
                  </a:lnTo>
                  <a:lnTo>
                    <a:pt x="46" y="559"/>
                  </a:lnTo>
                  <a:lnTo>
                    <a:pt x="36" y="556"/>
                  </a:lnTo>
                  <a:lnTo>
                    <a:pt x="26" y="551"/>
                  </a:lnTo>
                  <a:lnTo>
                    <a:pt x="18" y="543"/>
                  </a:lnTo>
                  <a:lnTo>
                    <a:pt x="10" y="535"/>
                  </a:lnTo>
                  <a:lnTo>
                    <a:pt x="5" y="526"/>
                  </a:lnTo>
                  <a:lnTo>
                    <a:pt x="2" y="515"/>
                  </a:lnTo>
                  <a:lnTo>
                    <a:pt x="0" y="503"/>
                  </a:lnTo>
                  <a:lnTo>
                    <a:pt x="0" y="425"/>
                  </a:lnTo>
                  <a:lnTo>
                    <a:pt x="2" y="414"/>
                  </a:lnTo>
                  <a:lnTo>
                    <a:pt x="5" y="404"/>
                  </a:lnTo>
                  <a:lnTo>
                    <a:pt x="10" y="394"/>
                  </a:lnTo>
                  <a:lnTo>
                    <a:pt x="18" y="385"/>
                  </a:lnTo>
                  <a:lnTo>
                    <a:pt x="26" y="378"/>
                  </a:lnTo>
                  <a:lnTo>
                    <a:pt x="36" y="372"/>
                  </a:lnTo>
                  <a:lnTo>
                    <a:pt x="46" y="369"/>
                  </a:lnTo>
                  <a:lnTo>
                    <a:pt x="58" y="368"/>
                  </a:lnTo>
                  <a:lnTo>
                    <a:pt x="130" y="368"/>
                  </a:lnTo>
                  <a:lnTo>
                    <a:pt x="136" y="349"/>
                  </a:lnTo>
                  <a:lnTo>
                    <a:pt x="143" y="332"/>
                  </a:lnTo>
                  <a:lnTo>
                    <a:pt x="150" y="314"/>
                  </a:lnTo>
                  <a:lnTo>
                    <a:pt x="160" y="297"/>
                  </a:lnTo>
                  <a:lnTo>
                    <a:pt x="108" y="245"/>
                  </a:lnTo>
                  <a:lnTo>
                    <a:pt x="101" y="237"/>
                  </a:lnTo>
                  <a:lnTo>
                    <a:pt x="95" y="227"/>
                  </a:lnTo>
                  <a:lnTo>
                    <a:pt x="92" y="217"/>
                  </a:lnTo>
                  <a:lnTo>
                    <a:pt x="91" y="205"/>
                  </a:lnTo>
                  <a:lnTo>
                    <a:pt x="92" y="193"/>
                  </a:lnTo>
                  <a:lnTo>
                    <a:pt x="95" y="183"/>
                  </a:lnTo>
                  <a:lnTo>
                    <a:pt x="101" y="173"/>
                  </a:lnTo>
                  <a:lnTo>
                    <a:pt x="108" y="163"/>
                  </a:lnTo>
                  <a:lnTo>
                    <a:pt x="163" y="110"/>
                  </a:lnTo>
                  <a:lnTo>
                    <a:pt x="172" y="103"/>
                  </a:lnTo>
                  <a:lnTo>
                    <a:pt x="182" y="97"/>
                  </a:lnTo>
                  <a:lnTo>
                    <a:pt x="193" y="94"/>
                  </a:lnTo>
                  <a:lnTo>
                    <a:pt x="205" y="93"/>
                  </a:lnTo>
                  <a:lnTo>
                    <a:pt x="215" y="94"/>
                  </a:lnTo>
                  <a:lnTo>
                    <a:pt x="226" y="97"/>
                  </a:lnTo>
                  <a:lnTo>
                    <a:pt x="236" y="103"/>
                  </a:lnTo>
                  <a:lnTo>
                    <a:pt x="245" y="110"/>
                  </a:lnTo>
                  <a:lnTo>
                    <a:pt x="295" y="160"/>
                  </a:lnTo>
                  <a:lnTo>
                    <a:pt x="313" y="152"/>
                  </a:lnTo>
                  <a:lnTo>
                    <a:pt x="330" y="143"/>
                  </a:lnTo>
                  <a:lnTo>
                    <a:pt x="349" y="136"/>
                  </a:lnTo>
                  <a:lnTo>
                    <a:pt x="367" y="130"/>
                  </a:lnTo>
                  <a:lnTo>
                    <a:pt x="367" y="58"/>
                  </a:lnTo>
                  <a:lnTo>
                    <a:pt x="369" y="47"/>
                  </a:lnTo>
                  <a:lnTo>
                    <a:pt x="372" y="36"/>
                  </a:lnTo>
                  <a:lnTo>
                    <a:pt x="378" y="26"/>
                  </a:lnTo>
                  <a:lnTo>
                    <a:pt x="383" y="18"/>
                  </a:lnTo>
                  <a:lnTo>
                    <a:pt x="392" y="11"/>
                  </a:lnTo>
                  <a:lnTo>
                    <a:pt x="402" y="5"/>
                  </a:lnTo>
                  <a:lnTo>
                    <a:pt x="414" y="2"/>
                  </a:lnTo>
                  <a:lnTo>
                    <a:pt x="425" y="0"/>
                  </a:lnTo>
                  <a:lnTo>
                    <a:pt x="503" y="0"/>
                  </a:lnTo>
                  <a:lnTo>
                    <a:pt x="514" y="2"/>
                  </a:lnTo>
                  <a:lnTo>
                    <a:pt x="524" y="5"/>
                  </a:lnTo>
                  <a:lnTo>
                    <a:pt x="534" y="11"/>
                  </a:lnTo>
                  <a:lnTo>
                    <a:pt x="543" y="18"/>
                  </a:lnTo>
                  <a:lnTo>
                    <a:pt x="550" y="26"/>
                  </a:lnTo>
                  <a:lnTo>
                    <a:pt x="556" y="36"/>
                  </a:lnTo>
                  <a:lnTo>
                    <a:pt x="559" y="47"/>
                  </a:lnTo>
                  <a:lnTo>
                    <a:pt x="560" y="58"/>
                  </a:lnTo>
                  <a:lnTo>
                    <a:pt x="560" y="130"/>
                  </a:lnTo>
                  <a:lnTo>
                    <a:pt x="579" y="137"/>
                  </a:lnTo>
                  <a:lnTo>
                    <a:pt x="596" y="143"/>
                  </a:lnTo>
                  <a:lnTo>
                    <a:pt x="614" y="152"/>
                  </a:lnTo>
                  <a:lnTo>
                    <a:pt x="631" y="160"/>
                  </a:lnTo>
                  <a:lnTo>
                    <a:pt x="681" y="110"/>
                  </a:lnTo>
                  <a:lnTo>
                    <a:pt x="691" y="103"/>
                  </a:lnTo>
                  <a:lnTo>
                    <a:pt x="702" y="97"/>
                  </a:lnTo>
                  <a:lnTo>
                    <a:pt x="712" y="94"/>
                  </a:lnTo>
                  <a:lnTo>
                    <a:pt x="723" y="93"/>
                  </a:lnTo>
                  <a:lnTo>
                    <a:pt x="735" y="94"/>
                  </a:lnTo>
                  <a:lnTo>
                    <a:pt x="745" y="97"/>
                  </a:lnTo>
                  <a:lnTo>
                    <a:pt x="755" y="103"/>
                  </a:lnTo>
                  <a:lnTo>
                    <a:pt x="763" y="110"/>
                  </a:lnTo>
                  <a:lnTo>
                    <a:pt x="818" y="163"/>
                  </a:lnTo>
                  <a:lnTo>
                    <a:pt x="825" y="173"/>
                  </a:lnTo>
                  <a:lnTo>
                    <a:pt x="831" y="182"/>
                  </a:lnTo>
                  <a:lnTo>
                    <a:pt x="834" y="193"/>
                  </a:lnTo>
                  <a:lnTo>
                    <a:pt x="835" y="205"/>
                  </a:lnTo>
                  <a:lnTo>
                    <a:pt x="834" y="217"/>
                  </a:lnTo>
                  <a:lnTo>
                    <a:pt x="831" y="227"/>
                  </a:lnTo>
                  <a:lnTo>
                    <a:pt x="825" y="237"/>
                  </a:lnTo>
                  <a:lnTo>
                    <a:pt x="818" y="245"/>
                  </a:lnTo>
                  <a:lnTo>
                    <a:pt x="768" y="297"/>
                  </a:lnTo>
                  <a:lnTo>
                    <a:pt x="776" y="314"/>
                  </a:lnTo>
                  <a:lnTo>
                    <a:pt x="785" y="332"/>
                  </a:lnTo>
                  <a:lnTo>
                    <a:pt x="791" y="349"/>
                  </a:lnTo>
                  <a:lnTo>
                    <a:pt x="797" y="368"/>
                  </a:lnTo>
                  <a:lnTo>
                    <a:pt x="869" y="368"/>
                  </a:lnTo>
                  <a:lnTo>
                    <a:pt x="880" y="369"/>
                  </a:lnTo>
                  <a:lnTo>
                    <a:pt x="892" y="372"/>
                  </a:lnTo>
                  <a:lnTo>
                    <a:pt x="902" y="378"/>
                  </a:lnTo>
                  <a:lnTo>
                    <a:pt x="910" y="385"/>
                  </a:lnTo>
                  <a:lnTo>
                    <a:pt x="918" y="394"/>
                  </a:lnTo>
                  <a:lnTo>
                    <a:pt x="922" y="404"/>
                  </a:lnTo>
                  <a:lnTo>
                    <a:pt x="926" y="414"/>
                  </a:lnTo>
                  <a:lnTo>
                    <a:pt x="928" y="425"/>
                  </a:lnTo>
                  <a:lnTo>
                    <a:pt x="928" y="503"/>
                  </a:lnTo>
                  <a:lnTo>
                    <a:pt x="926" y="515"/>
                  </a:lnTo>
                  <a:lnTo>
                    <a:pt x="923" y="525"/>
                  </a:lnTo>
                  <a:lnTo>
                    <a:pt x="918" y="535"/>
                  </a:lnTo>
                  <a:lnTo>
                    <a:pt x="910" y="543"/>
                  </a:lnTo>
                  <a:lnTo>
                    <a:pt x="902" y="551"/>
                  </a:lnTo>
                  <a:lnTo>
                    <a:pt x="892" y="556"/>
                  </a:lnTo>
                  <a:lnTo>
                    <a:pt x="880" y="559"/>
                  </a:lnTo>
                  <a:lnTo>
                    <a:pt x="869" y="561"/>
                  </a:lnTo>
                  <a:lnTo>
                    <a:pt x="797" y="561"/>
                  </a:lnTo>
                  <a:lnTo>
                    <a:pt x="791" y="580"/>
                  </a:lnTo>
                  <a:lnTo>
                    <a:pt x="785" y="597"/>
                  </a:lnTo>
                  <a:lnTo>
                    <a:pt x="776" y="616"/>
                  </a:lnTo>
                  <a:lnTo>
                    <a:pt x="768" y="631"/>
                  </a:lnTo>
                  <a:lnTo>
                    <a:pt x="818" y="683"/>
                  </a:lnTo>
                  <a:lnTo>
                    <a:pt x="825" y="692"/>
                  </a:lnTo>
                  <a:lnTo>
                    <a:pt x="831" y="702"/>
                  </a:lnTo>
                  <a:lnTo>
                    <a:pt x="834" y="713"/>
                  </a:lnTo>
                  <a:lnTo>
                    <a:pt x="835" y="724"/>
                  </a:lnTo>
                  <a:lnTo>
                    <a:pt x="834" y="735"/>
                  </a:lnTo>
                  <a:lnTo>
                    <a:pt x="831" y="745"/>
                  </a:lnTo>
                  <a:lnTo>
                    <a:pt x="825" y="755"/>
                  </a:lnTo>
                  <a:lnTo>
                    <a:pt x="818" y="765"/>
                  </a:lnTo>
                  <a:lnTo>
                    <a:pt x="763" y="820"/>
                  </a:lnTo>
                  <a:lnTo>
                    <a:pt x="755" y="827"/>
                  </a:lnTo>
                  <a:lnTo>
                    <a:pt x="745" y="832"/>
                  </a:lnTo>
                  <a:lnTo>
                    <a:pt x="735" y="834"/>
                  </a:lnTo>
                  <a:lnTo>
                    <a:pt x="723" y="836"/>
                  </a:lnTo>
                  <a:lnTo>
                    <a:pt x="712" y="834"/>
                  </a:lnTo>
                  <a:lnTo>
                    <a:pt x="702" y="832"/>
                  </a:lnTo>
                  <a:lnTo>
                    <a:pt x="691" y="827"/>
                  </a:lnTo>
                  <a:lnTo>
                    <a:pt x="681" y="820"/>
                  </a:lnTo>
                  <a:lnTo>
                    <a:pt x="631" y="768"/>
                  </a:lnTo>
                  <a:lnTo>
                    <a:pt x="614" y="777"/>
                  </a:lnTo>
                  <a:lnTo>
                    <a:pt x="596" y="785"/>
                  </a:lnTo>
                  <a:lnTo>
                    <a:pt x="579" y="793"/>
                  </a:lnTo>
                  <a:lnTo>
                    <a:pt x="560" y="798"/>
                  </a:lnTo>
                  <a:lnTo>
                    <a:pt x="560" y="870"/>
                  </a:lnTo>
                  <a:lnTo>
                    <a:pt x="559" y="882"/>
                  </a:lnTo>
                  <a:lnTo>
                    <a:pt x="556" y="892"/>
                  </a:lnTo>
                  <a:lnTo>
                    <a:pt x="550" y="902"/>
                  </a:lnTo>
                  <a:lnTo>
                    <a:pt x="543" y="911"/>
                  </a:lnTo>
                  <a:lnTo>
                    <a:pt x="534" y="918"/>
                  </a:lnTo>
                  <a:lnTo>
                    <a:pt x="524" y="924"/>
                  </a:lnTo>
                  <a:lnTo>
                    <a:pt x="514" y="927"/>
                  </a:lnTo>
                  <a:lnTo>
                    <a:pt x="503" y="9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34" name="Freeform 468">
              <a:extLst>
                <a:ext uri="{FF2B5EF4-FFF2-40B4-BE49-F238E27FC236}">
                  <a16:creationId xmlns:a16="http://schemas.microsoft.com/office/drawing/2014/main" id="{B832A38B-A822-4823-9A5C-49E4166D3C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0870" y="3894917"/>
              <a:ext cx="187823" cy="186367"/>
            </a:xfrm>
            <a:custGeom>
              <a:avLst/>
              <a:gdLst>
                <a:gd name="T0" fmla="*/ 161 w 386"/>
                <a:gd name="T1" fmla="*/ 42 h 386"/>
                <a:gd name="T2" fmla="*/ 119 w 386"/>
                <a:gd name="T3" fmla="*/ 58 h 386"/>
                <a:gd name="T4" fmla="*/ 83 w 386"/>
                <a:gd name="T5" fmla="*/ 84 h 386"/>
                <a:gd name="T6" fmla="*/ 56 w 386"/>
                <a:gd name="T7" fmla="*/ 120 h 386"/>
                <a:gd name="T8" fmla="*/ 42 w 386"/>
                <a:gd name="T9" fmla="*/ 162 h 386"/>
                <a:gd name="T10" fmla="*/ 39 w 386"/>
                <a:gd name="T11" fmla="*/ 209 h 386"/>
                <a:gd name="T12" fmla="*/ 50 w 386"/>
                <a:gd name="T13" fmla="*/ 254 h 386"/>
                <a:gd name="T14" fmla="*/ 73 w 386"/>
                <a:gd name="T15" fmla="*/ 291 h 386"/>
                <a:gd name="T16" fmla="*/ 107 w 386"/>
                <a:gd name="T17" fmla="*/ 321 h 386"/>
                <a:gd name="T18" fmla="*/ 147 w 386"/>
                <a:gd name="T19" fmla="*/ 342 h 386"/>
                <a:gd name="T20" fmla="*/ 193 w 386"/>
                <a:gd name="T21" fmla="*/ 347 h 386"/>
                <a:gd name="T22" fmla="*/ 239 w 386"/>
                <a:gd name="T23" fmla="*/ 342 h 386"/>
                <a:gd name="T24" fmla="*/ 279 w 386"/>
                <a:gd name="T25" fmla="*/ 321 h 386"/>
                <a:gd name="T26" fmla="*/ 311 w 386"/>
                <a:gd name="T27" fmla="*/ 291 h 386"/>
                <a:gd name="T28" fmla="*/ 335 w 386"/>
                <a:gd name="T29" fmla="*/ 254 h 386"/>
                <a:gd name="T30" fmla="*/ 346 w 386"/>
                <a:gd name="T31" fmla="*/ 209 h 386"/>
                <a:gd name="T32" fmla="*/ 344 w 386"/>
                <a:gd name="T33" fmla="*/ 162 h 386"/>
                <a:gd name="T34" fmla="*/ 328 w 386"/>
                <a:gd name="T35" fmla="*/ 120 h 386"/>
                <a:gd name="T36" fmla="*/ 302 w 386"/>
                <a:gd name="T37" fmla="*/ 84 h 386"/>
                <a:gd name="T38" fmla="*/ 266 w 386"/>
                <a:gd name="T39" fmla="*/ 58 h 386"/>
                <a:gd name="T40" fmla="*/ 223 w 386"/>
                <a:gd name="T41" fmla="*/ 42 h 386"/>
                <a:gd name="T42" fmla="*/ 193 w 386"/>
                <a:gd name="T43" fmla="*/ 386 h 386"/>
                <a:gd name="T44" fmla="*/ 135 w 386"/>
                <a:gd name="T45" fmla="*/ 378 h 386"/>
                <a:gd name="T46" fmla="*/ 85 w 386"/>
                <a:gd name="T47" fmla="*/ 353 h 386"/>
                <a:gd name="T48" fmla="*/ 43 w 386"/>
                <a:gd name="T49" fmla="*/ 316 h 386"/>
                <a:gd name="T50" fmla="*/ 14 w 386"/>
                <a:gd name="T51" fmla="*/ 268 h 386"/>
                <a:gd name="T52" fmla="*/ 0 w 386"/>
                <a:gd name="T53" fmla="*/ 213 h 386"/>
                <a:gd name="T54" fmla="*/ 3 w 386"/>
                <a:gd name="T55" fmla="*/ 154 h 386"/>
                <a:gd name="T56" fmla="*/ 23 w 386"/>
                <a:gd name="T57" fmla="*/ 101 h 386"/>
                <a:gd name="T58" fmla="*/ 56 w 386"/>
                <a:gd name="T59" fmla="*/ 56 h 386"/>
                <a:gd name="T60" fmla="*/ 101 w 386"/>
                <a:gd name="T61" fmla="*/ 23 h 386"/>
                <a:gd name="T62" fmla="*/ 154 w 386"/>
                <a:gd name="T63" fmla="*/ 5 h 386"/>
                <a:gd name="T64" fmla="*/ 212 w 386"/>
                <a:gd name="T65" fmla="*/ 2 h 386"/>
                <a:gd name="T66" fmla="*/ 268 w 386"/>
                <a:gd name="T67" fmla="*/ 16 h 386"/>
                <a:gd name="T68" fmla="*/ 315 w 386"/>
                <a:gd name="T69" fmla="*/ 45 h 386"/>
                <a:gd name="T70" fmla="*/ 353 w 386"/>
                <a:gd name="T71" fmla="*/ 85 h 386"/>
                <a:gd name="T72" fmla="*/ 377 w 386"/>
                <a:gd name="T73" fmla="*/ 136 h 386"/>
                <a:gd name="T74" fmla="*/ 386 w 386"/>
                <a:gd name="T75" fmla="*/ 193 h 386"/>
                <a:gd name="T76" fmla="*/ 377 w 386"/>
                <a:gd name="T77" fmla="*/ 251 h 386"/>
                <a:gd name="T78" fmla="*/ 353 w 386"/>
                <a:gd name="T79" fmla="*/ 301 h 386"/>
                <a:gd name="T80" fmla="*/ 315 w 386"/>
                <a:gd name="T81" fmla="*/ 343 h 386"/>
                <a:gd name="T82" fmla="*/ 268 w 386"/>
                <a:gd name="T83" fmla="*/ 372 h 386"/>
                <a:gd name="T84" fmla="*/ 212 w 386"/>
                <a:gd name="T85" fmla="*/ 3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6" h="386">
                  <a:moveTo>
                    <a:pt x="193" y="39"/>
                  </a:moveTo>
                  <a:lnTo>
                    <a:pt x="177" y="39"/>
                  </a:lnTo>
                  <a:lnTo>
                    <a:pt x="161" y="42"/>
                  </a:lnTo>
                  <a:lnTo>
                    <a:pt x="147" y="46"/>
                  </a:lnTo>
                  <a:lnTo>
                    <a:pt x="132" y="51"/>
                  </a:lnTo>
                  <a:lnTo>
                    <a:pt x="119" y="58"/>
                  </a:lnTo>
                  <a:lnTo>
                    <a:pt x="107" y="65"/>
                  </a:lnTo>
                  <a:lnTo>
                    <a:pt x="95" y="74"/>
                  </a:lnTo>
                  <a:lnTo>
                    <a:pt x="83" y="84"/>
                  </a:lnTo>
                  <a:lnTo>
                    <a:pt x="73" y="95"/>
                  </a:lnTo>
                  <a:lnTo>
                    <a:pt x="65" y="107"/>
                  </a:lnTo>
                  <a:lnTo>
                    <a:pt x="56" y="120"/>
                  </a:lnTo>
                  <a:lnTo>
                    <a:pt x="50" y="133"/>
                  </a:lnTo>
                  <a:lnTo>
                    <a:pt x="45" y="147"/>
                  </a:lnTo>
                  <a:lnTo>
                    <a:pt x="42" y="162"/>
                  </a:lnTo>
                  <a:lnTo>
                    <a:pt x="39" y="177"/>
                  </a:lnTo>
                  <a:lnTo>
                    <a:pt x="37" y="193"/>
                  </a:lnTo>
                  <a:lnTo>
                    <a:pt x="39" y="209"/>
                  </a:lnTo>
                  <a:lnTo>
                    <a:pt x="42" y="225"/>
                  </a:lnTo>
                  <a:lnTo>
                    <a:pt x="45" y="239"/>
                  </a:lnTo>
                  <a:lnTo>
                    <a:pt x="50" y="254"/>
                  </a:lnTo>
                  <a:lnTo>
                    <a:pt x="56" y="267"/>
                  </a:lnTo>
                  <a:lnTo>
                    <a:pt x="65" y="280"/>
                  </a:lnTo>
                  <a:lnTo>
                    <a:pt x="73" y="291"/>
                  </a:lnTo>
                  <a:lnTo>
                    <a:pt x="83" y="303"/>
                  </a:lnTo>
                  <a:lnTo>
                    <a:pt x="95" y="313"/>
                  </a:lnTo>
                  <a:lnTo>
                    <a:pt x="107" y="321"/>
                  </a:lnTo>
                  <a:lnTo>
                    <a:pt x="119" y="329"/>
                  </a:lnTo>
                  <a:lnTo>
                    <a:pt x="132" y="336"/>
                  </a:lnTo>
                  <a:lnTo>
                    <a:pt x="147" y="342"/>
                  </a:lnTo>
                  <a:lnTo>
                    <a:pt x="161" y="345"/>
                  </a:lnTo>
                  <a:lnTo>
                    <a:pt x="177" y="347"/>
                  </a:lnTo>
                  <a:lnTo>
                    <a:pt x="193" y="347"/>
                  </a:lnTo>
                  <a:lnTo>
                    <a:pt x="209" y="347"/>
                  </a:lnTo>
                  <a:lnTo>
                    <a:pt x="223" y="345"/>
                  </a:lnTo>
                  <a:lnTo>
                    <a:pt x="239" y="342"/>
                  </a:lnTo>
                  <a:lnTo>
                    <a:pt x="252" y="336"/>
                  </a:lnTo>
                  <a:lnTo>
                    <a:pt x="266" y="329"/>
                  </a:lnTo>
                  <a:lnTo>
                    <a:pt x="279" y="321"/>
                  </a:lnTo>
                  <a:lnTo>
                    <a:pt x="291" y="313"/>
                  </a:lnTo>
                  <a:lnTo>
                    <a:pt x="302" y="303"/>
                  </a:lnTo>
                  <a:lnTo>
                    <a:pt x="311" y="291"/>
                  </a:lnTo>
                  <a:lnTo>
                    <a:pt x="321" y="280"/>
                  </a:lnTo>
                  <a:lnTo>
                    <a:pt x="328" y="267"/>
                  </a:lnTo>
                  <a:lnTo>
                    <a:pt x="335" y="254"/>
                  </a:lnTo>
                  <a:lnTo>
                    <a:pt x="340" y="239"/>
                  </a:lnTo>
                  <a:lnTo>
                    <a:pt x="344" y="225"/>
                  </a:lnTo>
                  <a:lnTo>
                    <a:pt x="346" y="209"/>
                  </a:lnTo>
                  <a:lnTo>
                    <a:pt x="347" y="193"/>
                  </a:lnTo>
                  <a:lnTo>
                    <a:pt x="346" y="177"/>
                  </a:lnTo>
                  <a:lnTo>
                    <a:pt x="344" y="162"/>
                  </a:lnTo>
                  <a:lnTo>
                    <a:pt x="340" y="147"/>
                  </a:lnTo>
                  <a:lnTo>
                    <a:pt x="335" y="133"/>
                  </a:lnTo>
                  <a:lnTo>
                    <a:pt x="328" y="120"/>
                  </a:lnTo>
                  <a:lnTo>
                    <a:pt x="321" y="107"/>
                  </a:lnTo>
                  <a:lnTo>
                    <a:pt x="311" y="95"/>
                  </a:lnTo>
                  <a:lnTo>
                    <a:pt x="302" y="84"/>
                  </a:lnTo>
                  <a:lnTo>
                    <a:pt x="291" y="74"/>
                  </a:lnTo>
                  <a:lnTo>
                    <a:pt x="279" y="65"/>
                  </a:lnTo>
                  <a:lnTo>
                    <a:pt x="266" y="58"/>
                  </a:lnTo>
                  <a:lnTo>
                    <a:pt x="252" y="51"/>
                  </a:lnTo>
                  <a:lnTo>
                    <a:pt x="239" y="46"/>
                  </a:lnTo>
                  <a:lnTo>
                    <a:pt x="223" y="42"/>
                  </a:lnTo>
                  <a:lnTo>
                    <a:pt x="209" y="39"/>
                  </a:lnTo>
                  <a:lnTo>
                    <a:pt x="193" y="39"/>
                  </a:lnTo>
                  <a:close/>
                  <a:moveTo>
                    <a:pt x="193" y="386"/>
                  </a:moveTo>
                  <a:lnTo>
                    <a:pt x="173" y="385"/>
                  </a:lnTo>
                  <a:lnTo>
                    <a:pt x="154" y="382"/>
                  </a:lnTo>
                  <a:lnTo>
                    <a:pt x="135" y="378"/>
                  </a:lnTo>
                  <a:lnTo>
                    <a:pt x="118" y="372"/>
                  </a:lnTo>
                  <a:lnTo>
                    <a:pt x="101" y="363"/>
                  </a:lnTo>
                  <a:lnTo>
                    <a:pt x="85" y="353"/>
                  </a:lnTo>
                  <a:lnTo>
                    <a:pt x="69" y="343"/>
                  </a:lnTo>
                  <a:lnTo>
                    <a:pt x="56" y="330"/>
                  </a:lnTo>
                  <a:lnTo>
                    <a:pt x="43" y="316"/>
                  </a:lnTo>
                  <a:lnTo>
                    <a:pt x="33" y="301"/>
                  </a:lnTo>
                  <a:lnTo>
                    <a:pt x="23" y="285"/>
                  </a:lnTo>
                  <a:lnTo>
                    <a:pt x="14" y="268"/>
                  </a:lnTo>
                  <a:lnTo>
                    <a:pt x="9" y="251"/>
                  </a:lnTo>
                  <a:lnTo>
                    <a:pt x="3" y="232"/>
                  </a:lnTo>
                  <a:lnTo>
                    <a:pt x="0" y="213"/>
                  </a:lnTo>
                  <a:lnTo>
                    <a:pt x="0" y="193"/>
                  </a:lnTo>
                  <a:lnTo>
                    <a:pt x="0" y="173"/>
                  </a:lnTo>
                  <a:lnTo>
                    <a:pt x="3" y="154"/>
                  </a:lnTo>
                  <a:lnTo>
                    <a:pt x="9" y="136"/>
                  </a:lnTo>
                  <a:lnTo>
                    <a:pt x="14" y="118"/>
                  </a:lnTo>
                  <a:lnTo>
                    <a:pt x="23" y="101"/>
                  </a:lnTo>
                  <a:lnTo>
                    <a:pt x="33" y="85"/>
                  </a:lnTo>
                  <a:lnTo>
                    <a:pt x="43" y="71"/>
                  </a:lnTo>
                  <a:lnTo>
                    <a:pt x="56" y="56"/>
                  </a:lnTo>
                  <a:lnTo>
                    <a:pt x="69" y="45"/>
                  </a:lnTo>
                  <a:lnTo>
                    <a:pt x="85" y="33"/>
                  </a:lnTo>
                  <a:lnTo>
                    <a:pt x="101" y="23"/>
                  </a:lnTo>
                  <a:lnTo>
                    <a:pt x="118" y="16"/>
                  </a:lnTo>
                  <a:lnTo>
                    <a:pt x="135" y="9"/>
                  </a:lnTo>
                  <a:lnTo>
                    <a:pt x="154" y="5"/>
                  </a:lnTo>
                  <a:lnTo>
                    <a:pt x="173" y="2"/>
                  </a:lnTo>
                  <a:lnTo>
                    <a:pt x="193" y="0"/>
                  </a:lnTo>
                  <a:lnTo>
                    <a:pt x="212" y="2"/>
                  </a:lnTo>
                  <a:lnTo>
                    <a:pt x="232" y="5"/>
                  </a:lnTo>
                  <a:lnTo>
                    <a:pt x="251" y="9"/>
                  </a:lnTo>
                  <a:lnTo>
                    <a:pt x="268" y="16"/>
                  </a:lnTo>
                  <a:lnTo>
                    <a:pt x="285" y="23"/>
                  </a:lnTo>
                  <a:lnTo>
                    <a:pt x="301" y="33"/>
                  </a:lnTo>
                  <a:lnTo>
                    <a:pt x="315" y="45"/>
                  </a:lnTo>
                  <a:lnTo>
                    <a:pt x="330" y="56"/>
                  </a:lnTo>
                  <a:lnTo>
                    <a:pt x="341" y="71"/>
                  </a:lnTo>
                  <a:lnTo>
                    <a:pt x="353" y="85"/>
                  </a:lnTo>
                  <a:lnTo>
                    <a:pt x="363" y="101"/>
                  </a:lnTo>
                  <a:lnTo>
                    <a:pt x="370" y="118"/>
                  </a:lnTo>
                  <a:lnTo>
                    <a:pt x="377" y="136"/>
                  </a:lnTo>
                  <a:lnTo>
                    <a:pt x="382" y="154"/>
                  </a:lnTo>
                  <a:lnTo>
                    <a:pt x="384" y="173"/>
                  </a:lnTo>
                  <a:lnTo>
                    <a:pt x="386" y="193"/>
                  </a:lnTo>
                  <a:lnTo>
                    <a:pt x="384" y="213"/>
                  </a:lnTo>
                  <a:lnTo>
                    <a:pt x="382" y="232"/>
                  </a:lnTo>
                  <a:lnTo>
                    <a:pt x="377" y="251"/>
                  </a:lnTo>
                  <a:lnTo>
                    <a:pt x="370" y="268"/>
                  </a:lnTo>
                  <a:lnTo>
                    <a:pt x="363" y="285"/>
                  </a:lnTo>
                  <a:lnTo>
                    <a:pt x="353" y="301"/>
                  </a:lnTo>
                  <a:lnTo>
                    <a:pt x="341" y="316"/>
                  </a:lnTo>
                  <a:lnTo>
                    <a:pt x="330" y="330"/>
                  </a:lnTo>
                  <a:lnTo>
                    <a:pt x="315" y="343"/>
                  </a:lnTo>
                  <a:lnTo>
                    <a:pt x="301" y="353"/>
                  </a:lnTo>
                  <a:lnTo>
                    <a:pt x="285" y="363"/>
                  </a:lnTo>
                  <a:lnTo>
                    <a:pt x="268" y="372"/>
                  </a:lnTo>
                  <a:lnTo>
                    <a:pt x="251" y="378"/>
                  </a:lnTo>
                  <a:lnTo>
                    <a:pt x="232" y="382"/>
                  </a:lnTo>
                  <a:lnTo>
                    <a:pt x="212" y="385"/>
                  </a:lnTo>
                  <a:lnTo>
                    <a:pt x="193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22" name="Group 79">
            <a:extLst>
              <a:ext uri="{FF2B5EF4-FFF2-40B4-BE49-F238E27FC236}">
                <a16:creationId xmlns:a16="http://schemas.microsoft.com/office/drawing/2014/main" id="{F3BB0260-9D88-474D-833B-086379F2553D}"/>
              </a:ext>
            </a:extLst>
          </p:cNvPr>
          <p:cNvGrpSpPr/>
          <p:nvPr/>
        </p:nvGrpSpPr>
        <p:grpSpPr>
          <a:xfrm>
            <a:off x="2088487" y="2176217"/>
            <a:ext cx="234524" cy="235818"/>
            <a:chOff x="5009830" y="3762422"/>
            <a:chExt cx="449901" cy="451357"/>
          </a:xfrm>
          <a:solidFill>
            <a:schemeClr val="bg1"/>
          </a:solidFill>
        </p:grpSpPr>
        <p:sp>
          <p:nvSpPr>
            <p:cNvPr id="31" name="Freeform 467">
              <a:extLst>
                <a:ext uri="{FF2B5EF4-FFF2-40B4-BE49-F238E27FC236}">
                  <a16:creationId xmlns:a16="http://schemas.microsoft.com/office/drawing/2014/main" id="{1DC2EA4D-DF32-4F0E-8800-E84A376A88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9830" y="3762422"/>
              <a:ext cx="449901" cy="451357"/>
            </a:xfrm>
            <a:custGeom>
              <a:avLst/>
              <a:gdLst>
                <a:gd name="T0" fmla="*/ 390 w 928"/>
                <a:gd name="T1" fmla="*/ 764 h 928"/>
                <a:gd name="T2" fmla="*/ 408 w 928"/>
                <a:gd name="T3" fmla="*/ 878 h 928"/>
                <a:gd name="T4" fmla="*/ 503 w 928"/>
                <a:gd name="T5" fmla="*/ 889 h 928"/>
                <a:gd name="T6" fmla="*/ 522 w 928"/>
                <a:gd name="T7" fmla="*/ 873 h 928"/>
                <a:gd name="T8" fmla="*/ 559 w 928"/>
                <a:gd name="T9" fmla="*/ 758 h 928"/>
                <a:gd name="T10" fmla="*/ 648 w 928"/>
                <a:gd name="T11" fmla="*/ 731 h 928"/>
                <a:gd name="T12" fmla="*/ 730 w 928"/>
                <a:gd name="T13" fmla="*/ 796 h 928"/>
                <a:gd name="T14" fmla="*/ 797 w 928"/>
                <a:gd name="T15" fmla="*/ 724 h 928"/>
                <a:gd name="T16" fmla="*/ 725 w 928"/>
                <a:gd name="T17" fmla="*/ 637 h 928"/>
                <a:gd name="T18" fmla="*/ 766 w 928"/>
                <a:gd name="T19" fmla="*/ 531 h 928"/>
                <a:gd name="T20" fmla="*/ 880 w 928"/>
                <a:gd name="T21" fmla="*/ 519 h 928"/>
                <a:gd name="T22" fmla="*/ 887 w 928"/>
                <a:gd name="T23" fmla="*/ 423 h 928"/>
                <a:gd name="T24" fmla="*/ 869 w 928"/>
                <a:gd name="T25" fmla="*/ 407 h 928"/>
                <a:gd name="T26" fmla="*/ 749 w 928"/>
                <a:gd name="T27" fmla="*/ 346 h 928"/>
                <a:gd name="T28" fmla="*/ 791 w 928"/>
                <a:gd name="T29" fmla="*/ 218 h 928"/>
                <a:gd name="T30" fmla="*/ 794 w 928"/>
                <a:gd name="T31" fmla="*/ 193 h 928"/>
                <a:gd name="T32" fmla="*/ 719 w 928"/>
                <a:gd name="T33" fmla="*/ 132 h 928"/>
                <a:gd name="T34" fmla="*/ 630 w 928"/>
                <a:gd name="T35" fmla="*/ 204 h 928"/>
                <a:gd name="T36" fmla="*/ 526 w 928"/>
                <a:gd name="T37" fmla="*/ 157 h 928"/>
                <a:gd name="T38" fmla="*/ 516 w 928"/>
                <a:gd name="T39" fmla="*/ 45 h 928"/>
                <a:gd name="T40" fmla="*/ 418 w 928"/>
                <a:gd name="T41" fmla="*/ 41 h 928"/>
                <a:gd name="T42" fmla="*/ 406 w 928"/>
                <a:gd name="T43" fmla="*/ 146 h 928"/>
                <a:gd name="T44" fmla="*/ 324 w 928"/>
                <a:gd name="T45" fmla="*/ 189 h 928"/>
                <a:gd name="T46" fmla="*/ 215 w 928"/>
                <a:gd name="T47" fmla="*/ 134 h 928"/>
                <a:gd name="T48" fmla="*/ 190 w 928"/>
                <a:gd name="T49" fmla="*/ 137 h 928"/>
                <a:gd name="T50" fmla="*/ 131 w 928"/>
                <a:gd name="T51" fmla="*/ 212 h 928"/>
                <a:gd name="T52" fmla="*/ 200 w 928"/>
                <a:gd name="T53" fmla="*/ 304 h 928"/>
                <a:gd name="T54" fmla="*/ 151 w 928"/>
                <a:gd name="T55" fmla="*/ 405 h 928"/>
                <a:gd name="T56" fmla="*/ 42 w 928"/>
                <a:gd name="T57" fmla="*/ 415 h 928"/>
                <a:gd name="T58" fmla="*/ 42 w 928"/>
                <a:gd name="T59" fmla="*/ 513 h 928"/>
                <a:gd name="T60" fmla="*/ 151 w 928"/>
                <a:gd name="T61" fmla="*/ 523 h 928"/>
                <a:gd name="T62" fmla="*/ 200 w 928"/>
                <a:gd name="T63" fmla="*/ 626 h 928"/>
                <a:gd name="T64" fmla="*/ 131 w 928"/>
                <a:gd name="T65" fmla="*/ 716 h 928"/>
                <a:gd name="T66" fmla="*/ 190 w 928"/>
                <a:gd name="T67" fmla="*/ 793 h 928"/>
                <a:gd name="T68" fmla="*/ 215 w 928"/>
                <a:gd name="T69" fmla="*/ 794 h 928"/>
                <a:gd name="T70" fmla="*/ 503 w 928"/>
                <a:gd name="T71" fmla="*/ 928 h 928"/>
                <a:gd name="T72" fmla="*/ 372 w 928"/>
                <a:gd name="T73" fmla="*/ 892 h 928"/>
                <a:gd name="T74" fmla="*/ 295 w 928"/>
                <a:gd name="T75" fmla="*/ 768 h 928"/>
                <a:gd name="T76" fmla="*/ 182 w 928"/>
                <a:gd name="T77" fmla="*/ 832 h 928"/>
                <a:gd name="T78" fmla="*/ 91 w 928"/>
                <a:gd name="T79" fmla="*/ 724 h 928"/>
                <a:gd name="T80" fmla="*/ 143 w 928"/>
                <a:gd name="T81" fmla="*/ 597 h 928"/>
                <a:gd name="T82" fmla="*/ 18 w 928"/>
                <a:gd name="T83" fmla="*/ 543 h 928"/>
                <a:gd name="T84" fmla="*/ 5 w 928"/>
                <a:gd name="T85" fmla="*/ 404 h 928"/>
                <a:gd name="T86" fmla="*/ 130 w 928"/>
                <a:gd name="T87" fmla="*/ 368 h 928"/>
                <a:gd name="T88" fmla="*/ 95 w 928"/>
                <a:gd name="T89" fmla="*/ 227 h 928"/>
                <a:gd name="T90" fmla="*/ 163 w 928"/>
                <a:gd name="T91" fmla="*/ 110 h 928"/>
                <a:gd name="T92" fmla="*/ 236 w 928"/>
                <a:gd name="T93" fmla="*/ 103 h 928"/>
                <a:gd name="T94" fmla="*/ 367 w 928"/>
                <a:gd name="T95" fmla="*/ 58 h 928"/>
                <a:gd name="T96" fmla="*/ 414 w 928"/>
                <a:gd name="T97" fmla="*/ 2 h 928"/>
                <a:gd name="T98" fmla="*/ 550 w 928"/>
                <a:gd name="T99" fmla="*/ 26 h 928"/>
                <a:gd name="T100" fmla="*/ 614 w 928"/>
                <a:gd name="T101" fmla="*/ 152 h 928"/>
                <a:gd name="T102" fmla="*/ 735 w 928"/>
                <a:gd name="T103" fmla="*/ 94 h 928"/>
                <a:gd name="T104" fmla="*/ 834 w 928"/>
                <a:gd name="T105" fmla="*/ 193 h 928"/>
                <a:gd name="T106" fmla="*/ 776 w 928"/>
                <a:gd name="T107" fmla="*/ 314 h 928"/>
                <a:gd name="T108" fmla="*/ 902 w 928"/>
                <a:gd name="T109" fmla="*/ 378 h 928"/>
                <a:gd name="T110" fmla="*/ 926 w 928"/>
                <a:gd name="T111" fmla="*/ 515 h 928"/>
                <a:gd name="T112" fmla="*/ 869 w 928"/>
                <a:gd name="T113" fmla="*/ 561 h 928"/>
                <a:gd name="T114" fmla="*/ 825 w 928"/>
                <a:gd name="T115" fmla="*/ 692 h 928"/>
                <a:gd name="T116" fmla="*/ 818 w 928"/>
                <a:gd name="T117" fmla="*/ 765 h 928"/>
                <a:gd name="T118" fmla="*/ 702 w 928"/>
                <a:gd name="T119" fmla="*/ 832 h 928"/>
                <a:gd name="T120" fmla="*/ 560 w 928"/>
                <a:gd name="T121" fmla="*/ 798 h 928"/>
                <a:gd name="T122" fmla="*/ 524 w 928"/>
                <a:gd name="T123" fmla="*/ 924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8" h="928">
                  <a:moveTo>
                    <a:pt x="293" y="725"/>
                  </a:moveTo>
                  <a:lnTo>
                    <a:pt x="298" y="726"/>
                  </a:lnTo>
                  <a:lnTo>
                    <a:pt x="303" y="728"/>
                  </a:lnTo>
                  <a:lnTo>
                    <a:pt x="324" y="739"/>
                  </a:lnTo>
                  <a:lnTo>
                    <a:pt x="346" y="749"/>
                  </a:lnTo>
                  <a:lnTo>
                    <a:pt x="367" y="758"/>
                  </a:lnTo>
                  <a:lnTo>
                    <a:pt x="390" y="764"/>
                  </a:lnTo>
                  <a:lnTo>
                    <a:pt x="396" y="767"/>
                  </a:lnTo>
                  <a:lnTo>
                    <a:pt x="402" y="771"/>
                  </a:lnTo>
                  <a:lnTo>
                    <a:pt x="405" y="777"/>
                  </a:lnTo>
                  <a:lnTo>
                    <a:pt x="406" y="783"/>
                  </a:lnTo>
                  <a:lnTo>
                    <a:pt x="406" y="870"/>
                  </a:lnTo>
                  <a:lnTo>
                    <a:pt x="406" y="873"/>
                  </a:lnTo>
                  <a:lnTo>
                    <a:pt x="408" y="878"/>
                  </a:lnTo>
                  <a:lnTo>
                    <a:pt x="409" y="881"/>
                  </a:lnTo>
                  <a:lnTo>
                    <a:pt x="411" y="883"/>
                  </a:lnTo>
                  <a:lnTo>
                    <a:pt x="414" y="886"/>
                  </a:lnTo>
                  <a:lnTo>
                    <a:pt x="418" y="888"/>
                  </a:lnTo>
                  <a:lnTo>
                    <a:pt x="421" y="889"/>
                  </a:lnTo>
                  <a:lnTo>
                    <a:pt x="425" y="889"/>
                  </a:lnTo>
                  <a:lnTo>
                    <a:pt x="503" y="889"/>
                  </a:lnTo>
                  <a:lnTo>
                    <a:pt x="506" y="889"/>
                  </a:lnTo>
                  <a:lnTo>
                    <a:pt x="510" y="888"/>
                  </a:lnTo>
                  <a:lnTo>
                    <a:pt x="513" y="886"/>
                  </a:lnTo>
                  <a:lnTo>
                    <a:pt x="516" y="883"/>
                  </a:lnTo>
                  <a:lnTo>
                    <a:pt x="519" y="881"/>
                  </a:lnTo>
                  <a:lnTo>
                    <a:pt x="520" y="878"/>
                  </a:lnTo>
                  <a:lnTo>
                    <a:pt x="522" y="873"/>
                  </a:lnTo>
                  <a:lnTo>
                    <a:pt x="522" y="870"/>
                  </a:lnTo>
                  <a:lnTo>
                    <a:pt x="522" y="783"/>
                  </a:lnTo>
                  <a:lnTo>
                    <a:pt x="523" y="777"/>
                  </a:lnTo>
                  <a:lnTo>
                    <a:pt x="526" y="771"/>
                  </a:lnTo>
                  <a:lnTo>
                    <a:pt x="530" y="767"/>
                  </a:lnTo>
                  <a:lnTo>
                    <a:pt x="536" y="764"/>
                  </a:lnTo>
                  <a:lnTo>
                    <a:pt x="559" y="758"/>
                  </a:lnTo>
                  <a:lnTo>
                    <a:pt x="582" y="749"/>
                  </a:lnTo>
                  <a:lnTo>
                    <a:pt x="604" y="739"/>
                  </a:lnTo>
                  <a:lnTo>
                    <a:pt x="624" y="728"/>
                  </a:lnTo>
                  <a:lnTo>
                    <a:pt x="631" y="725"/>
                  </a:lnTo>
                  <a:lnTo>
                    <a:pt x="637" y="725"/>
                  </a:lnTo>
                  <a:lnTo>
                    <a:pt x="642" y="726"/>
                  </a:lnTo>
                  <a:lnTo>
                    <a:pt x="648" y="731"/>
                  </a:lnTo>
                  <a:lnTo>
                    <a:pt x="709" y="793"/>
                  </a:lnTo>
                  <a:lnTo>
                    <a:pt x="712" y="794"/>
                  </a:lnTo>
                  <a:lnTo>
                    <a:pt x="716" y="796"/>
                  </a:lnTo>
                  <a:lnTo>
                    <a:pt x="719" y="797"/>
                  </a:lnTo>
                  <a:lnTo>
                    <a:pt x="723" y="797"/>
                  </a:lnTo>
                  <a:lnTo>
                    <a:pt x="726" y="797"/>
                  </a:lnTo>
                  <a:lnTo>
                    <a:pt x="730" y="796"/>
                  </a:lnTo>
                  <a:lnTo>
                    <a:pt x="733" y="794"/>
                  </a:lnTo>
                  <a:lnTo>
                    <a:pt x="736" y="793"/>
                  </a:lnTo>
                  <a:lnTo>
                    <a:pt x="791" y="738"/>
                  </a:lnTo>
                  <a:lnTo>
                    <a:pt x="794" y="735"/>
                  </a:lnTo>
                  <a:lnTo>
                    <a:pt x="795" y="731"/>
                  </a:lnTo>
                  <a:lnTo>
                    <a:pt x="797" y="728"/>
                  </a:lnTo>
                  <a:lnTo>
                    <a:pt x="797" y="724"/>
                  </a:lnTo>
                  <a:lnTo>
                    <a:pt x="797" y="721"/>
                  </a:lnTo>
                  <a:lnTo>
                    <a:pt x="795" y="716"/>
                  </a:lnTo>
                  <a:lnTo>
                    <a:pt x="794" y="713"/>
                  </a:lnTo>
                  <a:lnTo>
                    <a:pt x="791" y="711"/>
                  </a:lnTo>
                  <a:lnTo>
                    <a:pt x="730" y="649"/>
                  </a:lnTo>
                  <a:lnTo>
                    <a:pt x="726" y="643"/>
                  </a:lnTo>
                  <a:lnTo>
                    <a:pt x="725" y="637"/>
                  </a:lnTo>
                  <a:lnTo>
                    <a:pt x="725" y="631"/>
                  </a:lnTo>
                  <a:lnTo>
                    <a:pt x="727" y="626"/>
                  </a:lnTo>
                  <a:lnTo>
                    <a:pt x="739" y="604"/>
                  </a:lnTo>
                  <a:lnTo>
                    <a:pt x="749" y="582"/>
                  </a:lnTo>
                  <a:lnTo>
                    <a:pt x="758" y="561"/>
                  </a:lnTo>
                  <a:lnTo>
                    <a:pt x="763" y="538"/>
                  </a:lnTo>
                  <a:lnTo>
                    <a:pt x="766" y="531"/>
                  </a:lnTo>
                  <a:lnTo>
                    <a:pt x="771" y="526"/>
                  </a:lnTo>
                  <a:lnTo>
                    <a:pt x="776" y="523"/>
                  </a:lnTo>
                  <a:lnTo>
                    <a:pt x="782" y="522"/>
                  </a:lnTo>
                  <a:lnTo>
                    <a:pt x="869" y="522"/>
                  </a:lnTo>
                  <a:lnTo>
                    <a:pt x="873" y="522"/>
                  </a:lnTo>
                  <a:lnTo>
                    <a:pt x="876" y="520"/>
                  </a:lnTo>
                  <a:lnTo>
                    <a:pt x="880" y="519"/>
                  </a:lnTo>
                  <a:lnTo>
                    <a:pt x="883" y="516"/>
                  </a:lnTo>
                  <a:lnTo>
                    <a:pt x="886" y="513"/>
                  </a:lnTo>
                  <a:lnTo>
                    <a:pt x="887" y="510"/>
                  </a:lnTo>
                  <a:lnTo>
                    <a:pt x="887" y="507"/>
                  </a:lnTo>
                  <a:lnTo>
                    <a:pt x="889" y="503"/>
                  </a:lnTo>
                  <a:lnTo>
                    <a:pt x="889" y="425"/>
                  </a:lnTo>
                  <a:lnTo>
                    <a:pt x="887" y="423"/>
                  </a:lnTo>
                  <a:lnTo>
                    <a:pt x="887" y="418"/>
                  </a:lnTo>
                  <a:lnTo>
                    <a:pt x="884" y="415"/>
                  </a:lnTo>
                  <a:lnTo>
                    <a:pt x="883" y="412"/>
                  </a:lnTo>
                  <a:lnTo>
                    <a:pt x="880" y="410"/>
                  </a:lnTo>
                  <a:lnTo>
                    <a:pt x="877" y="408"/>
                  </a:lnTo>
                  <a:lnTo>
                    <a:pt x="873" y="407"/>
                  </a:lnTo>
                  <a:lnTo>
                    <a:pt x="869" y="407"/>
                  </a:lnTo>
                  <a:lnTo>
                    <a:pt x="782" y="407"/>
                  </a:lnTo>
                  <a:lnTo>
                    <a:pt x="776" y="405"/>
                  </a:lnTo>
                  <a:lnTo>
                    <a:pt x="771" y="402"/>
                  </a:lnTo>
                  <a:lnTo>
                    <a:pt x="766" y="398"/>
                  </a:lnTo>
                  <a:lnTo>
                    <a:pt x="763" y="392"/>
                  </a:lnTo>
                  <a:lnTo>
                    <a:pt x="758" y="369"/>
                  </a:lnTo>
                  <a:lnTo>
                    <a:pt x="749" y="346"/>
                  </a:lnTo>
                  <a:lnTo>
                    <a:pt x="739" y="325"/>
                  </a:lnTo>
                  <a:lnTo>
                    <a:pt x="727" y="303"/>
                  </a:lnTo>
                  <a:lnTo>
                    <a:pt x="725" y="297"/>
                  </a:lnTo>
                  <a:lnTo>
                    <a:pt x="725" y="291"/>
                  </a:lnTo>
                  <a:lnTo>
                    <a:pt x="726" y="286"/>
                  </a:lnTo>
                  <a:lnTo>
                    <a:pt x="730" y="280"/>
                  </a:lnTo>
                  <a:lnTo>
                    <a:pt x="791" y="218"/>
                  </a:lnTo>
                  <a:lnTo>
                    <a:pt x="794" y="215"/>
                  </a:lnTo>
                  <a:lnTo>
                    <a:pt x="795" y="212"/>
                  </a:lnTo>
                  <a:lnTo>
                    <a:pt x="797" y="209"/>
                  </a:lnTo>
                  <a:lnTo>
                    <a:pt x="797" y="205"/>
                  </a:lnTo>
                  <a:lnTo>
                    <a:pt x="797" y="201"/>
                  </a:lnTo>
                  <a:lnTo>
                    <a:pt x="795" y="198"/>
                  </a:lnTo>
                  <a:lnTo>
                    <a:pt x="794" y="193"/>
                  </a:lnTo>
                  <a:lnTo>
                    <a:pt x="791" y="191"/>
                  </a:lnTo>
                  <a:lnTo>
                    <a:pt x="736" y="136"/>
                  </a:lnTo>
                  <a:lnTo>
                    <a:pt x="733" y="134"/>
                  </a:lnTo>
                  <a:lnTo>
                    <a:pt x="730" y="133"/>
                  </a:lnTo>
                  <a:lnTo>
                    <a:pt x="726" y="132"/>
                  </a:lnTo>
                  <a:lnTo>
                    <a:pt x="723" y="132"/>
                  </a:lnTo>
                  <a:lnTo>
                    <a:pt x="719" y="132"/>
                  </a:lnTo>
                  <a:lnTo>
                    <a:pt x="716" y="133"/>
                  </a:lnTo>
                  <a:lnTo>
                    <a:pt x="712" y="134"/>
                  </a:lnTo>
                  <a:lnTo>
                    <a:pt x="709" y="136"/>
                  </a:lnTo>
                  <a:lnTo>
                    <a:pt x="648" y="198"/>
                  </a:lnTo>
                  <a:lnTo>
                    <a:pt x="642" y="202"/>
                  </a:lnTo>
                  <a:lnTo>
                    <a:pt x="637" y="204"/>
                  </a:lnTo>
                  <a:lnTo>
                    <a:pt x="630" y="204"/>
                  </a:lnTo>
                  <a:lnTo>
                    <a:pt x="624" y="201"/>
                  </a:lnTo>
                  <a:lnTo>
                    <a:pt x="604" y="189"/>
                  </a:lnTo>
                  <a:lnTo>
                    <a:pt x="582" y="179"/>
                  </a:lnTo>
                  <a:lnTo>
                    <a:pt x="559" y="170"/>
                  </a:lnTo>
                  <a:lnTo>
                    <a:pt x="536" y="165"/>
                  </a:lnTo>
                  <a:lnTo>
                    <a:pt x="530" y="162"/>
                  </a:lnTo>
                  <a:lnTo>
                    <a:pt x="526" y="157"/>
                  </a:lnTo>
                  <a:lnTo>
                    <a:pt x="523" y="152"/>
                  </a:lnTo>
                  <a:lnTo>
                    <a:pt x="522" y="146"/>
                  </a:lnTo>
                  <a:lnTo>
                    <a:pt x="522" y="58"/>
                  </a:lnTo>
                  <a:lnTo>
                    <a:pt x="522" y="55"/>
                  </a:lnTo>
                  <a:lnTo>
                    <a:pt x="520" y="51"/>
                  </a:lnTo>
                  <a:lnTo>
                    <a:pt x="519" y="48"/>
                  </a:lnTo>
                  <a:lnTo>
                    <a:pt x="516" y="45"/>
                  </a:lnTo>
                  <a:lnTo>
                    <a:pt x="513" y="42"/>
                  </a:lnTo>
                  <a:lnTo>
                    <a:pt x="510" y="41"/>
                  </a:lnTo>
                  <a:lnTo>
                    <a:pt x="506" y="39"/>
                  </a:lnTo>
                  <a:lnTo>
                    <a:pt x="503" y="39"/>
                  </a:lnTo>
                  <a:lnTo>
                    <a:pt x="425" y="39"/>
                  </a:lnTo>
                  <a:lnTo>
                    <a:pt x="421" y="39"/>
                  </a:lnTo>
                  <a:lnTo>
                    <a:pt x="418" y="41"/>
                  </a:lnTo>
                  <a:lnTo>
                    <a:pt x="414" y="42"/>
                  </a:lnTo>
                  <a:lnTo>
                    <a:pt x="411" y="45"/>
                  </a:lnTo>
                  <a:lnTo>
                    <a:pt x="409" y="48"/>
                  </a:lnTo>
                  <a:lnTo>
                    <a:pt x="408" y="51"/>
                  </a:lnTo>
                  <a:lnTo>
                    <a:pt x="406" y="55"/>
                  </a:lnTo>
                  <a:lnTo>
                    <a:pt x="406" y="58"/>
                  </a:lnTo>
                  <a:lnTo>
                    <a:pt x="406" y="146"/>
                  </a:lnTo>
                  <a:lnTo>
                    <a:pt x="405" y="152"/>
                  </a:lnTo>
                  <a:lnTo>
                    <a:pt x="402" y="157"/>
                  </a:lnTo>
                  <a:lnTo>
                    <a:pt x="396" y="162"/>
                  </a:lnTo>
                  <a:lnTo>
                    <a:pt x="390" y="165"/>
                  </a:lnTo>
                  <a:lnTo>
                    <a:pt x="367" y="170"/>
                  </a:lnTo>
                  <a:lnTo>
                    <a:pt x="346" y="179"/>
                  </a:lnTo>
                  <a:lnTo>
                    <a:pt x="324" y="189"/>
                  </a:lnTo>
                  <a:lnTo>
                    <a:pt x="303" y="201"/>
                  </a:lnTo>
                  <a:lnTo>
                    <a:pt x="297" y="204"/>
                  </a:lnTo>
                  <a:lnTo>
                    <a:pt x="291" y="204"/>
                  </a:lnTo>
                  <a:lnTo>
                    <a:pt x="284" y="202"/>
                  </a:lnTo>
                  <a:lnTo>
                    <a:pt x="280" y="198"/>
                  </a:lnTo>
                  <a:lnTo>
                    <a:pt x="218" y="137"/>
                  </a:lnTo>
                  <a:lnTo>
                    <a:pt x="215" y="134"/>
                  </a:lnTo>
                  <a:lnTo>
                    <a:pt x="212" y="133"/>
                  </a:lnTo>
                  <a:lnTo>
                    <a:pt x="208" y="132"/>
                  </a:lnTo>
                  <a:lnTo>
                    <a:pt x="205" y="132"/>
                  </a:lnTo>
                  <a:lnTo>
                    <a:pt x="200" y="132"/>
                  </a:lnTo>
                  <a:lnTo>
                    <a:pt x="196" y="133"/>
                  </a:lnTo>
                  <a:lnTo>
                    <a:pt x="193" y="134"/>
                  </a:lnTo>
                  <a:lnTo>
                    <a:pt x="190" y="137"/>
                  </a:lnTo>
                  <a:lnTo>
                    <a:pt x="136" y="191"/>
                  </a:lnTo>
                  <a:lnTo>
                    <a:pt x="133" y="195"/>
                  </a:lnTo>
                  <a:lnTo>
                    <a:pt x="131" y="198"/>
                  </a:lnTo>
                  <a:lnTo>
                    <a:pt x="131" y="201"/>
                  </a:lnTo>
                  <a:lnTo>
                    <a:pt x="130" y="205"/>
                  </a:lnTo>
                  <a:lnTo>
                    <a:pt x="131" y="208"/>
                  </a:lnTo>
                  <a:lnTo>
                    <a:pt x="131" y="212"/>
                  </a:lnTo>
                  <a:lnTo>
                    <a:pt x="133" y="215"/>
                  </a:lnTo>
                  <a:lnTo>
                    <a:pt x="136" y="218"/>
                  </a:lnTo>
                  <a:lnTo>
                    <a:pt x="198" y="280"/>
                  </a:lnTo>
                  <a:lnTo>
                    <a:pt x="200" y="286"/>
                  </a:lnTo>
                  <a:lnTo>
                    <a:pt x="203" y="291"/>
                  </a:lnTo>
                  <a:lnTo>
                    <a:pt x="202" y="297"/>
                  </a:lnTo>
                  <a:lnTo>
                    <a:pt x="200" y="304"/>
                  </a:lnTo>
                  <a:lnTo>
                    <a:pt x="189" y="325"/>
                  </a:lnTo>
                  <a:lnTo>
                    <a:pt x="179" y="346"/>
                  </a:lnTo>
                  <a:lnTo>
                    <a:pt x="170" y="369"/>
                  </a:lnTo>
                  <a:lnTo>
                    <a:pt x="163" y="392"/>
                  </a:lnTo>
                  <a:lnTo>
                    <a:pt x="162" y="398"/>
                  </a:lnTo>
                  <a:lnTo>
                    <a:pt x="157" y="402"/>
                  </a:lnTo>
                  <a:lnTo>
                    <a:pt x="151" y="405"/>
                  </a:lnTo>
                  <a:lnTo>
                    <a:pt x="144" y="407"/>
                  </a:lnTo>
                  <a:lnTo>
                    <a:pt x="58" y="407"/>
                  </a:lnTo>
                  <a:lnTo>
                    <a:pt x="54" y="407"/>
                  </a:lnTo>
                  <a:lnTo>
                    <a:pt x="51" y="408"/>
                  </a:lnTo>
                  <a:lnTo>
                    <a:pt x="48" y="410"/>
                  </a:lnTo>
                  <a:lnTo>
                    <a:pt x="45" y="412"/>
                  </a:lnTo>
                  <a:lnTo>
                    <a:pt x="42" y="415"/>
                  </a:lnTo>
                  <a:lnTo>
                    <a:pt x="41" y="418"/>
                  </a:lnTo>
                  <a:lnTo>
                    <a:pt x="39" y="423"/>
                  </a:lnTo>
                  <a:lnTo>
                    <a:pt x="39" y="425"/>
                  </a:lnTo>
                  <a:lnTo>
                    <a:pt x="39" y="503"/>
                  </a:lnTo>
                  <a:lnTo>
                    <a:pt x="39" y="507"/>
                  </a:lnTo>
                  <a:lnTo>
                    <a:pt x="41" y="510"/>
                  </a:lnTo>
                  <a:lnTo>
                    <a:pt x="42" y="513"/>
                  </a:lnTo>
                  <a:lnTo>
                    <a:pt x="45" y="516"/>
                  </a:lnTo>
                  <a:lnTo>
                    <a:pt x="48" y="519"/>
                  </a:lnTo>
                  <a:lnTo>
                    <a:pt x="51" y="520"/>
                  </a:lnTo>
                  <a:lnTo>
                    <a:pt x="54" y="522"/>
                  </a:lnTo>
                  <a:lnTo>
                    <a:pt x="58" y="522"/>
                  </a:lnTo>
                  <a:lnTo>
                    <a:pt x="144" y="522"/>
                  </a:lnTo>
                  <a:lnTo>
                    <a:pt x="151" y="523"/>
                  </a:lnTo>
                  <a:lnTo>
                    <a:pt x="157" y="526"/>
                  </a:lnTo>
                  <a:lnTo>
                    <a:pt x="162" y="531"/>
                  </a:lnTo>
                  <a:lnTo>
                    <a:pt x="163" y="538"/>
                  </a:lnTo>
                  <a:lnTo>
                    <a:pt x="170" y="561"/>
                  </a:lnTo>
                  <a:lnTo>
                    <a:pt x="179" y="582"/>
                  </a:lnTo>
                  <a:lnTo>
                    <a:pt x="189" y="604"/>
                  </a:lnTo>
                  <a:lnTo>
                    <a:pt x="200" y="626"/>
                  </a:lnTo>
                  <a:lnTo>
                    <a:pt x="202" y="631"/>
                  </a:lnTo>
                  <a:lnTo>
                    <a:pt x="203" y="637"/>
                  </a:lnTo>
                  <a:lnTo>
                    <a:pt x="200" y="643"/>
                  </a:lnTo>
                  <a:lnTo>
                    <a:pt x="198" y="649"/>
                  </a:lnTo>
                  <a:lnTo>
                    <a:pt x="136" y="711"/>
                  </a:lnTo>
                  <a:lnTo>
                    <a:pt x="134" y="713"/>
                  </a:lnTo>
                  <a:lnTo>
                    <a:pt x="131" y="716"/>
                  </a:lnTo>
                  <a:lnTo>
                    <a:pt x="131" y="721"/>
                  </a:lnTo>
                  <a:lnTo>
                    <a:pt x="130" y="724"/>
                  </a:lnTo>
                  <a:lnTo>
                    <a:pt x="131" y="728"/>
                  </a:lnTo>
                  <a:lnTo>
                    <a:pt x="131" y="731"/>
                  </a:lnTo>
                  <a:lnTo>
                    <a:pt x="134" y="735"/>
                  </a:lnTo>
                  <a:lnTo>
                    <a:pt x="136" y="738"/>
                  </a:lnTo>
                  <a:lnTo>
                    <a:pt x="190" y="793"/>
                  </a:lnTo>
                  <a:lnTo>
                    <a:pt x="193" y="794"/>
                  </a:lnTo>
                  <a:lnTo>
                    <a:pt x="196" y="796"/>
                  </a:lnTo>
                  <a:lnTo>
                    <a:pt x="200" y="797"/>
                  </a:lnTo>
                  <a:lnTo>
                    <a:pt x="205" y="797"/>
                  </a:lnTo>
                  <a:lnTo>
                    <a:pt x="208" y="797"/>
                  </a:lnTo>
                  <a:lnTo>
                    <a:pt x="212" y="796"/>
                  </a:lnTo>
                  <a:lnTo>
                    <a:pt x="215" y="794"/>
                  </a:lnTo>
                  <a:lnTo>
                    <a:pt x="218" y="793"/>
                  </a:lnTo>
                  <a:lnTo>
                    <a:pt x="280" y="731"/>
                  </a:lnTo>
                  <a:lnTo>
                    <a:pt x="282" y="728"/>
                  </a:lnTo>
                  <a:lnTo>
                    <a:pt x="285" y="726"/>
                  </a:lnTo>
                  <a:lnTo>
                    <a:pt x="290" y="725"/>
                  </a:lnTo>
                  <a:lnTo>
                    <a:pt x="293" y="725"/>
                  </a:lnTo>
                  <a:close/>
                  <a:moveTo>
                    <a:pt x="503" y="928"/>
                  </a:moveTo>
                  <a:lnTo>
                    <a:pt x="425" y="928"/>
                  </a:lnTo>
                  <a:lnTo>
                    <a:pt x="414" y="927"/>
                  </a:lnTo>
                  <a:lnTo>
                    <a:pt x="402" y="924"/>
                  </a:lnTo>
                  <a:lnTo>
                    <a:pt x="392" y="918"/>
                  </a:lnTo>
                  <a:lnTo>
                    <a:pt x="383" y="911"/>
                  </a:lnTo>
                  <a:lnTo>
                    <a:pt x="378" y="902"/>
                  </a:lnTo>
                  <a:lnTo>
                    <a:pt x="372" y="892"/>
                  </a:lnTo>
                  <a:lnTo>
                    <a:pt x="369" y="882"/>
                  </a:lnTo>
                  <a:lnTo>
                    <a:pt x="367" y="870"/>
                  </a:lnTo>
                  <a:lnTo>
                    <a:pt x="367" y="798"/>
                  </a:lnTo>
                  <a:lnTo>
                    <a:pt x="349" y="793"/>
                  </a:lnTo>
                  <a:lnTo>
                    <a:pt x="330" y="785"/>
                  </a:lnTo>
                  <a:lnTo>
                    <a:pt x="313" y="777"/>
                  </a:lnTo>
                  <a:lnTo>
                    <a:pt x="295" y="768"/>
                  </a:lnTo>
                  <a:lnTo>
                    <a:pt x="245" y="820"/>
                  </a:lnTo>
                  <a:lnTo>
                    <a:pt x="236" y="827"/>
                  </a:lnTo>
                  <a:lnTo>
                    <a:pt x="226" y="832"/>
                  </a:lnTo>
                  <a:lnTo>
                    <a:pt x="215" y="834"/>
                  </a:lnTo>
                  <a:lnTo>
                    <a:pt x="205" y="836"/>
                  </a:lnTo>
                  <a:lnTo>
                    <a:pt x="193" y="834"/>
                  </a:lnTo>
                  <a:lnTo>
                    <a:pt x="182" y="832"/>
                  </a:lnTo>
                  <a:lnTo>
                    <a:pt x="172" y="827"/>
                  </a:lnTo>
                  <a:lnTo>
                    <a:pt x="163" y="820"/>
                  </a:lnTo>
                  <a:lnTo>
                    <a:pt x="108" y="765"/>
                  </a:lnTo>
                  <a:lnTo>
                    <a:pt x="101" y="757"/>
                  </a:lnTo>
                  <a:lnTo>
                    <a:pt x="95" y="747"/>
                  </a:lnTo>
                  <a:lnTo>
                    <a:pt x="92" y="735"/>
                  </a:lnTo>
                  <a:lnTo>
                    <a:pt x="91" y="724"/>
                  </a:lnTo>
                  <a:lnTo>
                    <a:pt x="92" y="712"/>
                  </a:lnTo>
                  <a:lnTo>
                    <a:pt x="95" y="702"/>
                  </a:lnTo>
                  <a:lnTo>
                    <a:pt x="101" y="692"/>
                  </a:lnTo>
                  <a:lnTo>
                    <a:pt x="108" y="683"/>
                  </a:lnTo>
                  <a:lnTo>
                    <a:pt x="160" y="631"/>
                  </a:lnTo>
                  <a:lnTo>
                    <a:pt x="150" y="616"/>
                  </a:lnTo>
                  <a:lnTo>
                    <a:pt x="143" y="597"/>
                  </a:lnTo>
                  <a:lnTo>
                    <a:pt x="136" y="580"/>
                  </a:lnTo>
                  <a:lnTo>
                    <a:pt x="130" y="561"/>
                  </a:lnTo>
                  <a:lnTo>
                    <a:pt x="58" y="561"/>
                  </a:lnTo>
                  <a:lnTo>
                    <a:pt x="46" y="559"/>
                  </a:lnTo>
                  <a:lnTo>
                    <a:pt x="36" y="556"/>
                  </a:lnTo>
                  <a:lnTo>
                    <a:pt x="26" y="551"/>
                  </a:lnTo>
                  <a:lnTo>
                    <a:pt x="18" y="543"/>
                  </a:lnTo>
                  <a:lnTo>
                    <a:pt x="10" y="535"/>
                  </a:lnTo>
                  <a:lnTo>
                    <a:pt x="5" y="526"/>
                  </a:lnTo>
                  <a:lnTo>
                    <a:pt x="2" y="515"/>
                  </a:lnTo>
                  <a:lnTo>
                    <a:pt x="0" y="503"/>
                  </a:lnTo>
                  <a:lnTo>
                    <a:pt x="0" y="425"/>
                  </a:lnTo>
                  <a:lnTo>
                    <a:pt x="2" y="414"/>
                  </a:lnTo>
                  <a:lnTo>
                    <a:pt x="5" y="404"/>
                  </a:lnTo>
                  <a:lnTo>
                    <a:pt x="10" y="394"/>
                  </a:lnTo>
                  <a:lnTo>
                    <a:pt x="18" y="385"/>
                  </a:lnTo>
                  <a:lnTo>
                    <a:pt x="26" y="378"/>
                  </a:lnTo>
                  <a:lnTo>
                    <a:pt x="36" y="372"/>
                  </a:lnTo>
                  <a:lnTo>
                    <a:pt x="46" y="369"/>
                  </a:lnTo>
                  <a:lnTo>
                    <a:pt x="58" y="368"/>
                  </a:lnTo>
                  <a:lnTo>
                    <a:pt x="130" y="368"/>
                  </a:lnTo>
                  <a:lnTo>
                    <a:pt x="136" y="349"/>
                  </a:lnTo>
                  <a:lnTo>
                    <a:pt x="143" y="332"/>
                  </a:lnTo>
                  <a:lnTo>
                    <a:pt x="150" y="314"/>
                  </a:lnTo>
                  <a:lnTo>
                    <a:pt x="160" y="297"/>
                  </a:lnTo>
                  <a:lnTo>
                    <a:pt x="108" y="245"/>
                  </a:lnTo>
                  <a:lnTo>
                    <a:pt x="101" y="237"/>
                  </a:lnTo>
                  <a:lnTo>
                    <a:pt x="95" y="227"/>
                  </a:lnTo>
                  <a:lnTo>
                    <a:pt x="92" y="217"/>
                  </a:lnTo>
                  <a:lnTo>
                    <a:pt x="91" y="205"/>
                  </a:lnTo>
                  <a:lnTo>
                    <a:pt x="92" y="193"/>
                  </a:lnTo>
                  <a:lnTo>
                    <a:pt x="95" y="183"/>
                  </a:lnTo>
                  <a:lnTo>
                    <a:pt x="101" y="173"/>
                  </a:lnTo>
                  <a:lnTo>
                    <a:pt x="108" y="163"/>
                  </a:lnTo>
                  <a:lnTo>
                    <a:pt x="163" y="110"/>
                  </a:lnTo>
                  <a:lnTo>
                    <a:pt x="172" y="103"/>
                  </a:lnTo>
                  <a:lnTo>
                    <a:pt x="182" y="97"/>
                  </a:lnTo>
                  <a:lnTo>
                    <a:pt x="193" y="94"/>
                  </a:lnTo>
                  <a:lnTo>
                    <a:pt x="205" y="93"/>
                  </a:lnTo>
                  <a:lnTo>
                    <a:pt x="215" y="94"/>
                  </a:lnTo>
                  <a:lnTo>
                    <a:pt x="226" y="97"/>
                  </a:lnTo>
                  <a:lnTo>
                    <a:pt x="236" y="103"/>
                  </a:lnTo>
                  <a:lnTo>
                    <a:pt x="245" y="110"/>
                  </a:lnTo>
                  <a:lnTo>
                    <a:pt x="295" y="160"/>
                  </a:lnTo>
                  <a:lnTo>
                    <a:pt x="313" y="152"/>
                  </a:lnTo>
                  <a:lnTo>
                    <a:pt x="330" y="143"/>
                  </a:lnTo>
                  <a:lnTo>
                    <a:pt x="349" y="136"/>
                  </a:lnTo>
                  <a:lnTo>
                    <a:pt x="367" y="130"/>
                  </a:lnTo>
                  <a:lnTo>
                    <a:pt x="367" y="58"/>
                  </a:lnTo>
                  <a:lnTo>
                    <a:pt x="369" y="47"/>
                  </a:lnTo>
                  <a:lnTo>
                    <a:pt x="372" y="36"/>
                  </a:lnTo>
                  <a:lnTo>
                    <a:pt x="378" y="26"/>
                  </a:lnTo>
                  <a:lnTo>
                    <a:pt x="383" y="18"/>
                  </a:lnTo>
                  <a:lnTo>
                    <a:pt x="392" y="11"/>
                  </a:lnTo>
                  <a:lnTo>
                    <a:pt x="402" y="5"/>
                  </a:lnTo>
                  <a:lnTo>
                    <a:pt x="414" y="2"/>
                  </a:lnTo>
                  <a:lnTo>
                    <a:pt x="425" y="0"/>
                  </a:lnTo>
                  <a:lnTo>
                    <a:pt x="503" y="0"/>
                  </a:lnTo>
                  <a:lnTo>
                    <a:pt x="514" y="2"/>
                  </a:lnTo>
                  <a:lnTo>
                    <a:pt x="524" y="5"/>
                  </a:lnTo>
                  <a:lnTo>
                    <a:pt x="534" y="11"/>
                  </a:lnTo>
                  <a:lnTo>
                    <a:pt x="543" y="18"/>
                  </a:lnTo>
                  <a:lnTo>
                    <a:pt x="550" y="26"/>
                  </a:lnTo>
                  <a:lnTo>
                    <a:pt x="556" y="36"/>
                  </a:lnTo>
                  <a:lnTo>
                    <a:pt x="559" y="47"/>
                  </a:lnTo>
                  <a:lnTo>
                    <a:pt x="560" y="58"/>
                  </a:lnTo>
                  <a:lnTo>
                    <a:pt x="560" y="130"/>
                  </a:lnTo>
                  <a:lnTo>
                    <a:pt x="579" y="137"/>
                  </a:lnTo>
                  <a:lnTo>
                    <a:pt x="596" y="143"/>
                  </a:lnTo>
                  <a:lnTo>
                    <a:pt x="614" y="152"/>
                  </a:lnTo>
                  <a:lnTo>
                    <a:pt x="631" y="160"/>
                  </a:lnTo>
                  <a:lnTo>
                    <a:pt x="681" y="110"/>
                  </a:lnTo>
                  <a:lnTo>
                    <a:pt x="691" y="103"/>
                  </a:lnTo>
                  <a:lnTo>
                    <a:pt x="702" y="97"/>
                  </a:lnTo>
                  <a:lnTo>
                    <a:pt x="712" y="94"/>
                  </a:lnTo>
                  <a:lnTo>
                    <a:pt x="723" y="93"/>
                  </a:lnTo>
                  <a:lnTo>
                    <a:pt x="735" y="94"/>
                  </a:lnTo>
                  <a:lnTo>
                    <a:pt x="745" y="97"/>
                  </a:lnTo>
                  <a:lnTo>
                    <a:pt x="755" y="103"/>
                  </a:lnTo>
                  <a:lnTo>
                    <a:pt x="763" y="110"/>
                  </a:lnTo>
                  <a:lnTo>
                    <a:pt x="818" y="163"/>
                  </a:lnTo>
                  <a:lnTo>
                    <a:pt x="825" y="173"/>
                  </a:lnTo>
                  <a:lnTo>
                    <a:pt x="831" y="182"/>
                  </a:lnTo>
                  <a:lnTo>
                    <a:pt x="834" y="193"/>
                  </a:lnTo>
                  <a:lnTo>
                    <a:pt x="835" y="205"/>
                  </a:lnTo>
                  <a:lnTo>
                    <a:pt x="834" y="217"/>
                  </a:lnTo>
                  <a:lnTo>
                    <a:pt x="831" y="227"/>
                  </a:lnTo>
                  <a:lnTo>
                    <a:pt x="825" y="237"/>
                  </a:lnTo>
                  <a:lnTo>
                    <a:pt x="818" y="245"/>
                  </a:lnTo>
                  <a:lnTo>
                    <a:pt x="768" y="297"/>
                  </a:lnTo>
                  <a:lnTo>
                    <a:pt x="776" y="314"/>
                  </a:lnTo>
                  <a:lnTo>
                    <a:pt x="785" y="332"/>
                  </a:lnTo>
                  <a:lnTo>
                    <a:pt x="791" y="349"/>
                  </a:lnTo>
                  <a:lnTo>
                    <a:pt x="797" y="368"/>
                  </a:lnTo>
                  <a:lnTo>
                    <a:pt x="869" y="368"/>
                  </a:lnTo>
                  <a:lnTo>
                    <a:pt x="880" y="369"/>
                  </a:lnTo>
                  <a:lnTo>
                    <a:pt x="892" y="372"/>
                  </a:lnTo>
                  <a:lnTo>
                    <a:pt x="902" y="378"/>
                  </a:lnTo>
                  <a:lnTo>
                    <a:pt x="910" y="385"/>
                  </a:lnTo>
                  <a:lnTo>
                    <a:pt x="918" y="394"/>
                  </a:lnTo>
                  <a:lnTo>
                    <a:pt x="922" y="404"/>
                  </a:lnTo>
                  <a:lnTo>
                    <a:pt x="926" y="414"/>
                  </a:lnTo>
                  <a:lnTo>
                    <a:pt x="928" y="425"/>
                  </a:lnTo>
                  <a:lnTo>
                    <a:pt x="928" y="503"/>
                  </a:lnTo>
                  <a:lnTo>
                    <a:pt x="926" y="515"/>
                  </a:lnTo>
                  <a:lnTo>
                    <a:pt x="923" y="525"/>
                  </a:lnTo>
                  <a:lnTo>
                    <a:pt x="918" y="535"/>
                  </a:lnTo>
                  <a:lnTo>
                    <a:pt x="910" y="543"/>
                  </a:lnTo>
                  <a:lnTo>
                    <a:pt x="902" y="551"/>
                  </a:lnTo>
                  <a:lnTo>
                    <a:pt x="892" y="556"/>
                  </a:lnTo>
                  <a:lnTo>
                    <a:pt x="880" y="559"/>
                  </a:lnTo>
                  <a:lnTo>
                    <a:pt x="869" y="561"/>
                  </a:lnTo>
                  <a:lnTo>
                    <a:pt x="797" y="561"/>
                  </a:lnTo>
                  <a:lnTo>
                    <a:pt x="791" y="580"/>
                  </a:lnTo>
                  <a:lnTo>
                    <a:pt x="785" y="597"/>
                  </a:lnTo>
                  <a:lnTo>
                    <a:pt x="776" y="616"/>
                  </a:lnTo>
                  <a:lnTo>
                    <a:pt x="768" y="631"/>
                  </a:lnTo>
                  <a:lnTo>
                    <a:pt x="818" y="683"/>
                  </a:lnTo>
                  <a:lnTo>
                    <a:pt x="825" y="692"/>
                  </a:lnTo>
                  <a:lnTo>
                    <a:pt x="831" y="702"/>
                  </a:lnTo>
                  <a:lnTo>
                    <a:pt x="834" y="713"/>
                  </a:lnTo>
                  <a:lnTo>
                    <a:pt x="835" y="724"/>
                  </a:lnTo>
                  <a:lnTo>
                    <a:pt x="834" y="735"/>
                  </a:lnTo>
                  <a:lnTo>
                    <a:pt x="831" y="745"/>
                  </a:lnTo>
                  <a:lnTo>
                    <a:pt x="825" y="755"/>
                  </a:lnTo>
                  <a:lnTo>
                    <a:pt x="818" y="765"/>
                  </a:lnTo>
                  <a:lnTo>
                    <a:pt x="763" y="820"/>
                  </a:lnTo>
                  <a:lnTo>
                    <a:pt x="755" y="827"/>
                  </a:lnTo>
                  <a:lnTo>
                    <a:pt x="745" y="832"/>
                  </a:lnTo>
                  <a:lnTo>
                    <a:pt x="735" y="834"/>
                  </a:lnTo>
                  <a:lnTo>
                    <a:pt x="723" y="836"/>
                  </a:lnTo>
                  <a:lnTo>
                    <a:pt x="712" y="834"/>
                  </a:lnTo>
                  <a:lnTo>
                    <a:pt x="702" y="832"/>
                  </a:lnTo>
                  <a:lnTo>
                    <a:pt x="691" y="827"/>
                  </a:lnTo>
                  <a:lnTo>
                    <a:pt x="681" y="820"/>
                  </a:lnTo>
                  <a:lnTo>
                    <a:pt x="631" y="768"/>
                  </a:lnTo>
                  <a:lnTo>
                    <a:pt x="614" y="777"/>
                  </a:lnTo>
                  <a:lnTo>
                    <a:pt x="596" y="785"/>
                  </a:lnTo>
                  <a:lnTo>
                    <a:pt x="579" y="793"/>
                  </a:lnTo>
                  <a:lnTo>
                    <a:pt x="560" y="798"/>
                  </a:lnTo>
                  <a:lnTo>
                    <a:pt x="560" y="870"/>
                  </a:lnTo>
                  <a:lnTo>
                    <a:pt x="559" y="882"/>
                  </a:lnTo>
                  <a:lnTo>
                    <a:pt x="556" y="892"/>
                  </a:lnTo>
                  <a:lnTo>
                    <a:pt x="550" y="902"/>
                  </a:lnTo>
                  <a:lnTo>
                    <a:pt x="543" y="911"/>
                  </a:lnTo>
                  <a:lnTo>
                    <a:pt x="534" y="918"/>
                  </a:lnTo>
                  <a:lnTo>
                    <a:pt x="524" y="924"/>
                  </a:lnTo>
                  <a:lnTo>
                    <a:pt x="514" y="927"/>
                  </a:lnTo>
                  <a:lnTo>
                    <a:pt x="503" y="9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32" name="Freeform 468">
              <a:extLst>
                <a:ext uri="{FF2B5EF4-FFF2-40B4-BE49-F238E27FC236}">
                  <a16:creationId xmlns:a16="http://schemas.microsoft.com/office/drawing/2014/main" id="{FD6DD303-32F4-4DFB-9303-99141EDC03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0870" y="3894917"/>
              <a:ext cx="187823" cy="186367"/>
            </a:xfrm>
            <a:custGeom>
              <a:avLst/>
              <a:gdLst>
                <a:gd name="T0" fmla="*/ 161 w 386"/>
                <a:gd name="T1" fmla="*/ 42 h 386"/>
                <a:gd name="T2" fmla="*/ 119 w 386"/>
                <a:gd name="T3" fmla="*/ 58 h 386"/>
                <a:gd name="T4" fmla="*/ 83 w 386"/>
                <a:gd name="T5" fmla="*/ 84 h 386"/>
                <a:gd name="T6" fmla="*/ 56 w 386"/>
                <a:gd name="T7" fmla="*/ 120 h 386"/>
                <a:gd name="T8" fmla="*/ 42 w 386"/>
                <a:gd name="T9" fmla="*/ 162 h 386"/>
                <a:gd name="T10" fmla="*/ 39 w 386"/>
                <a:gd name="T11" fmla="*/ 209 h 386"/>
                <a:gd name="T12" fmla="*/ 50 w 386"/>
                <a:gd name="T13" fmla="*/ 254 h 386"/>
                <a:gd name="T14" fmla="*/ 73 w 386"/>
                <a:gd name="T15" fmla="*/ 291 h 386"/>
                <a:gd name="T16" fmla="*/ 107 w 386"/>
                <a:gd name="T17" fmla="*/ 321 h 386"/>
                <a:gd name="T18" fmla="*/ 147 w 386"/>
                <a:gd name="T19" fmla="*/ 342 h 386"/>
                <a:gd name="T20" fmla="*/ 193 w 386"/>
                <a:gd name="T21" fmla="*/ 347 h 386"/>
                <a:gd name="T22" fmla="*/ 239 w 386"/>
                <a:gd name="T23" fmla="*/ 342 h 386"/>
                <a:gd name="T24" fmla="*/ 279 w 386"/>
                <a:gd name="T25" fmla="*/ 321 h 386"/>
                <a:gd name="T26" fmla="*/ 311 w 386"/>
                <a:gd name="T27" fmla="*/ 291 h 386"/>
                <a:gd name="T28" fmla="*/ 335 w 386"/>
                <a:gd name="T29" fmla="*/ 254 h 386"/>
                <a:gd name="T30" fmla="*/ 346 w 386"/>
                <a:gd name="T31" fmla="*/ 209 h 386"/>
                <a:gd name="T32" fmla="*/ 344 w 386"/>
                <a:gd name="T33" fmla="*/ 162 h 386"/>
                <a:gd name="T34" fmla="*/ 328 w 386"/>
                <a:gd name="T35" fmla="*/ 120 h 386"/>
                <a:gd name="T36" fmla="*/ 302 w 386"/>
                <a:gd name="T37" fmla="*/ 84 h 386"/>
                <a:gd name="T38" fmla="*/ 266 w 386"/>
                <a:gd name="T39" fmla="*/ 58 h 386"/>
                <a:gd name="T40" fmla="*/ 223 w 386"/>
                <a:gd name="T41" fmla="*/ 42 h 386"/>
                <a:gd name="T42" fmla="*/ 193 w 386"/>
                <a:gd name="T43" fmla="*/ 386 h 386"/>
                <a:gd name="T44" fmla="*/ 135 w 386"/>
                <a:gd name="T45" fmla="*/ 378 h 386"/>
                <a:gd name="T46" fmla="*/ 85 w 386"/>
                <a:gd name="T47" fmla="*/ 353 h 386"/>
                <a:gd name="T48" fmla="*/ 43 w 386"/>
                <a:gd name="T49" fmla="*/ 316 h 386"/>
                <a:gd name="T50" fmla="*/ 14 w 386"/>
                <a:gd name="T51" fmla="*/ 268 h 386"/>
                <a:gd name="T52" fmla="*/ 0 w 386"/>
                <a:gd name="T53" fmla="*/ 213 h 386"/>
                <a:gd name="T54" fmla="*/ 3 w 386"/>
                <a:gd name="T55" fmla="*/ 154 h 386"/>
                <a:gd name="T56" fmla="*/ 23 w 386"/>
                <a:gd name="T57" fmla="*/ 101 h 386"/>
                <a:gd name="T58" fmla="*/ 56 w 386"/>
                <a:gd name="T59" fmla="*/ 56 h 386"/>
                <a:gd name="T60" fmla="*/ 101 w 386"/>
                <a:gd name="T61" fmla="*/ 23 h 386"/>
                <a:gd name="T62" fmla="*/ 154 w 386"/>
                <a:gd name="T63" fmla="*/ 5 h 386"/>
                <a:gd name="T64" fmla="*/ 212 w 386"/>
                <a:gd name="T65" fmla="*/ 2 h 386"/>
                <a:gd name="T66" fmla="*/ 268 w 386"/>
                <a:gd name="T67" fmla="*/ 16 h 386"/>
                <a:gd name="T68" fmla="*/ 315 w 386"/>
                <a:gd name="T69" fmla="*/ 45 h 386"/>
                <a:gd name="T70" fmla="*/ 353 w 386"/>
                <a:gd name="T71" fmla="*/ 85 h 386"/>
                <a:gd name="T72" fmla="*/ 377 w 386"/>
                <a:gd name="T73" fmla="*/ 136 h 386"/>
                <a:gd name="T74" fmla="*/ 386 w 386"/>
                <a:gd name="T75" fmla="*/ 193 h 386"/>
                <a:gd name="T76" fmla="*/ 377 w 386"/>
                <a:gd name="T77" fmla="*/ 251 h 386"/>
                <a:gd name="T78" fmla="*/ 353 w 386"/>
                <a:gd name="T79" fmla="*/ 301 h 386"/>
                <a:gd name="T80" fmla="*/ 315 w 386"/>
                <a:gd name="T81" fmla="*/ 343 h 386"/>
                <a:gd name="T82" fmla="*/ 268 w 386"/>
                <a:gd name="T83" fmla="*/ 372 h 386"/>
                <a:gd name="T84" fmla="*/ 212 w 386"/>
                <a:gd name="T85" fmla="*/ 3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6" h="386">
                  <a:moveTo>
                    <a:pt x="193" y="39"/>
                  </a:moveTo>
                  <a:lnTo>
                    <a:pt x="177" y="39"/>
                  </a:lnTo>
                  <a:lnTo>
                    <a:pt x="161" y="42"/>
                  </a:lnTo>
                  <a:lnTo>
                    <a:pt x="147" y="46"/>
                  </a:lnTo>
                  <a:lnTo>
                    <a:pt x="132" y="51"/>
                  </a:lnTo>
                  <a:lnTo>
                    <a:pt x="119" y="58"/>
                  </a:lnTo>
                  <a:lnTo>
                    <a:pt x="107" y="65"/>
                  </a:lnTo>
                  <a:lnTo>
                    <a:pt x="95" y="74"/>
                  </a:lnTo>
                  <a:lnTo>
                    <a:pt x="83" y="84"/>
                  </a:lnTo>
                  <a:lnTo>
                    <a:pt x="73" y="95"/>
                  </a:lnTo>
                  <a:lnTo>
                    <a:pt x="65" y="107"/>
                  </a:lnTo>
                  <a:lnTo>
                    <a:pt x="56" y="120"/>
                  </a:lnTo>
                  <a:lnTo>
                    <a:pt x="50" y="133"/>
                  </a:lnTo>
                  <a:lnTo>
                    <a:pt x="45" y="147"/>
                  </a:lnTo>
                  <a:lnTo>
                    <a:pt x="42" y="162"/>
                  </a:lnTo>
                  <a:lnTo>
                    <a:pt x="39" y="177"/>
                  </a:lnTo>
                  <a:lnTo>
                    <a:pt x="37" y="193"/>
                  </a:lnTo>
                  <a:lnTo>
                    <a:pt x="39" y="209"/>
                  </a:lnTo>
                  <a:lnTo>
                    <a:pt x="42" y="225"/>
                  </a:lnTo>
                  <a:lnTo>
                    <a:pt x="45" y="239"/>
                  </a:lnTo>
                  <a:lnTo>
                    <a:pt x="50" y="254"/>
                  </a:lnTo>
                  <a:lnTo>
                    <a:pt x="56" y="267"/>
                  </a:lnTo>
                  <a:lnTo>
                    <a:pt x="65" y="280"/>
                  </a:lnTo>
                  <a:lnTo>
                    <a:pt x="73" y="291"/>
                  </a:lnTo>
                  <a:lnTo>
                    <a:pt x="83" y="303"/>
                  </a:lnTo>
                  <a:lnTo>
                    <a:pt x="95" y="313"/>
                  </a:lnTo>
                  <a:lnTo>
                    <a:pt x="107" y="321"/>
                  </a:lnTo>
                  <a:lnTo>
                    <a:pt x="119" y="329"/>
                  </a:lnTo>
                  <a:lnTo>
                    <a:pt x="132" y="336"/>
                  </a:lnTo>
                  <a:lnTo>
                    <a:pt x="147" y="342"/>
                  </a:lnTo>
                  <a:lnTo>
                    <a:pt x="161" y="345"/>
                  </a:lnTo>
                  <a:lnTo>
                    <a:pt x="177" y="347"/>
                  </a:lnTo>
                  <a:lnTo>
                    <a:pt x="193" y="347"/>
                  </a:lnTo>
                  <a:lnTo>
                    <a:pt x="209" y="347"/>
                  </a:lnTo>
                  <a:lnTo>
                    <a:pt x="223" y="345"/>
                  </a:lnTo>
                  <a:lnTo>
                    <a:pt x="239" y="342"/>
                  </a:lnTo>
                  <a:lnTo>
                    <a:pt x="252" y="336"/>
                  </a:lnTo>
                  <a:lnTo>
                    <a:pt x="266" y="329"/>
                  </a:lnTo>
                  <a:lnTo>
                    <a:pt x="279" y="321"/>
                  </a:lnTo>
                  <a:lnTo>
                    <a:pt x="291" y="313"/>
                  </a:lnTo>
                  <a:lnTo>
                    <a:pt x="302" y="303"/>
                  </a:lnTo>
                  <a:lnTo>
                    <a:pt x="311" y="291"/>
                  </a:lnTo>
                  <a:lnTo>
                    <a:pt x="321" y="280"/>
                  </a:lnTo>
                  <a:lnTo>
                    <a:pt x="328" y="267"/>
                  </a:lnTo>
                  <a:lnTo>
                    <a:pt x="335" y="254"/>
                  </a:lnTo>
                  <a:lnTo>
                    <a:pt x="340" y="239"/>
                  </a:lnTo>
                  <a:lnTo>
                    <a:pt x="344" y="225"/>
                  </a:lnTo>
                  <a:lnTo>
                    <a:pt x="346" y="209"/>
                  </a:lnTo>
                  <a:lnTo>
                    <a:pt x="347" y="193"/>
                  </a:lnTo>
                  <a:lnTo>
                    <a:pt x="346" y="177"/>
                  </a:lnTo>
                  <a:lnTo>
                    <a:pt x="344" y="162"/>
                  </a:lnTo>
                  <a:lnTo>
                    <a:pt x="340" y="147"/>
                  </a:lnTo>
                  <a:lnTo>
                    <a:pt x="335" y="133"/>
                  </a:lnTo>
                  <a:lnTo>
                    <a:pt x="328" y="120"/>
                  </a:lnTo>
                  <a:lnTo>
                    <a:pt x="321" y="107"/>
                  </a:lnTo>
                  <a:lnTo>
                    <a:pt x="311" y="95"/>
                  </a:lnTo>
                  <a:lnTo>
                    <a:pt x="302" y="84"/>
                  </a:lnTo>
                  <a:lnTo>
                    <a:pt x="291" y="74"/>
                  </a:lnTo>
                  <a:lnTo>
                    <a:pt x="279" y="65"/>
                  </a:lnTo>
                  <a:lnTo>
                    <a:pt x="266" y="58"/>
                  </a:lnTo>
                  <a:lnTo>
                    <a:pt x="252" y="51"/>
                  </a:lnTo>
                  <a:lnTo>
                    <a:pt x="239" y="46"/>
                  </a:lnTo>
                  <a:lnTo>
                    <a:pt x="223" y="42"/>
                  </a:lnTo>
                  <a:lnTo>
                    <a:pt x="209" y="39"/>
                  </a:lnTo>
                  <a:lnTo>
                    <a:pt x="193" y="39"/>
                  </a:lnTo>
                  <a:close/>
                  <a:moveTo>
                    <a:pt x="193" y="386"/>
                  </a:moveTo>
                  <a:lnTo>
                    <a:pt x="173" y="385"/>
                  </a:lnTo>
                  <a:lnTo>
                    <a:pt x="154" y="382"/>
                  </a:lnTo>
                  <a:lnTo>
                    <a:pt x="135" y="378"/>
                  </a:lnTo>
                  <a:lnTo>
                    <a:pt x="118" y="372"/>
                  </a:lnTo>
                  <a:lnTo>
                    <a:pt x="101" y="363"/>
                  </a:lnTo>
                  <a:lnTo>
                    <a:pt x="85" y="353"/>
                  </a:lnTo>
                  <a:lnTo>
                    <a:pt x="69" y="343"/>
                  </a:lnTo>
                  <a:lnTo>
                    <a:pt x="56" y="330"/>
                  </a:lnTo>
                  <a:lnTo>
                    <a:pt x="43" y="316"/>
                  </a:lnTo>
                  <a:lnTo>
                    <a:pt x="33" y="301"/>
                  </a:lnTo>
                  <a:lnTo>
                    <a:pt x="23" y="285"/>
                  </a:lnTo>
                  <a:lnTo>
                    <a:pt x="14" y="268"/>
                  </a:lnTo>
                  <a:lnTo>
                    <a:pt x="9" y="251"/>
                  </a:lnTo>
                  <a:lnTo>
                    <a:pt x="3" y="232"/>
                  </a:lnTo>
                  <a:lnTo>
                    <a:pt x="0" y="213"/>
                  </a:lnTo>
                  <a:lnTo>
                    <a:pt x="0" y="193"/>
                  </a:lnTo>
                  <a:lnTo>
                    <a:pt x="0" y="173"/>
                  </a:lnTo>
                  <a:lnTo>
                    <a:pt x="3" y="154"/>
                  </a:lnTo>
                  <a:lnTo>
                    <a:pt x="9" y="136"/>
                  </a:lnTo>
                  <a:lnTo>
                    <a:pt x="14" y="118"/>
                  </a:lnTo>
                  <a:lnTo>
                    <a:pt x="23" y="101"/>
                  </a:lnTo>
                  <a:lnTo>
                    <a:pt x="33" y="85"/>
                  </a:lnTo>
                  <a:lnTo>
                    <a:pt x="43" y="71"/>
                  </a:lnTo>
                  <a:lnTo>
                    <a:pt x="56" y="56"/>
                  </a:lnTo>
                  <a:lnTo>
                    <a:pt x="69" y="45"/>
                  </a:lnTo>
                  <a:lnTo>
                    <a:pt x="85" y="33"/>
                  </a:lnTo>
                  <a:lnTo>
                    <a:pt x="101" y="23"/>
                  </a:lnTo>
                  <a:lnTo>
                    <a:pt x="118" y="16"/>
                  </a:lnTo>
                  <a:lnTo>
                    <a:pt x="135" y="9"/>
                  </a:lnTo>
                  <a:lnTo>
                    <a:pt x="154" y="5"/>
                  </a:lnTo>
                  <a:lnTo>
                    <a:pt x="173" y="2"/>
                  </a:lnTo>
                  <a:lnTo>
                    <a:pt x="193" y="0"/>
                  </a:lnTo>
                  <a:lnTo>
                    <a:pt x="212" y="2"/>
                  </a:lnTo>
                  <a:lnTo>
                    <a:pt x="232" y="5"/>
                  </a:lnTo>
                  <a:lnTo>
                    <a:pt x="251" y="9"/>
                  </a:lnTo>
                  <a:lnTo>
                    <a:pt x="268" y="16"/>
                  </a:lnTo>
                  <a:lnTo>
                    <a:pt x="285" y="23"/>
                  </a:lnTo>
                  <a:lnTo>
                    <a:pt x="301" y="33"/>
                  </a:lnTo>
                  <a:lnTo>
                    <a:pt x="315" y="45"/>
                  </a:lnTo>
                  <a:lnTo>
                    <a:pt x="330" y="56"/>
                  </a:lnTo>
                  <a:lnTo>
                    <a:pt x="341" y="71"/>
                  </a:lnTo>
                  <a:lnTo>
                    <a:pt x="353" y="85"/>
                  </a:lnTo>
                  <a:lnTo>
                    <a:pt x="363" y="101"/>
                  </a:lnTo>
                  <a:lnTo>
                    <a:pt x="370" y="118"/>
                  </a:lnTo>
                  <a:lnTo>
                    <a:pt x="377" y="136"/>
                  </a:lnTo>
                  <a:lnTo>
                    <a:pt x="382" y="154"/>
                  </a:lnTo>
                  <a:lnTo>
                    <a:pt x="384" y="173"/>
                  </a:lnTo>
                  <a:lnTo>
                    <a:pt x="386" y="193"/>
                  </a:lnTo>
                  <a:lnTo>
                    <a:pt x="384" y="213"/>
                  </a:lnTo>
                  <a:lnTo>
                    <a:pt x="382" y="232"/>
                  </a:lnTo>
                  <a:lnTo>
                    <a:pt x="377" y="251"/>
                  </a:lnTo>
                  <a:lnTo>
                    <a:pt x="370" y="268"/>
                  </a:lnTo>
                  <a:lnTo>
                    <a:pt x="363" y="285"/>
                  </a:lnTo>
                  <a:lnTo>
                    <a:pt x="353" y="301"/>
                  </a:lnTo>
                  <a:lnTo>
                    <a:pt x="341" y="316"/>
                  </a:lnTo>
                  <a:lnTo>
                    <a:pt x="330" y="330"/>
                  </a:lnTo>
                  <a:lnTo>
                    <a:pt x="315" y="343"/>
                  </a:lnTo>
                  <a:lnTo>
                    <a:pt x="301" y="353"/>
                  </a:lnTo>
                  <a:lnTo>
                    <a:pt x="285" y="363"/>
                  </a:lnTo>
                  <a:lnTo>
                    <a:pt x="268" y="372"/>
                  </a:lnTo>
                  <a:lnTo>
                    <a:pt x="251" y="378"/>
                  </a:lnTo>
                  <a:lnTo>
                    <a:pt x="232" y="382"/>
                  </a:lnTo>
                  <a:lnTo>
                    <a:pt x="212" y="385"/>
                  </a:lnTo>
                  <a:lnTo>
                    <a:pt x="193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23" name="Group 82">
            <a:extLst>
              <a:ext uri="{FF2B5EF4-FFF2-40B4-BE49-F238E27FC236}">
                <a16:creationId xmlns:a16="http://schemas.microsoft.com/office/drawing/2014/main" id="{8850E551-36D8-405D-89B0-9F56F9C6D252}"/>
              </a:ext>
            </a:extLst>
          </p:cNvPr>
          <p:cNvGrpSpPr/>
          <p:nvPr/>
        </p:nvGrpSpPr>
        <p:grpSpPr>
          <a:xfrm>
            <a:off x="2367142" y="2007672"/>
            <a:ext cx="193821" cy="194890"/>
            <a:chOff x="5009830" y="3762422"/>
            <a:chExt cx="449901" cy="451357"/>
          </a:xfrm>
          <a:solidFill>
            <a:schemeClr val="bg1"/>
          </a:solidFill>
        </p:grpSpPr>
        <p:sp>
          <p:nvSpPr>
            <p:cNvPr id="29" name="Freeform 467">
              <a:extLst>
                <a:ext uri="{FF2B5EF4-FFF2-40B4-BE49-F238E27FC236}">
                  <a16:creationId xmlns:a16="http://schemas.microsoft.com/office/drawing/2014/main" id="{4EBE97F5-7C8C-4A52-8F17-9EFB33F649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9830" y="3762422"/>
              <a:ext cx="449901" cy="451357"/>
            </a:xfrm>
            <a:custGeom>
              <a:avLst/>
              <a:gdLst>
                <a:gd name="T0" fmla="*/ 390 w 928"/>
                <a:gd name="T1" fmla="*/ 764 h 928"/>
                <a:gd name="T2" fmla="*/ 408 w 928"/>
                <a:gd name="T3" fmla="*/ 878 h 928"/>
                <a:gd name="T4" fmla="*/ 503 w 928"/>
                <a:gd name="T5" fmla="*/ 889 h 928"/>
                <a:gd name="T6" fmla="*/ 522 w 928"/>
                <a:gd name="T7" fmla="*/ 873 h 928"/>
                <a:gd name="T8" fmla="*/ 559 w 928"/>
                <a:gd name="T9" fmla="*/ 758 h 928"/>
                <a:gd name="T10" fmla="*/ 648 w 928"/>
                <a:gd name="T11" fmla="*/ 731 h 928"/>
                <a:gd name="T12" fmla="*/ 730 w 928"/>
                <a:gd name="T13" fmla="*/ 796 h 928"/>
                <a:gd name="T14" fmla="*/ 797 w 928"/>
                <a:gd name="T15" fmla="*/ 724 h 928"/>
                <a:gd name="T16" fmla="*/ 725 w 928"/>
                <a:gd name="T17" fmla="*/ 637 h 928"/>
                <a:gd name="T18" fmla="*/ 766 w 928"/>
                <a:gd name="T19" fmla="*/ 531 h 928"/>
                <a:gd name="T20" fmla="*/ 880 w 928"/>
                <a:gd name="T21" fmla="*/ 519 h 928"/>
                <a:gd name="T22" fmla="*/ 887 w 928"/>
                <a:gd name="T23" fmla="*/ 423 h 928"/>
                <a:gd name="T24" fmla="*/ 869 w 928"/>
                <a:gd name="T25" fmla="*/ 407 h 928"/>
                <a:gd name="T26" fmla="*/ 749 w 928"/>
                <a:gd name="T27" fmla="*/ 346 h 928"/>
                <a:gd name="T28" fmla="*/ 791 w 928"/>
                <a:gd name="T29" fmla="*/ 218 h 928"/>
                <a:gd name="T30" fmla="*/ 794 w 928"/>
                <a:gd name="T31" fmla="*/ 193 h 928"/>
                <a:gd name="T32" fmla="*/ 719 w 928"/>
                <a:gd name="T33" fmla="*/ 132 h 928"/>
                <a:gd name="T34" fmla="*/ 630 w 928"/>
                <a:gd name="T35" fmla="*/ 204 h 928"/>
                <a:gd name="T36" fmla="*/ 526 w 928"/>
                <a:gd name="T37" fmla="*/ 157 h 928"/>
                <a:gd name="T38" fmla="*/ 516 w 928"/>
                <a:gd name="T39" fmla="*/ 45 h 928"/>
                <a:gd name="T40" fmla="*/ 418 w 928"/>
                <a:gd name="T41" fmla="*/ 41 h 928"/>
                <a:gd name="T42" fmla="*/ 406 w 928"/>
                <a:gd name="T43" fmla="*/ 146 h 928"/>
                <a:gd name="T44" fmla="*/ 324 w 928"/>
                <a:gd name="T45" fmla="*/ 189 h 928"/>
                <a:gd name="T46" fmla="*/ 215 w 928"/>
                <a:gd name="T47" fmla="*/ 134 h 928"/>
                <a:gd name="T48" fmla="*/ 190 w 928"/>
                <a:gd name="T49" fmla="*/ 137 h 928"/>
                <a:gd name="T50" fmla="*/ 131 w 928"/>
                <a:gd name="T51" fmla="*/ 212 h 928"/>
                <a:gd name="T52" fmla="*/ 200 w 928"/>
                <a:gd name="T53" fmla="*/ 304 h 928"/>
                <a:gd name="T54" fmla="*/ 151 w 928"/>
                <a:gd name="T55" fmla="*/ 405 h 928"/>
                <a:gd name="T56" fmla="*/ 42 w 928"/>
                <a:gd name="T57" fmla="*/ 415 h 928"/>
                <a:gd name="T58" fmla="*/ 42 w 928"/>
                <a:gd name="T59" fmla="*/ 513 h 928"/>
                <a:gd name="T60" fmla="*/ 151 w 928"/>
                <a:gd name="T61" fmla="*/ 523 h 928"/>
                <a:gd name="T62" fmla="*/ 200 w 928"/>
                <a:gd name="T63" fmla="*/ 626 h 928"/>
                <a:gd name="T64" fmla="*/ 131 w 928"/>
                <a:gd name="T65" fmla="*/ 716 h 928"/>
                <a:gd name="T66" fmla="*/ 190 w 928"/>
                <a:gd name="T67" fmla="*/ 793 h 928"/>
                <a:gd name="T68" fmla="*/ 215 w 928"/>
                <a:gd name="T69" fmla="*/ 794 h 928"/>
                <a:gd name="T70" fmla="*/ 503 w 928"/>
                <a:gd name="T71" fmla="*/ 928 h 928"/>
                <a:gd name="T72" fmla="*/ 372 w 928"/>
                <a:gd name="T73" fmla="*/ 892 h 928"/>
                <a:gd name="T74" fmla="*/ 295 w 928"/>
                <a:gd name="T75" fmla="*/ 768 h 928"/>
                <a:gd name="T76" fmla="*/ 182 w 928"/>
                <a:gd name="T77" fmla="*/ 832 h 928"/>
                <a:gd name="T78" fmla="*/ 91 w 928"/>
                <a:gd name="T79" fmla="*/ 724 h 928"/>
                <a:gd name="T80" fmla="*/ 143 w 928"/>
                <a:gd name="T81" fmla="*/ 597 h 928"/>
                <a:gd name="T82" fmla="*/ 18 w 928"/>
                <a:gd name="T83" fmla="*/ 543 h 928"/>
                <a:gd name="T84" fmla="*/ 5 w 928"/>
                <a:gd name="T85" fmla="*/ 404 h 928"/>
                <a:gd name="T86" fmla="*/ 130 w 928"/>
                <a:gd name="T87" fmla="*/ 368 h 928"/>
                <a:gd name="T88" fmla="*/ 95 w 928"/>
                <a:gd name="T89" fmla="*/ 227 h 928"/>
                <a:gd name="T90" fmla="*/ 163 w 928"/>
                <a:gd name="T91" fmla="*/ 110 h 928"/>
                <a:gd name="T92" fmla="*/ 236 w 928"/>
                <a:gd name="T93" fmla="*/ 103 h 928"/>
                <a:gd name="T94" fmla="*/ 367 w 928"/>
                <a:gd name="T95" fmla="*/ 58 h 928"/>
                <a:gd name="T96" fmla="*/ 414 w 928"/>
                <a:gd name="T97" fmla="*/ 2 h 928"/>
                <a:gd name="T98" fmla="*/ 550 w 928"/>
                <a:gd name="T99" fmla="*/ 26 h 928"/>
                <a:gd name="T100" fmla="*/ 614 w 928"/>
                <a:gd name="T101" fmla="*/ 152 h 928"/>
                <a:gd name="T102" fmla="*/ 735 w 928"/>
                <a:gd name="T103" fmla="*/ 94 h 928"/>
                <a:gd name="T104" fmla="*/ 834 w 928"/>
                <a:gd name="T105" fmla="*/ 193 h 928"/>
                <a:gd name="T106" fmla="*/ 776 w 928"/>
                <a:gd name="T107" fmla="*/ 314 h 928"/>
                <a:gd name="T108" fmla="*/ 902 w 928"/>
                <a:gd name="T109" fmla="*/ 378 h 928"/>
                <a:gd name="T110" fmla="*/ 926 w 928"/>
                <a:gd name="T111" fmla="*/ 515 h 928"/>
                <a:gd name="T112" fmla="*/ 869 w 928"/>
                <a:gd name="T113" fmla="*/ 561 h 928"/>
                <a:gd name="T114" fmla="*/ 825 w 928"/>
                <a:gd name="T115" fmla="*/ 692 h 928"/>
                <a:gd name="T116" fmla="*/ 818 w 928"/>
                <a:gd name="T117" fmla="*/ 765 h 928"/>
                <a:gd name="T118" fmla="*/ 702 w 928"/>
                <a:gd name="T119" fmla="*/ 832 h 928"/>
                <a:gd name="T120" fmla="*/ 560 w 928"/>
                <a:gd name="T121" fmla="*/ 798 h 928"/>
                <a:gd name="T122" fmla="*/ 524 w 928"/>
                <a:gd name="T123" fmla="*/ 924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8" h="928">
                  <a:moveTo>
                    <a:pt x="293" y="725"/>
                  </a:moveTo>
                  <a:lnTo>
                    <a:pt x="298" y="726"/>
                  </a:lnTo>
                  <a:lnTo>
                    <a:pt x="303" y="728"/>
                  </a:lnTo>
                  <a:lnTo>
                    <a:pt x="324" y="739"/>
                  </a:lnTo>
                  <a:lnTo>
                    <a:pt x="346" y="749"/>
                  </a:lnTo>
                  <a:lnTo>
                    <a:pt x="367" y="758"/>
                  </a:lnTo>
                  <a:lnTo>
                    <a:pt x="390" y="764"/>
                  </a:lnTo>
                  <a:lnTo>
                    <a:pt x="396" y="767"/>
                  </a:lnTo>
                  <a:lnTo>
                    <a:pt x="402" y="771"/>
                  </a:lnTo>
                  <a:lnTo>
                    <a:pt x="405" y="777"/>
                  </a:lnTo>
                  <a:lnTo>
                    <a:pt x="406" y="783"/>
                  </a:lnTo>
                  <a:lnTo>
                    <a:pt x="406" y="870"/>
                  </a:lnTo>
                  <a:lnTo>
                    <a:pt x="406" y="873"/>
                  </a:lnTo>
                  <a:lnTo>
                    <a:pt x="408" y="878"/>
                  </a:lnTo>
                  <a:lnTo>
                    <a:pt x="409" y="881"/>
                  </a:lnTo>
                  <a:lnTo>
                    <a:pt x="411" y="883"/>
                  </a:lnTo>
                  <a:lnTo>
                    <a:pt x="414" y="886"/>
                  </a:lnTo>
                  <a:lnTo>
                    <a:pt x="418" y="888"/>
                  </a:lnTo>
                  <a:lnTo>
                    <a:pt x="421" y="889"/>
                  </a:lnTo>
                  <a:lnTo>
                    <a:pt x="425" y="889"/>
                  </a:lnTo>
                  <a:lnTo>
                    <a:pt x="503" y="889"/>
                  </a:lnTo>
                  <a:lnTo>
                    <a:pt x="506" y="889"/>
                  </a:lnTo>
                  <a:lnTo>
                    <a:pt x="510" y="888"/>
                  </a:lnTo>
                  <a:lnTo>
                    <a:pt x="513" y="886"/>
                  </a:lnTo>
                  <a:lnTo>
                    <a:pt x="516" y="883"/>
                  </a:lnTo>
                  <a:lnTo>
                    <a:pt x="519" y="881"/>
                  </a:lnTo>
                  <a:lnTo>
                    <a:pt x="520" y="878"/>
                  </a:lnTo>
                  <a:lnTo>
                    <a:pt x="522" y="873"/>
                  </a:lnTo>
                  <a:lnTo>
                    <a:pt x="522" y="870"/>
                  </a:lnTo>
                  <a:lnTo>
                    <a:pt x="522" y="783"/>
                  </a:lnTo>
                  <a:lnTo>
                    <a:pt x="523" y="777"/>
                  </a:lnTo>
                  <a:lnTo>
                    <a:pt x="526" y="771"/>
                  </a:lnTo>
                  <a:lnTo>
                    <a:pt x="530" y="767"/>
                  </a:lnTo>
                  <a:lnTo>
                    <a:pt x="536" y="764"/>
                  </a:lnTo>
                  <a:lnTo>
                    <a:pt x="559" y="758"/>
                  </a:lnTo>
                  <a:lnTo>
                    <a:pt x="582" y="749"/>
                  </a:lnTo>
                  <a:lnTo>
                    <a:pt x="604" y="739"/>
                  </a:lnTo>
                  <a:lnTo>
                    <a:pt x="624" y="728"/>
                  </a:lnTo>
                  <a:lnTo>
                    <a:pt x="631" y="725"/>
                  </a:lnTo>
                  <a:lnTo>
                    <a:pt x="637" y="725"/>
                  </a:lnTo>
                  <a:lnTo>
                    <a:pt x="642" y="726"/>
                  </a:lnTo>
                  <a:lnTo>
                    <a:pt x="648" y="731"/>
                  </a:lnTo>
                  <a:lnTo>
                    <a:pt x="709" y="793"/>
                  </a:lnTo>
                  <a:lnTo>
                    <a:pt x="712" y="794"/>
                  </a:lnTo>
                  <a:lnTo>
                    <a:pt x="716" y="796"/>
                  </a:lnTo>
                  <a:lnTo>
                    <a:pt x="719" y="797"/>
                  </a:lnTo>
                  <a:lnTo>
                    <a:pt x="723" y="797"/>
                  </a:lnTo>
                  <a:lnTo>
                    <a:pt x="726" y="797"/>
                  </a:lnTo>
                  <a:lnTo>
                    <a:pt x="730" y="796"/>
                  </a:lnTo>
                  <a:lnTo>
                    <a:pt x="733" y="794"/>
                  </a:lnTo>
                  <a:lnTo>
                    <a:pt x="736" y="793"/>
                  </a:lnTo>
                  <a:lnTo>
                    <a:pt x="791" y="738"/>
                  </a:lnTo>
                  <a:lnTo>
                    <a:pt x="794" y="735"/>
                  </a:lnTo>
                  <a:lnTo>
                    <a:pt x="795" y="731"/>
                  </a:lnTo>
                  <a:lnTo>
                    <a:pt x="797" y="728"/>
                  </a:lnTo>
                  <a:lnTo>
                    <a:pt x="797" y="724"/>
                  </a:lnTo>
                  <a:lnTo>
                    <a:pt x="797" y="721"/>
                  </a:lnTo>
                  <a:lnTo>
                    <a:pt x="795" y="716"/>
                  </a:lnTo>
                  <a:lnTo>
                    <a:pt x="794" y="713"/>
                  </a:lnTo>
                  <a:lnTo>
                    <a:pt x="791" y="711"/>
                  </a:lnTo>
                  <a:lnTo>
                    <a:pt x="730" y="649"/>
                  </a:lnTo>
                  <a:lnTo>
                    <a:pt x="726" y="643"/>
                  </a:lnTo>
                  <a:lnTo>
                    <a:pt x="725" y="637"/>
                  </a:lnTo>
                  <a:lnTo>
                    <a:pt x="725" y="631"/>
                  </a:lnTo>
                  <a:lnTo>
                    <a:pt x="727" y="626"/>
                  </a:lnTo>
                  <a:lnTo>
                    <a:pt x="739" y="604"/>
                  </a:lnTo>
                  <a:lnTo>
                    <a:pt x="749" y="582"/>
                  </a:lnTo>
                  <a:lnTo>
                    <a:pt x="758" y="561"/>
                  </a:lnTo>
                  <a:lnTo>
                    <a:pt x="763" y="538"/>
                  </a:lnTo>
                  <a:lnTo>
                    <a:pt x="766" y="531"/>
                  </a:lnTo>
                  <a:lnTo>
                    <a:pt x="771" y="526"/>
                  </a:lnTo>
                  <a:lnTo>
                    <a:pt x="776" y="523"/>
                  </a:lnTo>
                  <a:lnTo>
                    <a:pt x="782" y="522"/>
                  </a:lnTo>
                  <a:lnTo>
                    <a:pt x="869" y="522"/>
                  </a:lnTo>
                  <a:lnTo>
                    <a:pt x="873" y="522"/>
                  </a:lnTo>
                  <a:lnTo>
                    <a:pt x="876" y="520"/>
                  </a:lnTo>
                  <a:lnTo>
                    <a:pt x="880" y="519"/>
                  </a:lnTo>
                  <a:lnTo>
                    <a:pt x="883" y="516"/>
                  </a:lnTo>
                  <a:lnTo>
                    <a:pt x="886" y="513"/>
                  </a:lnTo>
                  <a:lnTo>
                    <a:pt x="887" y="510"/>
                  </a:lnTo>
                  <a:lnTo>
                    <a:pt x="887" y="507"/>
                  </a:lnTo>
                  <a:lnTo>
                    <a:pt x="889" y="503"/>
                  </a:lnTo>
                  <a:lnTo>
                    <a:pt x="889" y="425"/>
                  </a:lnTo>
                  <a:lnTo>
                    <a:pt x="887" y="423"/>
                  </a:lnTo>
                  <a:lnTo>
                    <a:pt x="887" y="418"/>
                  </a:lnTo>
                  <a:lnTo>
                    <a:pt x="884" y="415"/>
                  </a:lnTo>
                  <a:lnTo>
                    <a:pt x="883" y="412"/>
                  </a:lnTo>
                  <a:lnTo>
                    <a:pt x="880" y="410"/>
                  </a:lnTo>
                  <a:lnTo>
                    <a:pt x="877" y="408"/>
                  </a:lnTo>
                  <a:lnTo>
                    <a:pt x="873" y="407"/>
                  </a:lnTo>
                  <a:lnTo>
                    <a:pt x="869" y="407"/>
                  </a:lnTo>
                  <a:lnTo>
                    <a:pt x="782" y="407"/>
                  </a:lnTo>
                  <a:lnTo>
                    <a:pt x="776" y="405"/>
                  </a:lnTo>
                  <a:lnTo>
                    <a:pt x="771" y="402"/>
                  </a:lnTo>
                  <a:lnTo>
                    <a:pt x="766" y="398"/>
                  </a:lnTo>
                  <a:lnTo>
                    <a:pt x="763" y="392"/>
                  </a:lnTo>
                  <a:lnTo>
                    <a:pt x="758" y="369"/>
                  </a:lnTo>
                  <a:lnTo>
                    <a:pt x="749" y="346"/>
                  </a:lnTo>
                  <a:lnTo>
                    <a:pt x="739" y="325"/>
                  </a:lnTo>
                  <a:lnTo>
                    <a:pt x="727" y="303"/>
                  </a:lnTo>
                  <a:lnTo>
                    <a:pt x="725" y="297"/>
                  </a:lnTo>
                  <a:lnTo>
                    <a:pt x="725" y="291"/>
                  </a:lnTo>
                  <a:lnTo>
                    <a:pt x="726" y="286"/>
                  </a:lnTo>
                  <a:lnTo>
                    <a:pt x="730" y="280"/>
                  </a:lnTo>
                  <a:lnTo>
                    <a:pt x="791" y="218"/>
                  </a:lnTo>
                  <a:lnTo>
                    <a:pt x="794" y="215"/>
                  </a:lnTo>
                  <a:lnTo>
                    <a:pt x="795" y="212"/>
                  </a:lnTo>
                  <a:lnTo>
                    <a:pt x="797" y="209"/>
                  </a:lnTo>
                  <a:lnTo>
                    <a:pt x="797" y="205"/>
                  </a:lnTo>
                  <a:lnTo>
                    <a:pt x="797" y="201"/>
                  </a:lnTo>
                  <a:lnTo>
                    <a:pt x="795" y="198"/>
                  </a:lnTo>
                  <a:lnTo>
                    <a:pt x="794" y="193"/>
                  </a:lnTo>
                  <a:lnTo>
                    <a:pt x="791" y="191"/>
                  </a:lnTo>
                  <a:lnTo>
                    <a:pt x="736" y="136"/>
                  </a:lnTo>
                  <a:lnTo>
                    <a:pt x="733" y="134"/>
                  </a:lnTo>
                  <a:lnTo>
                    <a:pt x="730" y="133"/>
                  </a:lnTo>
                  <a:lnTo>
                    <a:pt x="726" y="132"/>
                  </a:lnTo>
                  <a:lnTo>
                    <a:pt x="723" y="132"/>
                  </a:lnTo>
                  <a:lnTo>
                    <a:pt x="719" y="132"/>
                  </a:lnTo>
                  <a:lnTo>
                    <a:pt x="716" y="133"/>
                  </a:lnTo>
                  <a:lnTo>
                    <a:pt x="712" y="134"/>
                  </a:lnTo>
                  <a:lnTo>
                    <a:pt x="709" y="136"/>
                  </a:lnTo>
                  <a:lnTo>
                    <a:pt x="648" y="198"/>
                  </a:lnTo>
                  <a:lnTo>
                    <a:pt x="642" y="202"/>
                  </a:lnTo>
                  <a:lnTo>
                    <a:pt x="637" y="204"/>
                  </a:lnTo>
                  <a:lnTo>
                    <a:pt x="630" y="204"/>
                  </a:lnTo>
                  <a:lnTo>
                    <a:pt x="624" y="201"/>
                  </a:lnTo>
                  <a:lnTo>
                    <a:pt x="604" y="189"/>
                  </a:lnTo>
                  <a:lnTo>
                    <a:pt x="582" y="179"/>
                  </a:lnTo>
                  <a:lnTo>
                    <a:pt x="559" y="170"/>
                  </a:lnTo>
                  <a:lnTo>
                    <a:pt x="536" y="165"/>
                  </a:lnTo>
                  <a:lnTo>
                    <a:pt x="530" y="162"/>
                  </a:lnTo>
                  <a:lnTo>
                    <a:pt x="526" y="157"/>
                  </a:lnTo>
                  <a:lnTo>
                    <a:pt x="523" y="152"/>
                  </a:lnTo>
                  <a:lnTo>
                    <a:pt x="522" y="146"/>
                  </a:lnTo>
                  <a:lnTo>
                    <a:pt x="522" y="58"/>
                  </a:lnTo>
                  <a:lnTo>
                    <a:pt x="522" y="55"/>
                  </a:lnTo>
                  <a:lnTo>
                    <a:pt x="520" y="51"/>
                  </a:lnTo>
                  <a:lnTo>
                    <a:pt x="519" y="48"/>
                  </a:lnTo>
                  <a:lnTo>
                    <a:pt x="516" y="45"/>
                  </a:lnTo>
                  <a:lnTo>
                    <a:pt x="513" y="42"/>
                  </a:lnTo>
                  <a:lnTo>
                    <a:pt x="510" y="41"/>
                  </a:lnTo>
                  <a:lnTo>
                    <a:pt x="506" y="39"/>
                  </a:lnTo>
                  <a:lnTo>
                    <a:pt x="503" y="39"/>
                  </a:lnTo>
                  <a:lnTo>
                    <a:pt x="425" y="39"/>
                  </a:lnTo>
                  <a:lnTo>
                    <a:pt x="421" y="39"/>
                  </a:lnTo>
                  <a:lnTo>
                    <a:pt x="418" y="41"/>
                  </a:lnTo>
                  <a:lnTo>
                    <a:pt x="414" y="42"/>
                  </a:lnTo>
                  <a:lnTo>
                    <a:pt x="411" y="45"/>
                  </a:lnTo>
                  <a:lnTo>
                    <a:pt x="409" y="48"/>
                  </a:lnTo>
                  <a:lnTo>
                    <a:pt x="408" y="51"/>
                  </a:lnTo>
                  <a:lnTo>
                    <a:pt x="406" y="55"/>
                  </a:lnTo>
                  <a:lnTo>
                    <a:pt x="406" y="58"/>
                  </a:lnTo>
                  <a:lnTo>
                    <a:pt x="406" y="146"/>
                  </a:lnTo>
                  <a:lnTo>
                    <a:pt x="405" y="152"/>
                  </a:lnTo>
                  <a:lnTo>
                    <a:pt x="402" y="157"/>
                  </a:lnTo>
                  <a:lnTo>
                    <a:pt x="396" y="162"/>
                  </a:lnTo>
                  <a:lnTo>
                    <a:pt x="390" y="165"/>
                  </a:lnTo>
                  <a:lnTo>
                    <a:pt x="367" y="170"/>
                  </a:lnTo>
                  <a:lnTo>
                    <a:pt x="346" y="179"/>
                  </a:lnTo>
                  <a:lnTo>
                    <a:pt x="324" y="189"/>
                  </a:lnTo>
                  <a:lnTo>
                    <a:pt x="303" y="201"/>
                  </a:lnTo>
                  <a:lnTo>
                    <a:pt x="297" y="204"/>
                  </a:lnTo>
                  <a:lnTo>
                    <a:pt x="291" y="204"/>
                  </a:lnTo>
                  <a:lnTo>
                    <a:pt x="284" y="202"/>
                  </a:lnTo>
                  <a:lnTo>
                    <a:pt x="280" y="198"/>
                  </a:lnTo>
                  <a:lnTo>
                    <a:pt x="218" y="137"/>
                  </a:lnTo>
                  <a:lnTo>
                    <a:pt x="215" y="134"/>
                  </a:lnTo>
                  <a:lnTo>
                    <a:pt x="212" y="133"/>
                  </a:lnTo>
                  <a:lnTo>
                    <a:pt x="208" y="132"/>
                  </a:lnTo>
                  <a:lnTo>
                    <a:pt x="205" y="132"/>
                  </a:lnTo>
                  <a:lnTo>
                    <a:pt x="200" y="132"/>
                  </a:lnTo>
                  <a:lnTo>
                    <a:pt x="196" y="133"/>
                  </a:lnTo>
                  <a:lnTo>
                    <a:pt x="193" y="134"/>
                  </a:lnTo>
                  <a:lnTo>
                    <a:pt x="190" y="137"/>
                  </a:lnTo>
                  <a:lnTo>
                    <a:pt x="136" y="191"/>
                  </a:lnTo>
                  <a:lnTo>
                    <a:pt x="133" y="195"/>
                  </a:lnTo>
                  <a:lnTo>
                    <a:pt x="131" y="198"/>
                  </a:lnTo>
                  <a:lnTo>
                    <a:pt x="131" y="201"/>
                  </a:lnTo>
                  <a:lnTo>
                    <a:pt x="130" y="205"/>
                  </a:lnTo>
                  <a:lnTo>
                    <a:pt x="131" y="208"/>
                  </a:lnTo>
                  <a:lnTo>
                    <a:pt x="131" y="212"/>
                  </a:lnTo>
                  <a:lnTo>
                    <a:pt x="133" y="215"/>
                  </a:lnTo>
                  <a:lnTo>
                    <a:pt x="136" y="218"/>
                  </a:lnTo>
                  <a:lnTo>
                    <a:pt x="198" y="280"/>
                  </a:lnTo>
                  <a:lnTo>
                    <a:pt x="200" y="286"/>
                  </a:lnTo>
                  <a:lnTo>
                    <a:pt x="203" y="291"/>
                  </a:lnTo>
                  <a:lnTo>
                    <a:pt x="202" y="297"/>
                  </a:lnTo>
                  <a:lnTo>
                    <a:pt x="200" y="304"/>
                  </a:lnTo>
                  <a:lnTo>
                    <a:pt x="189" y="325"/>
                  </a:lnTo>
                  <a:lnTo>
                    <a:pt x="179" y="346"/>
                  </a:lnTo>
                  <a:lnTo>
                    <a:pt x="170" y="369"/>
                  </a:lnTo>
                  <a:lnTo>
                    <a:pt x="163" y="392"/>
                  </a:lnTo>
                  <a:lnTo>
                    <a:pt x="162" y="398"/>
                  </a:lnTo>
                  <a:lnTo>
                    <a:pt x="157" y="402"/>
                  </a:lnTo>
                  <a:lnTo>
                    <a:pt x="151" y="405"/>
                  </a:lnTo>
                  <a:lnTo>
                    <a:pt x="144" y="407"/>
                  </a:lnTo>
                  <a:lnTo>
                    <a:pt x="58" y="407"/>
                  </a:lnTo>
                  <a:lnTo>
                    <a:pt x="54" y="407"/>
                  </a:lnTo>
                  <a:lnTo>
                    <a:pt x="51" y="408"/>
                  </a:lnTo>
                  <a:lnTo>
                    <a:pt x="48" y="410"/>
                  </a:lnTo>
                  <a:lnTo>
                    <a:pt x="45" y="412"/>
                  </a:lnTo>
                  <a:lnTo>
                    <a:pt x="42" y="415"/>
                  </a:lnTo>
                  <a:lnTo>
                    <a:pt x="41" y="418"/>
                  </a:lnTo>
                  <a:lnTo>
                    <a:pt x="39" y="423"/>
                  </a:lnTo>
                  <a:lnTo>
                    <a:pt x="39" y="425"/>
                  </a:lnTo>
                  <a:lnTo>
                    <a:pt x="39" y="503"/>
                  </a:lnTo>
                  <a:lnTo>
                    <a:pt x="39" y="507"/>
                  </a:lnTo>
                  <a:lnTo>
                    <a:pt x="41" y="510"/>
                  </a:lnTo>
                  <a:lnTo>
                    <a:pt x="42" y="513"/>
                  </a:lnTo>
                  <a:lnTo>
                    <a:pt x="45" y="516"/>
                  </a:lnTo>
                  <a:lnTo>
                    <a:pt x="48" y="519"/>
                  </a:lnTo>
                  <a:lnTo>
                    <a:pt x="51" y="520"/>
                  </a:lnTo>
                  <a:lnTo>
                    <a:pt x="54" y="522"/>
                  </a:lnTo>
                  <a:lnTo>
                    <a:pt x="58" y="522"/>
                  </a:lnTo>
                  <a:lnTo>
                    <a:pt x="144" y="522"/>
                  </a:lnTo>
                  <a:lnTo>
                    <a:pt x="151" y="523"/>
                  </a:lnTo>
                  <a:lnTo>
                    <a:pt x="157" y="526"/>
                  </a:lnTo>
                  <a:lnTo>
                    <a:pt x="162" y="531"/>
                  </a:lnTo>
                  <a:lnTo>
                    <a:pt x="163" y="538"/>
                  </a:lnTo>
                  <a:lnTo>
                    <a:pt x="170" y="561"/>
                  </a:lnTo>
                  <a:lnTo>
                    <a:pt x="179" y="582"/>
                  </a:lnTo>
                  <a:lnTo>
                    <a:pt x="189" y="604"/>
                  </a:lnTo>
                  <a:lnTo>
                    <a:pt x="200" y="626"/>
                  </a:lnTo>
                  <a:lnTo>
                    <a:pt x="202" y="631"/>
                  </a:lnTo>
                  <a:lnTo>
                    <a:pt x="203" y="637"/>
                  </a:lnTo>
                  <a:lnTo>
                    <a:pt x="200" y="643"/>
                  </a:lnTo>
                  <a:lnTo>
                    <a:pt x="198" y="649"/>
                  </a:lnTo>
                  <a:lnTo>
                    <a:pt x="136" y="711"/>
                  </a:lnTo>
                  <a:lnTo>
                    <a:pt x="134" y="713"/>
                  </a:lnTo>
                  <a:lnTo>
                    <a:pt x="131" y="716"/>
                  </a:lnTo>
                  <a:lnTo>
                    <a:pt x="131" y="721"/>
                  </a:lnTo>
                  <a:lnTo>
                    <a:pt x="130" y="724"/>
                  </a:lnTo>
                  <a:lnTo>
                    <a:pt x="131" y="728"/>
                  </a:lnTo>
                  <a:lnTo>
                    <a:pt x="131" y="731"/>
                  </a:lnTo>
                  <a:lnTo>
                    <a:pt x="134" y="735"/>
                  </a:lnTo>
                  <a:lnTo>
                    <a:pt x="136" y="738"/>
                  </a:lnTo>
                  <a:lnTo>
                    <a:pt x="190" y="793"/>
                  </a:lnTo>
                  <a:lnTo>
                    <a:pt x="193" y="794"/>
                  </a:lnTo>
                  <a:lnTo>
                    <a:pt x="196" y="796"/>
                  </a:lnTo>
                  <a:lnTo>
                    <a:pt x="200" y="797"/>
                  </a:lnTo>
                  <a:lnTo>
                    <a:pt x="205" y="797"/>
                  </a:lnTo>
                  <a:lnTo>
                    <a:pt x="208" y="797"/>
                  </a:lnTo>
                  <a:lnTo>
                    <a:pt x="212" y="796"/>
                  </a:lnTo>
                  <a:lnTo>
                    <a:pt x="215" y="794"/>
                  </a:lnTo>
                  <a:lnTo>
                    <a:pt x="218" y="793"/>
                  </a:lnTo>
                  <a:lnTo>
                    <a:pt x="280" y="731"/>
                  </a:lnTo>
                  <a:lnTo>
                    <a:pt x="282" y="728"/>
                  </a:lnTo>
                  <a:lnTo>
                    <a:pt x="285" y="726"/>
                  </a:lnTo>
                  <a:lnTo>
                    <a:pt x="290" y="725"/>
                  </a:lnTo>
                  <a:lnTo>
                    <a:pt x="293" y="725"/>
                  </a:lnTo>
                  <a:close/>
                  <a:moveTo>
                    <a:pt x="503" y="928"/>
                  </a:moveTo>
                  <a:lnTo>
                    <a:pt x="425" y="928"/>
                  </a:lnTo>
                  <a:lnTo>
                    <a:pt x="414" y="927"/>
                  </a:lnTo>
                  <a:lnTo>
                    <a:pt x="402" y="924"/>
                  </a:lnTo>
                  <a:lnTo>
                    <a:pt x="392" y="918"/>
                  </a:lnTo>
                  <a:lnTo>
                    <a:pt x="383" y="911"/>
                  </a:lnTo>
                  <a:lnTo>
                    <a:pt x="378" y="902"/>
                  </a:lnTo>
                  <a:lnTo>
                    <a:pt x="372" y="892"/>
                  </a:lnTo>
                  <a:lnTo>
                    <a:pt x="369" y="882"/>
                  </a:lnTo>
                  <a:lnTo>
                    <a:pt x="367" y="870"/>
                  </a:lnTo>
                  <a:lnTo>
                    <a:pt x="367" y="798"/>
                  </a:lnTo>
                  <a:lnTo>
                    <a:pt x="349" y="793"/>
                  </a:lnTo>
                  <a:lnTo>
                    <a:pt x="330" y="785"/>
                  </a:lnTo>
                  <a:lnTo>
                    <a:pt x="313" y="777"/>
                  </a:lnTo>
                  <a:lnTo>
                    <a:pt x="295" y="768"/>
                  </a:lnTo>
                  <a:lnTo>
                    <a:pt x="245" y="820"/>
                  </a:lnTo>
                  <a:lnTo>
                    <a:pt x="236" y="827"/>
                  </a:lnTo>
                  <a:lnTo>
                    <a:pt x="226" y="832"/>
                  </a:lnTo>
                  <a:lnTo>
                    <a:pt x="215" y="834"/>
                  </a:lnTo>
                  <a:lnTo>
                    <a:pt x="205" y="836"/>
                  </a:lnTo>
                  <a:lnTo>
                    <a:pt x="193" y="834"/>
                  </a:lnTo>
                  <a:lnTo>
                    <a:pt x="182" y="832"/>
                  </a:lnTo>
                  <a:lnTo>
                    <a:pt x="172" y="827"/>
                  </a:lnTo>
                  <a:lnTo>
                    <a:pt x="163" y="820"/>
                  </a:lnTo>
                  <a:lnTo>
                    <a:pt x="108" y="765"/>
                  </a:lnTo>
                  <a:lnTo>
                    <a:pt x="101" y="757"/>
                  </a:lnTo>
                  <a:lnTo>
                    <a:pt x="95" y="747"/>
                  </a:lnTo>
                  <a:lnTo>
                    <a:pt x="92" y="735"/>
                  </a:lnTo>
                  <a:lnTo>
                    <a:pt x="91" y="724"/>
                  </a:lnTo>
                  <a:lnTo>
                    <a:pt x="92" y="712"/>
                  </a:lnTo>
                  <a:lnTo>
                    <a:pt x="95" y="702"/>
                  </a:lnTo>
                  <a:lnTo>
                    <a:pt x="101" y="692"/>
                  </a:lnTo>
                  <a:lnTo>
                    <a:pt x="108" y="683"/>
                  </a:lnTo>
                  <a:lnTo>
                    <a:pt x="160" y="631"/>
                  </a:lnTo>
                  <a:lnTo>
                    <a:pt x="150" y="616"/>
                  </a:lnTo>
                  <a:lnTo>
                    <a:pt x="143" y="597"/>
                  </a:lnTo>
                  <a:lnTo>
                    <a:pt x="136" y="580"/>
                  </a:lnTo>
                  <a:lnTo>
                    <a:pt x="130" y="561"/>
                  </a:lnTo>
                  <a:lnTo>
                    <a:pt x="58" y="561"/>
                  </a:lnTo>
                  <a:lnTo>
                    <a:pt x="46" y="559"/>
                  </a:lnTo>
                  <a:lnTo>
                    <a:pt x="36" y="556"/>
                  </a:lnTo>
                  <a:lnTo>
                    <a:pt x="26" y="551"/>
                  </a:lnTo>
                  <a:lnTo>
                    <a:pt x="18" y="543"/>
                  </a:lnTo>
                  <a:lnTo>
                    <a:pt x="10" y="535"/>
                  </a:lnTo>
                  <a:lnTo>
                    <a:pt x="5" y="526"/>
                  </a:lnTo>
                  <a:lnTo>
                    <a:pt x="2" y="515"/>
                  </a:lnTo>
                  <a:lnTo>
                    <a:pt x="0" y="503"/>
                  </a:lnTo>
                  <a:lnTo>
                    <a:pt x="0" y="425"/>
                  </a:lnTo>
                  <a:lnTo>
                    <a:pt x="2" y="414"/>
                  </a:lnTo>
                  <a:lnTo>
                    <a:pt x="5" y="404"/>
                  </a:lnTo>
                  <a:lnTo>
                    <a:pt x="10" y="394"/>
                  </a:lnTo>
                  <a:lnTo>
                    <a:pt x="18" y="385"/>
                  </a:lnTo>
                  <a:lnTo>
                    <a:pt x="26" y="378"/>
                  </a:lnTo>
                  <a:lnTo>
                    <a:pt x="36" y="372"/>
                  </a:lnTo>
                  <a:lnTo>
                    <a:pt x="46" y="369"/>
                  </a:lnTo>
                  <a:lnTo>
                    <a:pt x="58" y="368"/>
                  </a:lnTo>
                  <a:lnTo>
                    <a:pt x="130" y="368"/>
                  </a:lnTo>
                  <a:lnTo>
                    <a:pt x="136" y="349"/>
                  </a:lnTo>
                  <a:lnTo>
                    <a:pt x="143" y="332"/>
                  </a:lnTo>
                  <a:lnTo>
                    <a:pt x="150" y="314"/>
                  </a:lnTo>
                  <a:lnTo>
                    <a:pt x="160" y="297"/>
                  </a:lnTo>
                  <a:lnTo>
                    <a:pt x="108" y="245"/>
                  </a:lnTo>
                  <a:lnTo>
                    <a:pt x="101" y="237"/>
                  </a:lnTo>
                  <a:lnTo>
                    <a:pt x="95" y="227"/>
                  </a:lnTo>
                  <a:lnTo>
                    <a:pt x="92" y="217"/>
                  </a:lnTo>
                  <a:lnTo>
                    <a:pt x="91" y="205"/>
                  </a:lnTo>
                  <a:lnTo>
                    <a:pt x="92" y="193"/>
                  </a:lnTo>
                  <a:lnTo>
                    <a:pt x="95" y="183"/>
                  </a:lnTo>
                  <a:lnTo>
                    <a:pt x="101" y="173"/>
                  </a:lnTo>
                  <a:lnTo>
                    <a:pt x="108" y="163"/>
                  </a:lnTo>
                  <a:lnTo>
                    <a:pt x="163" y="110"/>
                  </a:lnTo>
                  <a:lnTo>
                    <a:pt x="172" y="103"/>
                  </a:lnTo>
                  <a:lnTo>
                    <a:pt x="182" y="97"/>
                  </a:lnTo>
                  <a:lnTo>
                    <a:pt x="193" y="94"/>
                  </a:lnTo>
                  <a:lnTo>
                    <a:pt x="205" y="93"/>
                  </a:lnTo>
                  <a:lnTo>
                    <a:pt x="215" y="94"/>
                  </a:lnTo>
                  <a:lnTo>
                    <a:pt x="226" y="97"/>
                  </a:lnTo>
                  <a:lnTo>
                    <a:pt x="236" y="103"/>
                  </a:lnTo>
                  <a:lnTo>
                    <a:pt x="245" y="110"/>
                  </a:lnTo>
                  <a:lnTo>
                    <a:pt x="295" y="160"/>
                  </a:lnTo>
                  <a:lnTo>
                    <a:pt x="313" y="152"/>
                  </a:lnTo>
                  <a:lnTo>
                    <a:pt x="330" y="143"/>
                  </a:lnTo>
                  <a:lnTo>
                    <a:pt x="349" y="136"/>
                  </a:lnTo>
                  <a:lnTo>
                    <a:pt x="367" y="130"/>
                  </a:lnTo>
                  <a:lnTo>
                    <a:pt x="367" y="58"/>
                  </a:lnTo>
                  <a:lnTo>
                    <a:pt x="369" y="47"/>
                  </a:lnTo>
                  <a:lnTo>
                    <a:pt x="372" y="36"/>
                  </a:lnTo>
                  <a:lnTo>
                    <a:pt x="378" y="26"/>
                  </a:lnTo>
                  <a:lnTo>
                    <a:pt x="383" y="18"/>
                  </a:lnTo>
                  <a:lnTo>
                    <a:pt x="392" y="11"/>
                  </a:lnTo>
                  <a:lnTo>
                    <a:pt x="402" y="5"/>
                  </a:lnTo>
                  <a:lnTo>
                    <a:pt x="414" y="2"/>
                  </a:lnTo>
                  <a:lnTo>
                    <a:pt x="425" y="0"/>
                  </a:lnTo>
                  <a:lnTo>
                    <a:pt x="503" y="0"/>
                  </a:lnTo>
                  <a:lnTo>
                    <a:pt x="514" y="2"/>
                  </a:lnTo>
                  <a:lnTo>
                    <a:pt x="524" y="5"/>
                  </a:lnTo>
                  <a:lnTo>
                    <a:pt x="534" y="11"/>
                  </a:lnTo>
                  <a:lnTo>
                    <a:pt x="543" y="18"/>
                  </a:lnTo>
                  <a:lnTo>
                    <a:pt x="550" y="26"/>
                  </a:lnTo>
                  <a:lnTo>
                    <a:pt x="556" y="36"/>
                  </a:lnTo>
                  <a:lnTo>
                    <a:pt x="559" y="47"/>
                  </a:lnTo>
                  <a:lnTo>
                    <a:pt x="560" y="58"/>
                  </a:lnTo>
                  <a:lnTo>
                    <a:pt x="560" y="130"/>
                  </a:lnTo>
                  <a:lnTo>
                    <a:pt x="579" y="137"/>
                  </a:lnTo>
                  <a:lnTo>
                    <a:pt x="596" y="143"/>
                  </a:lnTo>
                  <a:lnTo>
                    <a:pt x="614" y="152"/>
                  </a:lnTo>
                  <a:lnTo>
                    <a:pt x="631" y="160"/>
                  </a:lnTo>
                  <a:lnTo>
                    <a:pt x="681" y="110"/>
                  </a:lnTo>
                  <a:lnTo>
                    <a:pt x="691" y="103"/>
                  </a:lnTo>
                  <a:lnTo>
                    <a:pt x="702" y="97"/>
                  </a:lnTo>
                  <a:lnTo>
                    <a:pt x="712" y="94"/>
                  </a:lnTo>
                  <a:lnTo>
                    <a:pt x="723" y="93"/>
                  </a:lnTo>
                  <a:lnTo>
                    <a:pt x="735" y="94"/>
                  </a:lnTo>
                  <a:lnTo>
                    <a:pt x="745" y="97"/>
                  </a:lnTo>
                  <a:lnTo>
                    <a:pt x="755" y="103"/>
                  </a:lnTo>
                  <a:lnTo>
                    <a:pt x="763" y="110"/>
                  </a:lnTo>
                  <a:lnTo>
                    <a:pt x="818" y="163"/>
                  </a:lnTo>
                  <a:lnTo>
                    <a:pt x="825" y="173"/>
                  </a:lnTo>
                  <a:lnTo>
                    <a:pt x="831" y="182"/>
                  </a:lnTo>
                  <a:lnTo>
                    <a:pt x="834" y="193"/>
                  </a:lnTo>
                  <a:lnTo>
                    <a:pt x="835" y="205"/>
                  </a:lnTo>
                  <a:lnTo>
                    <a:pt x="834" y="217"/>
                  </a:lnTo>
                  <a:lnTo>
                    <a:pt x="831" y="227"/>
                  </a:lnTo>
                  <a:lnTo>
                    <a:pt x="825" y="237"/>
                  </a:lnTo>
                  <a:lnTo>
                    <a:pt x="818" y="245"/>
                  </a:lnTo>
                  <a:lnTo>
                    <a:pt x="768" y="297"/>
                  </a:lnTo>
                  <a:lnTo>
                    <a:pt x="776" y="314"/>
                  </a:lnTo>
                  <a:lnTo>
                    <a:pt x="785" y="332"/>
                  </a:lnTo>
                  <a:lnTo>
                    <a:pt x="791" y="349"/>
                  </a:lnTo>
                  <a:lnTo>
                    <a:pt x="797" y="368"/>
                  </a:lnTo>
                  <a:lnTo>
                    <a:pt x="869" y="368"/>
                  </a:lnTo>
                  <a:lnTo>
                    <a:pt x="880" y="369"/>
                  </a:lnTo>
                  <a:lnTo>
                    <a:pt x="892" y="372"/>
                  </a:lnTo>
                  <a:lnTo>
                    <a:pt x="902" y="378"/>
                  </a:lnTo>
                  <a:lnTo>
                    <a:pt x="910" y="385"/>
                  </a:lnTo>
                  <a:lnTo>
                    <a:pt x="918" y="394"/>
                  </a:lnTo>
                  <a:lnTo>
                    <a:pt x="922" y="404"/>
                  </a:lnTo>
                  <a:lnTo>
                    <a:pt x="926" y="414"/>
                  </a:lnTo>
                  <a:lnTo>
                    <a:pt x="928" y="425"/>
                  </a:lnTo>
                  <a:lnTo>
                    <a:pt x="928" y="503"/>
                  </a:lnTo>
                  <a:lnTo>
                    <a:pt x="926" y="515"/>
                  </a:lnTo>
                  <a:lnTo>
                    <a:pt x="923" y="525"/>
                  </a:lnTo>
                  <a:lnTo>
                    <a:pt x="918" y="535"/>
                  </a:lnTo>
                  <a:lnTo>
                    <a:pt x="910" y="543"/>
                  </a:lnTo>
                  <a:lnTo>
                    <a:pt x="902" y="551"/>
                  </a:lnTo>
                  <a:lnTo>
                    <a:pt x="892" y="556"/>
                  </a:lnTo>
                  <a:lnTo>
                    <a:pt x="880" y="559"/>
                  </a:lnTo>
                  <a:lnTo>
                    <a:pt x="869" y="561"/>
                  </a:lnTo>
                  <a:lnTo>
                    <a:pt x="797" y="561"/>
                  </a:lnTo>
                  <a:lnTo>
                    <a:pt x="791" y="580"/>
                  </a:lnTo>
                  <a:lnTo>
                    <a:pt x="785" y="597"/>
                  </a:lnTo>
                  <a:lnTo>
                    <a:pt x="776" y="616"/>
                  </a:lnTo>
                  <a:lnTo>
                    <a:pt x="768" y="631"/>
                  </a:lnTo>
                  <a:lnTo>
                    <a:pt x="818" y="683"/>
                  </a:lnTo>
                  <a:lnTo>
                    <a:pt x="825" y="692"/>
                  </a:lnTo>
                  <a:lnTo>
                    <a:pt x="831" y="702"/>
                  </a:lnTo>
                  <a:lnTo>
                    <a:pt x="834" y="713"/>
                  </a:lnTo>
                  <a:lnTo>
                    <a:pt x="835" y="724"/>
                  </a:lnTo>
                  <a:lnTo>
                    <a:pt x="834" y="735"/>
                  </a:lnTo>
                  <a:lnTo>
                    <a:pt x="831" y="745"/>
                  </a:lnTo>
                  <a:lnTo>
                    <a:pt x="825" y="755"/>
                  </a:lnTo>
                  <a:lnTo>
                    <a:pt x="818" y="765"/>
                  </a:lnTo>
                  <a:lnTo>
                    <a:pt x="763" y="820"/>
                  </a:lnTo>
                  <a:lnTo>
                    <a:pt x="755" y="827"/>
                  </a:lnTo>
                  <a:lnTo>
                    <a:pt x="745" y="832"/>
                  </a:lnTo>
                  <a:lnTo>
                    <a:pt x="735" y="834"/>
                  </a:lnTo>
                  <a:lnTo>
                    <a:pt x="723" y="836"/>
                  </a:lnTo>
                  <a:lnTo>
                    <a:pt x="712" y="834"/>
                  </a:lnTo>
                  <a:lnTo>
                    <a:pt x="702" y="832"/>
                  </a:lnTo>
                  <a:lnTo>
                    <a:pt x="691" y="827"/>
                  </a:lnTo>
                  <a:lnTo>
                    <a:pt x="681" y="820"/>
                  </a:lnTo>
                  <a:lnTo>
                    <a:pt x="631" y="768"/>
                  </a:lnTo>
                  <a:lnTo>
                    <a:pt x="614" y="777"/>
                  </a:lnTo>
                  <a:lnTo>
                    <a:pt x="596" y="785"/>
                  </a:lnTo>
                  <a:lnTo>
                    <a:pt x="579" y="793"/>
                  </a:lnTo>
                  <a:lnTo>
                    <a:pt x="560" y="798"/>
                  </a:lnTo>
                  <a:lnTo>
                    <a:pt x="560" y="870"/>
                  </a:lnTo>
                  <a:lnTo>
                    <a:pt x="559" y="882"/>
                  </a:lnTo>
                  <a:lnTo>
                    <a:pt x="556" y="892"/>
                  </a:lnTo>
                  <a:lnTo>
                    <a:pt x="550" y="902"/>
                  </a:lnTo>
                  <a:lnTo>
                    <a:pt x="543" y="911"/>
                  </a:lnTo>
                  <a:lnTo>
                    <a:pt x="534" y="918"/>
                  </a:lnTo>
                  <a:lnTo>
                    <a:pt x="524" y="924"/>
                  </a:lnTo>
                  <a:lnTo>
                    <a:pt x="514" y="927"/>
                  </a:lnTo>
                  <a:lnTo>
                    <a:pt x="503" y="9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30" name="Freeform 468">
              <a:extLst>
                <a:ext uri="{FF2B5EF4-FFF2-40B4-BE49-F238E27FC236}">
                  <a16:creationId xmlns:a16="http://schemas.microsoft.com/office/drawing/2014/main" id="{410B9F25-FFA3-4D86-9066-8175A3DE55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0870" y="3894917"/>
              <a:ext cx="187823" cy="186367"/>
            </a:xfrm>
            <a:custGeom>
              <a:avLst/>
              <a:gdLst>
                <a:gd name="T0" fmla="*/ 161 w 386"/>
                <a:gd name="T1" fmla="*/ 42 h 386"/>
                <a:gd name="T2" fmla="*/ 119 w 386"/>
                <a:gd name="T3" fmla="*/ 58 h 386"/>
                <a:gd name="T4" fmla="*/ 83 w 386"/>
                <a:gd name="T5" fmla="*/ 84 h 386"/>
                <a:gd name="T6" fmla="*/ 56 w 386"/>
                <a:gd name="T7" fmla="*/ 120 h 386"/>
                <a:gd name="T8" fmla="*/ 42 w 386"/>
                <a:gd name="T9" fmla="*/ 162 h 386"/>
                <a:gd name="T10" fmla="*/ 39 w 386"/>
                <a:gd name="T11" fmla="*/ 209 h 386"/>
                <a:gd name="T12" fmla="*/ 50 w 386"/>
                <a:gd name="T13" fmla="*/ 254 h 386"/>
                <a:gd name="T14" fmla="*/ 73 w 386"/>
                <a:gd name="T15" fmla="*/ 291 h 386"/>
                <a:gd name="T16" fmla="*/ 107 w 386"/>
                <a:gd name="T17" fmla="*/ 321 h 386"/>
                <a:gd name="T18" fmla="*/ 147 w 386"/>
                <a:gd name="T19" fmla="*/ 342 h 386"/>
                <a:gd name="T20" fmla="*/ 193 w 386"/>
                <a:gd name="T21" fmla="*/ 347 h 386"/>
                <a:gd name="T22" fmla="*/ 239 w 386"/>
                <a:gd name="T23" fmla="*/ 342 h 386"/>
                <a:gd name="T24" fmla="*/ 279 w 386"/>
                <a:gd name="T25" fmla="*/ 321 h 386"/>
                <a:gd name="T26" fmla="*/ 311 w 386"/>
                <a:gd name="T27" fmla="*/ 291 h 386"/>
                <a:gd name="T28" fmla="*/ 335 w 386"/>
                <a:gd name="T29" fmla="*/ 254 h 386"/>
                <a:gd name="T30" fmla="*/ 346 w 386"/>
                <a:gd name="T31" fmla="*/ 209 h 386"/>
                <a:gd name="T32" fmla="*/ 344 w 386"/>
                <a:gd name="T33" fmla="*/ 162 h 386"/>
                <a:gd name="T34" fmla="*/ 328 w 386"/>
                <a:gd name="T35" fmla="*/ 120 h 386"/>
                <a:gd name="T36" fmla="*/ 302 w 386"/>
                <a:gd name="T37" fmla="*/ 84 h 386"/>
                <a:gd name="T38" fmla="*/ 266 w 386"/>
                <a:gd name="T39" fmla="*/ 58 h 386"/>
                <a:gd name="T40" fmla="*/ 223 w 386"/>
                <a:gd name="T41" fmla="*/ 42 h 386"/>
                <a:gd name="T42" fmla="*/ 193 w 386"/>
                <a:gd name="T43" fmla="*/ 386 h 386"/>
                <a:gd name="T44" fmla="*/ 135 w 386"/>
                <a:gd name="T45" fmla="*/ 378 h 386"/>
                <a:gd name="T46" fmla="*/ 85 w 386"/>
                <a:gd name="T47" fmla="*/ 353 h 386"/>
                <a:gd name="T48" fmla="*/ 43 w 386"/>
                <a:gd name="T49" fmla="*/ 316 h 386"/>
                <a:gd name="T50" fmla="*/ 14 w 386"/>
                <a:gd name="T51" fmla="*/ 268 h 386"/>
                <a:gd name="T52" fmla="*/ 0 w 386"/>
                <a:gd name="T53" fmla="*/ 213 h 386"/>
                <a:gd name="T54" fmla="*/ 3 w 386"/>
                <a:gd name="T55" fmla="*/ 154 h 386"/>
                <a:gd name="T56" fmla="*/ 23 w 386"/>
                <a:gd name="T57" fmla="*/ 101 h 386"/>
                <a:gd name="T58" fmla="*/ 56 w 386"/>
                <a:gd name="T59" fmla="*/ 56 h 386"/>
                <a:gd name="T60" fmla="*/ 101 w 386"/>
                <a:gd name="T61" fmla="*/ 23 h 386"/>
                <a:gd name="T62" fmla="*/ 154 w 386"/>
                <a:gd name="T63" fmla="*/ 5 h 386"/>
                <a:gd name="T64" fmla="*/ 212 w 386"/>
                <a:gd name="T65" fmla="*/ 2 h 386"/>
                <a:gd name="T66" fmla="*/ 268 w 386"/>
                <a:gd name="T67" fmla="*/ 16 h 386"/>
                <a:gd name="T68" fmla="*/ 315 w 386"/>
                <a:gd name="T69" fmla="*/ 45 h 386"/>
                <a:gd name="T70" fmla="*/ 353 w 386"/>
                <a:gd name="T71" fmla="*/ 85 h 386"/>
                <a:gd name="T72" fmla="*/ 377 w 386"/>
                <a:gd name="T73" fmla="*/ 136 h 386"/>
                <a:gd name="T74" fmla="*/ 386 w 386"/>
                <a:gd name="T75" fmla="*/ 193 h 386"/>
                <a:gd name="T76" fmla="*/ 377 w 386"/>
                <a:gd name="T77" fmla="*/ 251 h 386"/>
                <a:gd name="T78" fmla="*/ 353 w 386"/>
                <a:gd name="T79" fmla="*/ 301 h 386"/>
                <a:gd name="T80" fmla="*/ 315 w 386"/>
                <a:gd name="T81" fmla="*/ 343 h 386"/>
                <a:gd name="T82" fmla="*/ 268 w 386"/>
                <a:gd name="T83" fmla="*/ 372 h 386"/>
                <a:gd name="T84" fmla="*/ 212 w 386"/>
                <a:gd name="T85" fmla="*/ 3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6" h="386">
                  <a:moveTo>
                    <a:pt x="193" y="39"/>
                  </a:moveTo>
                  <a:lnTo>
                    <a:pt x="177" y="39"/>
                  </a:lnTo>
                  <a:lnTo>
                    <a:pt x="161" y="42"/>
                  </a:lnTo>
                  <a:lnTo>
                    <a:pt x="147" y="46"/>
                  </a:lnTo>
                  <a:lnTo>
                    <a:pt x="132" y="51"/>
                  </a:lnTo>
                  <a:lnTo>
                    <a:pt x="119" y="58"/>
                  </a:lnTo>
                  <a:lnTo>
                    <a:pt x="107" y="65"/>
                  </a:lnTo>
                  <a:lnTo>
                    <a:pt x="95" y="74"/>
                  </a:lnTo>
                  <a:lnTo>
                    <a:pt x="83" y="84"/>
                  </a:lnTo>
                  <a:lnTo>
                    <a:pt x="73" y="95"/>
                  </a:lnTo>
                  <a:lnTo>
                    <a:pt x="65" y="107"/>
                  </a:lnTo>
                  <a:lnTo>
                    <a:pt x="56" y="120"/>
                  </a:lnTo>
                  <a:lnTo>
                    <a:pt x="50" y="133"/>
                  </a:lnTo>
                  <a:lnTo>
                    <a:pt x="45" y="147"/>
                  </a:lnTo>
                  <a:lnTo>
                    <a:pt x="42" y="162"/>
                  </a:lnTo>
                  <a:lnTo>
                    <a:pt x="39" y="177"/>
                  </a:lnTo>
                  <a:lnTo>
                    <a:pt x="37" y="193"/>
                  </a:lnTo>
                  <a:lnTo>
                    <a:pt x="39" y="209"/>
                  </a:lnTo>
                  <a:lnTo>
                    <a:pt x="42" y="225"/>
                  </a:lnTo>
                  <a:lnTo>
                    <a:pt x="45" y="239"/>
                  </a:lnTo>
                  <a:lnTo>
                    <a:pt x="50" y="254"/>
                  </a:lnTo>
                  <a:lnTo>
                    <a:pt x="56" y="267"/>
                  </a:lnTo>
                  <a:lnTo>
                    <a:pt x="65" y="280"/>
                  </a:lnTo>
                  <a:lnTo>
                    <a:pt x="73" y="291"/>
                  </a:lnTo>
                  <a:lnTo>
                    <a:pt x="83" y="303"/>
                  </a:lnTo>
                  <a:lnTo>
                    <a:pt x="95" y="313"/>
                  </a:lnTo>
                  <a:lnTo>
                    <a:pt x="107" y="321"/>
                  </a:lnTo>
                  <a:lnTo>
                    <a:pt x="119" y="329"/>
                  </a:lnTo>
                  <a:lnTo>
                    <a:pt x="132" y="336"/>
                  </a:lnTo>
                  <a:lnTo>
                    <a:pt x="147" y="342"/>
                  </a:lnTo>
                  <a:lnTo>
                    <a:pt x="161" y="345"/>
                  </a:lnTo>
                  <a:lnTo>
                    <a:pt x="177" y="347"/>
                  </a:lnTo>
                  <a:lnTo>
                    <a:pt x="193" y="347"/>
                  </a:lnTo>
                  <a:lnTo>
                    <a:pt x="209" y="347"/>
                  </a:lnTo>
                  <a:lnTo>
                    <a:pt x="223" y="345"/>
                  </a:lnTo>
                  <a:lnTo>
                    <a:pt x="239" y="342"/>
                  </a:lnTo>
                  <a:lnTo>
                    <a:pt x="252" y="336"/>
                  </a:lnTo>
                  <a:lnTo>
                    <a:pt x="266" y="329"/>
                  </a:lnTo>
                  <a:lnTo>
                    <a:pt x="279" y="321"/>
                  </a:lnTo>
                  <a:lnTo>
                    <a:pt x="291" y="313"/>
                  </a:lnTo>
                  <a:lnTo>
                    <a:pt x="302" y="303"/>
                  </a:lnTo>
                  <a:lnTo>
                    <a:pt x="311" y="291"/>
                  </a:lnTo>
                  <a:lnTo>
                    <a:pt x="321" y="280"/>
                  </a:lnTo>
                  <a:lnTo>
                    <a:pt x="328" y="267"/>
                  </a:lnTo>
                  <a:lnTo>
                    <a:pt x="335" y="254"/>
                  </a:lnTo>
                  <a:lnTo>
                    <a:pt x="340" y="239"/>
                  </a:lnTo>
                  <a:lnTo>
                    <a:pt x="344" y="225"/>
                  </a:lnTo>
                  <a:lnTo>
                    <a:pt x="346" y="209"/>
                  </a:lnTo>
                  <a:lnTo>
                    <a:pt x="347" y="193"/>
                  </a:lnTo>
                  <a:lnTo>
                    <a:pt x="346" y="177"/>
                  </a:lnTo>
                  <a:lnTo>
                    <a:pt x="344" y="162"/>
                  </a:lnTo>
                  <a:lnTo>
                    <a:pt x="340" y="147"/>
                  </a:lnTo>
                  <a:lnTo>
                    <a:pt x="335" y="133"/>
                  </a:lnTo>
                  <a:lnTo>
                    <a:pt x="328" y="120"/>
                  </a:lnTo>
                  <a:lnTo>
                    <a:pt x="321" y="107"/>
                  </a:lnTo>
                  <a:lnTo>
                    <a:pt x="311" y="95"/>
                  </a:lnTo>
                  <a:lnTo>
                    <a:pt x="302" y="84"/>
                  </a:lnTo>
                  <a:lnTo>
                    <a:pt x="291" y="74"/>
                  </a:lnTo>
                  <a:lnTo>
                    <a:pt x="279" y="65"/>
                  </a:lnTo>
                  <a:lnTo>
                    <a:pt x="266" y="58"/>
                  </a:lnTo>
                  <a:lnTo>
                    <a:pt x="252" y="51"/>
                  </a:lnTo>
                  <a:lnTo>
                    <a:pt x="239" y="46"/>
                  </a:lnTo>
                  <a:lnTo>
                    <a:pt x="223" y="42"/>
                  </a:lnTo>
                  <a:lnTo>
                    <a:pt x="209" y="39"/>
                  </a:lnTo>
                  <a:lnTo>
                    <a:pt x="193" y="39"/>
                  </a:lnTo>
                  <a:close/>
                  <a:moveTo>
                    <a:pt x="193" y="386"/>
                  </a:moveTo>
                  <a:lnTo>
                    <a:pt x="173" y="385"/>
                  </a:lnTo>
                  <a:lnTo>
                    <a:pt x="154" y="382"/>
                  </a:lnTo>
                  <a:lnTo>
                    <a:pt x="135" y="378"/>
                  </a:lnTo>
                  <a:lnTo>
                    <a:pt x="118" y="372"/>
                  </a:lnTo>
                  <a:lnTo>
                    <a:pt x="101" y="363"/>
                  </a:lnTo>
                  <a:lnTo>
                    <a:pt x="85" y="353"/>
                  </a:lnTo>
                  <a:lnTo>
                    <a:pt x="69" y="343"/>
                  </a:lnTo>
                  <a:lnTo>
                    <a:pt x="56" y="330"/>
                  </a:lnTo>
                  <a:lnTo>
                    <a:pt x="43" y="316"/>
                  </a:lnTo>
                  <a:lnTo>
                    <a:pt x="33" y="301"/>
                  </a:lnTo>
                  <a:lnTo>
                    <a:pt x="23" y="285"/>
                  </a:lnTo>
                  <a:lnTo>
                    <a:pt x="14" y="268"/>
                  </a:lnTo>
                  <a:lnTo>
                    <a:pt x="9" y="251"/>
                  </a:lnTo>
                  <a:lnTo>
                    <a:pt x="3" y="232"/>
                  </a:lnTo>
                  <a:lnTo>
                    <a:pt x="0" y="213"/>
                  </a:lnTo>
                  <a:lnTo>
                    <a:pt x="0" y="193"/>
                  </a:lnTo>
                  <a:lnTo>
                    <a:pt x="0" y="173"/>
                  </a:lnTo>
                  <a:lnTo>
                    <a:pt x="3" y="154"/>
                  </a:lnTo>
                  <a:lnTo>
                    <a:pt x="9" y="136"/>
                  </a:lnTo>
                  <a:lnTo>
                    <a:pt x="14" y="118"/>
                  </a:lnTo>
                  <a:lnTo>
                    <a:pt x="23" y="101"/>
                  </a:lnTo>
                  <a:lnTo>
                    <a:pt x="33" y="85"/>
                  </a:lnTo>
                  <a:lnTo>
                    <a:pt x="43" y="71"/>
                  </a:lnTo>
                  <a:lnTo>
                    <a:pt x="56" y="56"/>
                  </a:lnTo>
                  <a:lnTo>
                    <a:pt x="69" y="45"/>
                  </a:lnTo>
                  <a:lnTo>
                    <a:pt x="85" y="33"/>
                  </a:lnTo>
                  <a:lnTo>
                    <a:pt x="101" y="23"/>
                  </a:lnTo>
                  <a:lnTo>
                    <a:pt x="118" y="16"/>
                  </a:lnTo>
                  <a:lnTo>
                    <a:pt x="135" y="9"/>
                  </a:lnTo>
                  <a:lnTo>
                    <a:pt x="154" y="5"/>
                  </a:lnTo>
                  <a:lnTo>
                    <a:pt x="173" y="2"/>
                  </a:lnTo>
                  <a:lnTo>
                    <a:pt x="193" y="0"/>
                  </a:lnTo>
                  <a:lnTo>
                    <a:pt x="212" y="2"/>
                  </a:lnTo>
                  <a:lnTo>
                    <a:pt x="232" y="5"/>
                  </a:lnTo>
                  <a:lnTo>
                    <a:pt x="251" y="9"/>
                  </a:lnTo>
                  <a:lnTo>
                    <a:pt x="268" y="16"/>
                  </a:lnTo>
                  <a:lnTo>
                    <a:pt x="285" y="23"/>
                  </a:lnTo>
                  <a:lnTo>
                    <a:pt x="301" y="33"/>
                  </a:lnTo>
                  <a:lnTo>
                    <a:pt x="315" y="45"/>
                  </a:lnTo>
                  <a:lnTo>
                    <a:pt x="330" y="56"/>
                  </a:lnTo>
                  <a:lnTo>
                    <a:pt x="341" y="71"/>
                  </a:lnTo>
                  <a:lnTo>
                    <a:pt x="353" y="85"/>
                  </a:lnTo>
                  <a:lnTo>
                    <a:pt x="363" y="101"/>
                  </a:lnTo>
                  <a:lnTo>
                    <a:pt x="370" y="118"/>
                  </a:lnTo>
                  <a:lnTo>
                    <a:pt x="377" y="136"/>
                  </a:lnTo>
                  <a:lnTo>
                    <a:pt x="382" y="154"/>
                  </a:lnTo>
                  <a:lnTo>
                    <a:pt x="384" y="173"/>
                  </a:lnTo>
                  <a:lnTo>
                    <a:pt x="386" y="193"/>
                  </a:lnTo>
                  <a:lnTo>
                    <a:pt x="384" y="213"/>
                  </a:lnTo>
                  <a:lnTo>
                    <a:pt x="382" y="232"/>
                  </a:lnTo>
                  <a:lnTo>
                    <a:pt x="377" y="251"/>
                  </a:lnTo>
                  <a:lnTo>
                    <a:pt x="370" y="268"/>
                  </a:lnTo>
                  <a:lnTo>
                    <a:pt x="363" y="285"/>
                  </a:lnTo>
                  <a:lnTo>
                    <a:pt x="353" y="301"/>
                  </a:lnTo>
                  <a:lnTo>
                    <a:pt x="341" y="316"/>
                  </a:lnTo>
                  <a:lnTo>
                    <a:pt x="330" y="330"/>
                  </a:lnTo>
                  <a:lnTo>
                    <a:pt x="315" y="343"/>
                  </a:lnTo>
                  <a:lnTo>
                    <a:pt x="301" y="353"/>
                  </a:lnTo>
                  <a:lnTo>
                    <a:pt x="285" y="363"/>
                  </a:lnTo>
                  <a:lnTo>
                    <a:pt x="268" y="372"/>
                  </a:lnTo>
                  <a:lnTo>
                    <a:pt x="251" y="378"/>
                  </a:lnTo>
                  <a:lnTo>
                    <a:pt x="232" y="382"/>
                  </a:lnTo>
                  <a:lnTo>
                    <a:pt x="212" y="385"/>
                  </a:lnTo>
                  <a:lnTo>
                    <a:pt x="193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24" name="Group 85">
            <a:extLst>
              <a:ext uri="{FF2B5EF4-FFF2-40B4-BE49-F238E27FC236}">
                <a16:creationId xmlns:a16="http://schemas.microsoft.com/office/drawing/2014/main" id="{1DC61665-7797-44CE-928E-6F33D5FA0632}"/>
              </a:ext>
            </a:extLst>
          </p:cNvPr>
          <p:cNvGrpSpPr/>
          <p:nvPr/>
        </p:nvGrpSpPr>
        <p:grpSpPr>
          <a:xfrm>
            <a:off x="6758567" y="3123941"/>
            <a:ext cx="551156" cy="513099"/>
            <a:chOff x="504994" y="5962425"/>
            <a:chExt cx="449901" cy="388750"/>
          </a:xfrm>
          <a:solidFill>
            <a:schemeClr val="tx1"/>
          </a:solidFill>
        </p:grpSpPr>
        <p:sp>
          <p:nvSpPr>
            <p:cNvPr id="25" name="Freeform 591">
              <a:extLst>
                <a:ext uri="{FF2B5EF4-FFF2-40B4-BE49-F238E27FC236}">
                  <a16:creationId xmlns:a16="http://schemas.microsoft.com/office/drawing/2014/main" id="{17C1E8EE-957D-4B18-969A-5BCF56B5F7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994" y="5962425"/>
              <a:ext cx="449901" cy="388750"/>
            </a:xfrm>
            <a:custGeom>
              <a:avLst/>
              <a:gdLst>
                <a:gd name="T0" fmla="*/ 55 w 927"/>
                <a:gd name="T1" fmla="*/ 39 h 800"/>
                <a:gd name="T2" fmla="*/ 48 w 927"/>
                <a:gd name="T3" fmla="*/ 42 h 800"/>
                <a:gd name="T4" fmla="*/ 42 w 927"/>
                <a:gd name="T5" fmla="*/ 46 h 800"/>
                <a:gd name="T6" fmla="*/ 39 w 927"/>
                <a:gd name="T7" fmla="*/ 54 h 800"/>
                <a:gd name="T8" fmla="*/ 39 w 927"/>
                <a:gd name="T9" fmla="*/ 559 h 800"/>
                <a:gd name="T10" fmla="*/ 40 w 927"/>
                <a:gd name="T11" fmla="*/ 568 h 800"/>
                <a:gd name="T12" fmla="*/ 45 w 927"/>
                <a:gd name="T13" fmla="*/ 573 h 800"/>
                <a:gd name="T14" fmla="*/ 50 w 927"/>
                <a:gd name="T15" fmla="*/ 578 h 800"/>
                <a:gd name="T16" fmla="*/ 58 w 927"/>
                <a:gd name="T17" fmla="*/ 579 h 800"/>
                <a:gd name="T18" fmla="*/ 154 w 927"/>
                <a:gd name="T19" fmla="*/ 706 h 800"/>
                <a:gd name="T20" fmla="*/ 868 w 927"/>
                <a:gd name="T21" fmla="*/ 579 h 800"/>
                <a:gd name="T22" fmla="*/ 877 w 927"/>
                <a:gd name="T23" fmla="*/ 578 h 800"/>
                <a:gd name="T24" fmla="*/ 883 w 927"/>
                <a:gd name="T25" fmla="*/ 573 h 800"/>
                <a:gd name="T26" fmla="*/ 887 w 927"/>
                <a:gd name="T27" fmla="*/ 568 h 800"/>
                <a:gd name="T28" fmla="*/ 888 w 927"/>
                <a:gd name="T29" fmla="*/ 559 h 800"/>
                <a:gd name="T30" fmla="*/ 888 w 927"/>
                <a:gd name="T31" fmla="*/ 54 h 800"/>
                <a:gd name="T32" fmla="*/ 886 w 927"/>
                <a:gd name="T33" fmla="*/ 46 h 800"/>
                <a:gd name="T34" fmla="*/ 880 w 927"/>
                <a:gd name="T35" fmla="*/ 42 h 800"/>
                <a:gd name="T36" fmla="*/ 873 w 927"/>
                <a:gd name="T37" fmla="*/ 39 h 800"/>
                <a:gd name="T38" fmla="*/ 58 w 927"/>
                <a:gd name="T39" fmla="*/ 38 h 800"/>
                <a:gd name="T40" fmla="*/ 115 w 927"/>
                <a:gd name="T41" fmla="*/ 618 h 800"/>
                <a:gd name="T42" fmla="*/ 46 w 927"/>
                <a:gd name="T43" fmla="*/ 617 h 800"/>
                <a:gd name="T44" fmla="*/ 26 w 927"/>
                <a:gd name="T45" fmla="*/ 608 h 800"/>
                <a:gd name="T46" fmla="*/ 10 w 927"/>
                <a:gd name="T47" fmla="*/ 592 h 800"/>
                <a:gd name="T48" fmla="*/ 1 w 927"/>
                <a:gd name="T49" fmla="*/ 571 h 800"/>
                <a:gd name="T50" fmla="*/ 0 w 927"/>
                <a:gd name="T51" fmla="*/ 58 h 800"/>
                <a:gd name="T52" fmla="*/ 4 w 927"/>
                <a:gd name="T53" fmla="*/ 35 h 800"/>
                <a:gd name="T54" fmla="*/ 17 w 927"/>
                <a:gd name="T55" fmla="*/ 16 h 800"/>
                <a:gd name="T56" fmla="*/ 36 w 927"/>
                <a:gd name="T57" fmla="*/ 5 h 800"/>
                <a:gd name="T58" fmla="*/ 58 w 927"/>
                <a:gd name="T59" fmla="*/ 0 h 800"/>
                <a:gd name="T60" fmla="*/ 881 w 927"/>
                <a:gd name="T61" fmla="*/ 0 h 800"/>
                <a:gd name="T62" fmla="*/ 901 w 927"/>
                <a:gd name="T63" fmla="*/ 9 h 800"/>
                <a:gd name="T64" fmla="*/ 917 w 927"/>
                <a:gd name="T65" fmla="*/ 25 h 800"/>
                <a:gd name="T66" fmla="*/ 926 w 927"/>
                <a:gd name="T67" fmla="*/ 46 h 800"/>
                <a:gd name="T68" fmla="*/ 927 w 927"/>
                <a:gd name="T69" fmla="*/ 559 h 800"/>
                <a:gd name="T70" fmla="*/ 922 w 927"/>
                <a:gd name="T71" fmla="*/ 582 h 800"/>
                <a:gd name="T72" fmla="*/ 910 w 927"/>
                <a:gd name="T73" fmla="*/ 601 h 800"/>
                <a:gd name="T74" fmla="*/ 891 w 927"/>
                <a:gd name="T75" fmla="*/ 612 h 800"/>
                <a:gd name="T76" fmla="*/ 868 w 927"/>
                <a:gd name="T77" fmla="*/ 618 h 800"/>
                <a:gd name="T78" fmla="*/ 115 w 927"/>
                <a:gd name="T79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27" h="800">
                  <a:moveTo>
                    <a:pt x="58" y="38"/>
                  </a:moveTo>
                  <a:lnTo>
                    <a:pt x="55" y="39"/>
                  </a:lnTo>
                  <a:lnTo>
                    <a:pt x="50" y="39"/>
                  </a:lnTo>
                  <a:lnTo>
                    <a:pt x="48" y="42"/>
                  </a:lnTo>
                  <a:lnTo>
                    <a:pt x="45" y="43"/>
                  </a:lnTo>
                  <a:lnTo>
                    <a:pt x="42" y="46"/>
                  </a:lnTo>
                  <a:lnTo>
                    <a:pt x="40" y="51"/>
                  </a:lnTo>
                  <a:lnTo>
                    <a:pt x="39" y="54"/>
                  </a:lnTo>
                  <a:lnTo>
                    <a:pt x="39" y="58"/>
                  </a:lnTo>
                  <a:lnTo>
                    <a:pt x="39" y="559"/>
                  </a:lnTo>
                  <a:lnTo>
                    <a:pt x="39" y="563"/>
                  </a:lnTo>
                  <a:lnTo>
                    <a:pt x="40" y="568"/>
                  </a:lnTo>
                  <a:lnTo>
                    <a:pt x="42" y="571"/>
                  </a:lnTo>
                  <a:lnTo>
                    <a:pt x="45" y="573"/>
                  </a:lnTo>
                  <a:lnTo>
                    <a:pt x="48" y="575"/>
                  </a:lnTo>
                  <a:lnTo>
                    <a:pt x="50" y="578"/>
                  </a:lnTo>
                  <a:lnTo>
                    <a:pt x="55" y="579"/>
                  </a:lnTo>
                  <a:lnTo>
                    <a:pt x="58" y="579"/>
                  </a:lnTo>
                  <a:lnTo>
                    <a:pt x="154" y="579"/>
                  </a:lnTo>
                  <a:lnTo>
                    <a:pt x="154" y="706"/>
                  </a:lnTo>
                  <a:lnTo>
                    <a:pt x="282" y="579"/>
                  </a:lnTo>
                  <a:lnTo>
                    <a:pt x="868" y="579"/>
                  </a:lnTo>
                  <a:lnTo>
                    <a:pt x="873" y="579"/>
                  </a:lnTo>
                  <a:lnTo>
                    <a:pt x="877" y="578"/>
                  </a:lnTo>
                  <a:lnTo>
                    <a:pt x="880" y="575"/>
                  </a:lnTo>
                  <a:lnTo>
                    <a:pt x="883" y="573"/>
                  </a:lnTo>
                  <a:lnTo>
                    <a:pt x="886" y="571"/>
                  </a:lnTo>
                  <a:lnTo>
                    <a:pt x="887" y="568"/>
                  </a:lnTo>
                  <a:lnTo>
                    <a:pt x="888" y="563"/>
                  </a:lnTo>
                  <a:lnTo>
                    <a:pt x="888" y="559"/>
                  </a:lnTo>
                  <a:lnTo>
                    <a:pt x="888" y="58"/>
                  </a:lnTo>
                  <a:lnTo>
                    <a:pt x="888" y="54"/>
                  </a:lnTo>
                  <a:lnTo>
                    <a:pt x="887" y="51"/>
                  </a:lnTo>
                  <a:lnTo>
                    <a:pt x="886" y="46"/>
                  </a:lnTo>
                  <a:lnTo>
                    <a:pt x="883" y="43"/>
                  </a:lnTo>
                  <a:lnTo>
                    <a:pt x="880" y="42"/>
                  </a:lnTo>
                  <a:lnTo>
                    <a:pt x="877" y="39"/>
                  </a:lnTo>
                  <a:lnTo>
                    <a:pt x="873" y="39"/>
                  </a:lnTo>
                  <a:lnTo>
                    <a:pt x="868" y="38"/>
                  </a:lnTo>
                  <a:lnTo>
                    <a:pt x="58" y="38"/>
                  </a:lnTo>
                  <a:close/>
                  <a:moveTo>
                    <a:pt x="115" y="800"/>
                  </a:moveTo>
                  <a:lnTo>
                    <a:pt x="115" y="618"/>
                  </a:lnTo>
                  <a:lnTo>
                    <a:pt x="58" y="618"/>
                  </a:lnTo>
                  <a:lnTo>
                    <a:pt x="46" y="617"/>
                  </a:lnTo>
                  <a:lnTo>
                    <a:pt x="36" y="612"/>
                  </a:lnTo>
                  <a:lnTo>
                    <a:pt x="26" y="608"/>
                  </a:lnTo>
                  <a:lnTo>
                    <a:pt x="17" y="601"/>
                  </a:lnTo>
                  <a:lnTo>
                    <a:pt x="10" y="592"/>
                  </a:lnTo>
                  <a:lnTo>
                    <a:pt x="4" y="582"/>
                  </a:lnTo>
                  <a:lnTo>
                    <a:pt x="1" y="571"/>
                  </a:lnTo>
                  <a:lnTo>
                    <a:pt x="0" y="559"/>
                  </a:lnTo>
                  <a:lnTo>
                    <a:pt x="0" y="58"/>
                  </a:lnTo>
                  <a:lnTo>
                    <a:pt x="1" y="46"/>
                  </a:lnTo>
                  <a:lnTo>
                    <a:pt x="4" y="35"/>
                  </a:lnTo>
                  <a:lnTo>
                    <a:pt x="10" y="25"/>
                  </a:lnTo>
                  <a:lnTo>
                    <a:pt x="17" y="16"/>
                  </a:lnTo>
                  <a:lnTo>
                    <a:pt x="26" y="9"/>
                  </a:lnTo>
                  <a:lnTo>
                    <a:pt x="36" y="5"/>
                  </a:lnTo>
                  <a:lnTo>
                    <a:pt x="46" y="0"/>
                  </a:lnTo>
                  <a:lnTo>
                    <a:pt x="58" y="0"/>
                  </a:lnTo>
                  <a:lnTo>
                    <a:pt x="868" y="0"/>
                  </a:lnTo>
                  <a:lnTo>
                    <a:pt x="881" y="0"/>
                  </a:lnTo>
                  <a:lnTo>
                    <a:pt x="891" y="5"/>
                  </a:lnTo>
                  <a:lnTo>
                    <a:pt x="901" y="9"/>
                  </a:lnTo>
                  <a:lnTo>
                    <a:pt x="910" y="16"/>
                  </a:lnTo>
                  <a:lnTo>
                    <a:pt x="917" y="25"/>
                  </a:lnTo>
                  <a:lnTo>
                    <a:pt x="922" y="35"/>
                  </a:lnTo>
                  <a:lnTo>
                    <a:pt x="926" y="46"/>
                  </a:lnTo>
                  <a:lnTo>
                    <a:pt x="927" y="58"/>
                  </a:lnTo>
                  <a:lnTo>
                    <a:pt x="927" y="559"/>
                  </a:lnTo>
                  <a:lnTo>
                    <a:pt x="926" y="571"/>
                  </a:lnTo>
                  <a:lnTo>
                    <a:pt x="922" y="582"/>
                  </a:lnTo>
                  <a:lnTo>
                    <a:pt x="917" y="592"/>
                  </a:lnTo>
                  <a:lnTo>
                    <a:pt x="910" y="601"/>
                  </a:lnTo>
                  <a:lnTo>
                    <a:pt x="901" y="608"/>
                  </a:lnTo>
                  <a:lnTo>
                    <a:pt x="891" y="612"/>
                  </a:lnTo>
                  <a:lnTo>
                    <a:pt x="881" y="617"/>
                  </a:lnTo>
                  <a:lnTo>
                    <a:pt x="868" y="618"/>
                  </a:lnTo>
                  <a:lnTo>
                    <a:pt x="298" y="618"/>
                  </a:lnTo>
                  <a:lnTo>
                    <a:pt x="115" y="8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26" name="Freeform 592">
              <a:extLst>
                <a:ext uri="{FF2B5EF4-FFF2-40B4-BE49-F238E27FC236}">
                  <a16:creationId xmlns:a16="http://schemas.microsoft.com/office/drawing/2014/main" id="{B12F96A0-D32B-422E-8E65-37C093388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033" y="6093464"/>
              <a:ext cx="37856" cy="37856"/>
            </a:xfrm>
            <a:custGeom>
              <a:avLst/>
              <a:gdLst>
                <a:gd name="T0" fmla="*/ 39 w 76"/>
                <a:gd name="T1" fmla="*/ 0 h 77"/>
                <a:gd name="T2" fmla="*/ 46 w 76"/>
                <a:gd name="T3" fmla="*/ 1 h 77"/>
                <a:gd name="T4" fmla="*/ 53 w 76"/>
                <a:gd name="T5" fmla="*/ 2 h 77"/>
                <a:gd name="T6" fmla="*/ 60 w 76"/>
                <a:gd name="T7" fmla="*/ 7 h 77"/>
                <a:gd name="T8" fmla="*/ 66 w 76"/>
                <a:gd name="T9" fmla="*/ 11 h 77"/>
                <a:gd name="T10" fmla="*/ 70 w 76"/>
                <a:gd name="T11" fmla="*/ 17 h 77"/>
                <a:gd name="T12" fmla="*/ 73 w 76"/>
                <a:gd name="T13" fmla="*/ 24 h 77"/>
                <a:gd name="T14" fmla="*/ 76 w 76"/>
                <a:gd name="T15" fmla="*/ 31 h 77"/>
                <a:gd name="T16" fmla="*/ 76 w 76"/>
                <a:gd name="T17" fmla="*/ 38 h 77"/>
                <a:gd name="T18" fmla="*/ 76 w 76"/>
                <a:gd name="T19" fmla="*/ 46 h 77"/>
                <a:gd name="T20" fmla="*/ 73 w 76"/>
                <a:gd name="T21" fmla="*/ 53 h 77"/>
                <a:gd name="T22" fmla="*/ 70 w 76"/>
                <a:gd name="T23" fmla="*/ 60 h 77"/>
                <a:gd name="T24" fmla="*/ 66 w 76"/>
                <a:gd name="T25" fmla="*/ 66 h 77"/>
                <a:gd name="T26" fmla="*/ 60 w 76"/>
                <a:gd name="T27" fmla="*/ 70 h 77"/>
                <a:gd name="T28" fmla="*/ 53 w 76"/>
                <a:gd name="T29" fmla="*/ 74 h 77"/>
                <a:gd name="T30" fmla="*/ 46 w 76"/>
                <a:gd name="T31" fmla="*/ 76 h 77"/>
                <a:gd name="T32" fmla="*/ 39 w 76"/>
                <a:gd name="T33" fmla="*/ 77 h 77"/>
                <a:gd name="T34" fmla="*/ 30 w 76"/>
                <a:gd name="T35" fmla="*/ 76 h 77"/>
                <a:gd name="T36" fmla="*/ 23 w 76"/>
                <a:gd name="T37" fmla="*/ 74 h 77"/>
                <a:gd name="T38" fmla="*/ 17 w 76"/>
                <a:gd name="T39" fmla="*/ 70 h 77"/>
                <a:gd name="T40" fmla="*/ 11 w 76"/>
                <a:gd name="T41" fmla="*/ 66 h 77"/>
                <a:gd name="T42" fmla="*/ 5 w 76"/>
                <a:gd name="T43" fmla="*/ 60 h 77"/>
                <a:gd name="T44" fmla="*/ 3 w 76"/>
                <a:gd name="T45" fmla="*/ 53 h 77"/>
                <a:gd name="T46" fmla="*/ 0 w 76"/>
                <a:gd name="T47" fmla="*/ 46 h 77"/>
                <a:gd name="T48" fmla="*/ 0 w 76"/>
                <a:gd name="T49" fmla="*/ 38 h 77"/>
                <a:gd name="T50" fmla="*/ 0 w 76"/>
                <a:gd name="T51" fmla="*/ 31 h 77"/>
                <a:gd name="T52" fmla="*/ 3 w 76"/>
                <a:gd name="T53" fmla="*/ 24 h 77"/>
                <a:gd name="T54" fmla="*/ 5 w 76"/>
                <a:gd name="T55" fmla="*/ 17 h 77"/>
                <a:gd name="T56" fmla="*/ 11 w 76"/>
                <a:gd name="T57" fmla="*/ 11 h 77"/>
                <a:gd name="T58" fmla="*/ 17 w 76"/>
                <a:gd name="T59" fmla="*/ 7 h 77"/>
                <a:gd name="T60" fmla="*/ 23 w 76"/>
                <a:gd name="T61" fmla="*/ 2 h 77"/>
                <a:gd name="T62" fmla="*/ 30 w 76"/>
                <a:gd name="T63" fmla="*/ 1 h 77"/>
                <a:gd name="T64" fmla="*/ 39 w 76"/>
                <a:gd name="T6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6" h="77">
                  <a:moveTo>
                    <a:pt x="39" y="0"/>
                  </a:moveTo>
                  <a:lnTo>
                    <a:pt x="46" y="1"/>
                  </a:lnTo>
                  <a:lnTo>
                    <a:pt x="53" y="2"/>
                  </a:lnTo>
                  <a:lnTo>
                    <a:pt x="60" y="7"/>
                  </a:lnTo>
                  <a:lnTo>
                    <a:pt x="66" y="11"/>
                  </a:lnTo>
                  <a:lnTo>
                    <a:pt x="70" y="17"/>
                  </a:lnTo>
                  <a:lnTo>
                    <a:pt x="73" y="24"/>
                  </a:lnTo>
                  <a:lnTo>
                    <a:pt x="76" y="31"/>
                  </a:lnTo>
                  <a:lnTo>
                    <a:pt x="76" y="38"/>
                  </a:lnTo>
                  <a:lnTo>
                    <a:pt x="76" y="46"/>
                  </a:lnTo>
                  <a:lnTo>
                    <a:pt x="73" y="53"/>
                  </a:lnTo>
                  <a:lnTo>
                    <a:pt x="70" y="60"/>
                  </a:lnTo>
                  <a:lnTo>
                    <a:pt x="66" y="66"/>
                  </a:lnTo>
                  <a:lnTo>
                    <a:pt x="60" y="70"/>
                  </a:lnTo>
                  <a:lnTo>
                    <a:pt x="53" y="74"/>
                  </a:lnTo>
                  <a:lnTo>
                    <a:pt x="46" y="76"/>
                  </a:lnTo>
                  <a:lnTo>
                    <a:pt x="39" y="77"/>
                  </a:lnTo>
                  <a:lnTo>
                    <a:pt x="30" y="76"/>
                  </a:lnTo>
                  <a:lnTo>
                    <a:pt x="23" y="74"/>
                  </a:lnTo>
                  <a:lnTo>
                    <a:pt x="17" y="70"/>
                  </a:lnTo>
                  <a:lnTo>
                    <a:pt x="11" y="66"/>
                  </a:lnTo>
                  <a:lnTo>
                    <a:pt x="5" y="60"/>
                  </a:lnTo>
                  <a:lnTo>
                    <a:pt x="3" y="53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3" y="24"/>
                  </a:lnTo>
                  <a:lnTo>
                    <a:pt x="5" y="17"/>
                  </a:lnTo>
                  <a:lnTo>
                    <a:pt x="11" y="11"/>
                  </a:lnTo>
                  <a:lnTo>
                    <a:pt x="17" y="7"/>
                  </a:lnTo>
                  <a:lnTo>
                    <a:pt x="23" y="2"/>
                  </a:lnTo>
                  <a:lnTo>
                    <a:pt x="30" y="1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27" name="Freeform 593">
              <a:extLst>
                <a:ext uri="{FF2B5EF4-FFF2-40B4-BE49-F238E27FC236}">
                  <a16:creationId xmlns:a16="http://schemas.microsoft.com/office/drawing/2014/main" id="{53B04EA6-535F-44E1-9D1A-A93E12545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000" y="6093464"/>
              <a:ext cx="37856" cy="37856"/>
            </a:xfrm>
            <a:custGeom>
              <a:avLst/>
              <a:gdLst>
                <a:gd name="T0" fmla="*/ 39 w 78"/>
                <a:gd name="T1" fmla="*/ 0 h 77"/>
                <a:gd name="T2" fmla="*/ 47 w 78"/>
                <a:gd name="T3" fmla="*/ 1 h 77"/>
                <a:gd name="T4" fmla="*/ 55 w 78"/>
                <a:gd name="T5" fmla="*/ 2 h 77"/>
                <a:gd name="T6" fmla="*/ 60 w 78"/>
                <a:gd name="T7" fmla="*/ 7 h 77"/>
                <a:gd name="T8" fmla="*/ 66 w 78"/>
                <a:gd name="T9" fmla="*/ 11 h 77"/>
                <a:gd name="T10" fmla="*/ 70 w 78"/>
                <a:gd name="T11" fmla="*/ 17 h 77"/>
                <a:gd name="T12" fmla="*/ 75 w 78"/>
                <a:gd name="T13" fmla="*/ 24 h 77"/>
                <a:gd name="T14" fmla="*/ 76 w 78"/>
                <a:gd name="T15" fmla="*/ 31 h 77"/>
                <a:gd name="T16" fmla="*/ 78 w 78"/>
                <a:gd name="T17" fmla="*/ 38 h 77"/>
                <a:gd name="T18" fmla="*/ 76 w 78"/>
                <a:gd name="T19" fmla="*/ 46 h 77"/>
                <a:gd name="T20" fmla="*/ 75 w 78"/>
                <a:gd name="T21" fmla="*/ 53 h 77"/>
                <a:gd name="T22" fmla="*/ 70 w 78"/>
                <a:gd name="T23" fmla="*/ 60 h 77"/>
                <a:gd name="T24" fmla="*/ 66 w 78"/>
                <a:gd name="T25" fmla="*/ 66 h 77"/>
                <a:gd name="T26" fmla="*/ 60 w 78"/>
                <a:gd name="T27" fmla="*/ 70 h 77"/>
                <a:gd name="T28" fmla="*/ 55 w 78"/>
                <a:gd name="T29" fmla="*/ 74 h 77"/>
                <a:gd name="T30" fmla="*/ 47 w 78"/>
                <a:gd name="T31" fmla="*/ 76 h 77"/>
                <a:gd name="T32" fmla="*/ 39 w 78"/>
                <a:gd name="T33" fmla="*/ 77 h 77"/>
                <a:gd name="T34" fmla="*/ 32 w 78"/>
                <a:gd name="T35" fmla="*/ 76 h 77"/>
                <a:gd name="T36" fmla="*/ 24 w 78"/>
                <a:gd name="T37" fmla="*/ 74 h 77"/>
                <a:gd name="T38" fmla="*/ 17 w 78"/>
                <a:gd name="T39" fmla="*/ 70 h 77"/>
                <a:gd name="T40" fmla="*/ 11 w 78"/>
                <a:gd name="T41" fmla="*/ 66 h 77"/>
                <a:gd name="T42" fmla="*/ 7 w 78"/>
                <a:gd name="T43" fmla="*/ 60 h 77"/>
                <a:gd name="T44" fmla="*/ 3 w 78"/>
                <a:gd name="T45" fmla="*/ 53 h 77"/>
                <a:gd name="T46" fmla="*/ 1 w 78"/>
                <a:gd name="T47" fmla="*/ 46 h 77"/>
                <a:gd name="T48" fmla="*/ 0 w 78"/>
                <a:gd name="T49" fmla="*/ 38 h 77"/>
                <a:gd name="T50" fmla="*/ 1 w 78"/>
                <a:gd name="T51" fmla="*/ 31 h 77"/>
                <a:gd name="T52" fmla="*/ 3 w 78"/>
                <a:gd name="T53" fmla="*/ 24 h 77"/>
                <a:gd name="T54" fmla="*/ 7 w 78"/>
                <a:gd name="T55" fmla="*/ 17 h 77"/>
                <a:gd name="T56" fmla="*/ 11 w 78"/>
                <a:gd name="T57" fmla="*/ 11 h 77"/>
                <a:gd name="T58" fmla="*/ 17 w 78"/>
                <a:gd name="T59" fmla="*/ 7 h 77"/>
                <a:gd name="T60" fmla="*/ 24 w 78"/>
                <a:gd name="T61" fmla="*/ 2 h 77"/>
                <a:gd name="T62" fmla="*/ 32 w 78"/>
                <a:gd name="T63" fmla="*/ 1 h 77"/>
                <a:gd name="T64" fmla="*/ 39 w 78"/>
                <a:gd name="T6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7">
                  <a:moveTo>
                    <a:pt x="39" y="0"/>
                  </a:moveTo>
                  <a:lnTo>
                    <a:pt x="47" y="1"/>
                  </a:lnTo>
                  <a:lnTo>
                    <a:pt x="55" y="2"/>
                  </a:lnTo>
                  <a:lnTo>
                    <a:pt x="60" y="7"/>
                  </a:lnTo>
                  <a:lnTo>
                    <a:pt x="66" y="11"/>
                  </a:lnTo>
                  <a:lnTo>
                    <a:pt x="70" y="17"/>
                  </a:lnTo>
                  <a:lnTo>
                    <a:pt x="75" y="24"/>
                  </a:lnTo>
                  <a:lnTo>
                    <a:pt x="76" y="31"/>
                  </a:lnTo>
                  <a:lnTo>
                    <a:pt x="78" y="38"/>
                  </a:lnTo>
                  <a:lnTo>
                    <a:pt x="76" y="46"/>
                  </a:lnTo>
                  <a:lnTo>
                    <a:pt x="75" y="53"/>
                  </a:lnTo>
                  <a:lnTo>
                    <a:pt x="70" y="60"/>
                  </a:lnTo>
                  <a:lnTo>
                    <a:pt x="66" y="66"/>
                  </a:lnTo>
                  <a:lnTo>
                    <a:pt x="60" y="70"/>
                  </a:lnTo>
                  <a:lnTo>
                    <a:pt x="55" y="74"/>
                  </a:lnTo>
                  <a:lnTo>
                    <a:pt x="47" y="76"/>
                  </a:lnTo>
                  <a:lnTo>
                    <a:pt x="39" y="77"/>
                  </a:lnTo>
                  <a:lnTo>
                    <a:pt x="32" y="76"/>
                  </a:lnTo>
                  <a:lnTo>
                    <a:pt x="24" y="74"/>
                  </a:lnTo>
                  <a:lnTo>
                    <a:pt x="17" y="70"/>
                  </a:lnTo>
                  <a:lnTo>
                    <a:pt x="11" y="66"/>
                  </a:lnTo>
                  <a:lnTo>
                    <a:pt x="7" y="60"/>
                  </a:lnTo>
                  <a:lnTo>
                    <a:pt x="3" y="53"/>
                  </a:lnTo>
                  <a:lnTo>
                    <a:pt x="1" y="46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3" y="24"/>
                  </a:lnTo>
                  <a:lnTo>
                    <a:pt x="7" y="17"/>
                  </a:lnTo>
                  <a:lnTo>
                    <a:pt x="11" y="11"/>
                  </a:lnTo>
                  <a:lnTo>
                    <a:pt x="17" y="7"/>
                  </a:lnTo>
                  <a:lnTo>
                    <a:pt x="24" y="2"/>
                  </a:lnTo>
                  <a:lnTo>
                    <a:pt x="32" y="1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28" name="Freeform 594">
              <a:extLst>
                <a:ext uri="{FF2B5EF4-FFF2-40B4-BE49-F238E27FC236}">
                  <a16:creationId xmlns:a16="http://schemas.microsoft.com/office/drawing/2014/main" id="{240BB85F-6ECB-4689-946D-A0EC0B272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745" y="6093464"/>
              <a:ext cx="37856" cy="37856"/>
            </a:xfrm>
            <a:custGeom>
              <a:avLst/>
              <a:gdLst>
                <a:gd name="T0" fmla="*/ 39 w 78"/>
                <a:gd name="T1" fmla="*/ 0 h 77"/>
                <a:gd name="T2" fmla="*/ 46 w 78"/>
                <a:gd name="T3" fmla="*/ 1 h 77"/>
                <a:gd name="T4" fmla="*/ 53 w 78"/>
                <a:gd name="T5" fmla="*/ 2 h 77"/>
                <a:gd name="T6" fmla="*/ 60 w 78"/>
                <a:gd name="T7" fmla="*/ 7 h 77"/>
                <a:gd name="T8" fmla="*/ 66 w 78"/>
                <a:gd name="T9" fmla="*/ 11 h 77"/>
                <a:gd name="T10" fmla="*/ 70 w 78"/>
                <a:gd name="T11" fmla="*/ 17 h 77"/>
                <a:gd name="T12" fmla="*/ 75 w 78"/>
                <a:gd name="T13" fmla="*/ 24 h 77"/>
                <a:gd name="T14" fmla="*/ 76 w 78"/>
                <a:gd name="T15" fmla="*/ 31 h 77"/>
                <a:gd name="T16" fmla="*/ 78 w 78"/>
                <a:gd name="T17" fmla="*/ 38 h 77"/>
                <a:gd name="T18" fmla="*/ 76 w 78"/>
                <a:gd name="T19" fmla="*/ 46 h 77"/>
                <a:gd name="T20" fmla="*/ 75 w 78"/>
                <a:gd name="T21" fmla="*/ 53 h 77"/>
                <a:gd name="T22" fmla="*/ 70 w 78"/>
                <a:gd name="T23" fmla="*/ 60 h 77"/>
                <a:gd name="T24" fmla="*/ 66 w 78"/>
                <a:gd name="T25" fmla="*/ 66 h 77"/>
                <a:gd name="T26" fmla="*/ 60 w 78"/>
                <a:gd name="T27" fmla="*/ 70 h 77"/>
                <a:gd name="T28" fmla="*/ 53 w 78"/>
                <a:gd name="T29" fmla="*/ 74 h 77"/>
                <a:gd name="T30" fmla="*/ 46 w 78"/>
                <a:gd name="T31" fmla="*/ 76 h 77"/>
                <a:gd name="T32" fmla="*/ 39 w 78"/>
                <a:gd name="T33" fmla="*/ 77 h 77"/>
                <a:gd name="T34" fmla="*/ 30 w 78"/>
                <a:gd name="T35" fmla="*/ 76 h 77"/>
                <a:gd name="T36" fmla="*/ 23 w 78"/>
                <a:gd name="T37" fmla="*/ 74 h 77"/>
                <a:gd name="T38" fmla="*/ 17 w 78"/>
                <a:gd name="T39" fmla="*/ 70 h 77"/>
                <a:gd name="T40" fmla="*/ 11 w 78"/>
                <a:gd name="T41" fmla="*/ 66 h 77"/>
                <a:gd name="T42" fmla="*/ 7 w 78"/>
                <a:gd name="T43" fmla="*/ 60 h 77"/>
                <a:gd name="T44" fmla="*/ 3 w 78"/>
                <a:gd name="T45" fmla="*/ 53 h 77"/>
                <a:gd name="T46" fmla="*/ 1 w 78"/>
                <a:gd name="T47" fmla="*/ 46 h 77"/>
                <a:gd name="T48" fmla="*/ 0 w 78"/>
                <a:gd name="T49" fmla="*/ 38 h 77"/>
                <a:gd name="T50" fmla="*/ 1 w 78"/>
                <a:gd name="T51" fmla="*/ 31 h 77"/>
                <a:gd name="T52" fmla="*/ 3 w 78"/>
                <a:gd name="T53" fmla="*/ 24 h 77"/>
                <a:gd name="T54" fmla="*/ 7 w 78"/>
                <a:gd name="T55" fmla="*/ 17 h 77"/>
                <a:gd name="T56" fmla="*/ 11 w 78"/>
                <a:gd name="T57" fmla="*/ 11 h 77"/>
                <a:gd name="T58" fmla="*/ 17 w 78"/>
                <a:gd name="T59" fmla="*/ 7 h 77"/>
                <a:gd name="T60" fmla="*/ 23 w 78"/>
                <a:gd name="T61" fmla="*/ 2 h 77"/>
                <a:gd name="T62" fmla="*/ 30 w 78"/>
                <a:gd name="T63" fmla="*/ 1 h 77"/>
                <a:gd name="T64" fmla="*/ 39 w 78"/>
                <a:gd name="T6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7">
                  <a:moveTo>
                    <a:pt x="39" y="0"/>
                  </a:moveTo>
                  <a:lnTo>
                    <a:pt x="46" y="1"/>
                  </a:lnTo>
                  <a:lnTo>
                    <a:pt x="53" y="2"/>
                  </a:lnTo>
                  <a:lnTo>
                    <a:pt x="60" y="7"/>
                  </a:lnTo>
                  <a:lnTo>
                    <a:pt x="66" y="11"/>
                  </a:lnTo>
                  <a:lnTo>
                    <a:pt x="70" y="17"/>
                  </a:lnTo>
                  <a:lnTo>
                    <a:pt x="75" y="24"/>
                  </a:lnTo>
                  <a:lnTo>
                    <a:pt x="76" y="31"/>
                  </a:lnTo>
                  <a:lnTo>
                    <a:pt x="78" y="38"/>
                  </a:lnTo>
                  <a:lnTo>
                    <a:pt x="76" y="46"/>
                  </a:lnTo>
                  <a:lnTo>
                    <a:pt x="75" y="53"/>
                  </a:lnTo>
                  <a:lnTo>
                    <a:pt x="70" y="60"/>
                  </a:lnTo>
                  <a:lnTo>
                    <a:pt x="66" y="66"/>
                  </a:lnTo>
                  <a:lnTo>
                    <a:pt x="60" y="70"/>
                  </a:lnTo>
                  <a:lnTo>
                    <a:pt x="53" y="74"/>
                  </a:lnTo>
                  <a:lnTo>
                    <a:pt x="46" y="76"/>
                  </a:lnTo>
                  <a:lnTo>
                    <a:pt x="39" y="77"/>
                  </a:lnTo>
                  <a:lnTo>
                    <a:pt x="30" y="76"/>
                  </a:lnTo>
                  <a:lnTo>
                    <a:pt x="23" y="74"/>
                  </a:lnTo>
                  <a:lnTo>
                    <a:pt x="17" y="70"/>
                  </a:lnTo>
                  <a:lnTo>
                    <a:pt x="11" y="66"/>
                  </a:lnTo>
                  <a:lnTo>
                    <a:pt x="7" y="60"/>
                  </a:lnTo>
                  <a:lnTo>
                    <a:pt x="3" y="53"/>
                  </a:lnTo>
                  <a:lnTo>
                    <a:pt x="1" y="46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3" y="24"/>
                  </a:lnTo>
                  <a:lnTo>
                    <a:pt x="7" y="17"/>
                  </a:lnTo>
                  <a:lnTo>
                    <a:pt x="11" y="11"/>
                  </a:lnTo>
                  <a:lnTo>
                    <a:pt x="17" y="7"/>
                  </a:lnTo>
                  <a:lnTo>
                    <a:pt x="23" y="2"/>
                  </a:lnTo>
                  <a:lnTo>
                    <a:pt x="30" y="1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43" name="Freeform 23">
            <a:extLst>
              <a:ext uri="{FF2B5EF4-FFF2-40B4-BE49-F238E27FC236}">
                <a16:creationId xmlns:a16="http://schemas.microsoft.com/office/drawing/2014/main" id="{B4FAA4DB-6C7F-418C-9133-CBCCBD09F9D5}"/>
              </a:ext>
            </a:extLst>
          </p:cNvPr>
          <p:cNvSpPr>
            <a:spLocks noEditPoints="1"/>
          </p:cNvSpPr>
          <p:nvPr/>
        </p:nvSpPr>
        <p:spPr bwMode="auto">
          <a:xfrm>
            <a:off x="6828383" y="4259851"/>
            <a:ext cx="464367" cy="419729"/>
          </a:xfrm>
          <a:custGeom>
            <a:avLst/>
            <a:gdLst>
              <a:gd name="T0" fmla="*/ 267 w 300"/>
              <a:gd name="T1" fmla="*/ 33 h 259"/>
              <a:gd name="T2" fmla="*/ 150 w 300"/>
              <a:gd name="T3" fmla="*/ 30 h 259"/>
              <a:gd name="T4" fmla="*/ 33 w 300"/>
              <a:gd name="T5" fmla="*/ 33 h 259"/>
              <a:gd name="T6" fmla="*/ 33 w 300"/>
              <a:gd name="T7" fmla="*/ 152 h 259"/>
              <a:gd name="T8" fmla="*/ 131 w 300"/>
              <a:gd name="T9" fmla="*/ 249 h 259"/>
              <a:gd name="T10" fmla="*/ 169 w 300"/>
              <a:gd name="T11" fmla="*/ 249 h 259"/>
              <a:gd name="T12" fmla="*/ 267 w 300"/>
              <a:gd name="T13" fmla="*/ 152 h 259"/>
              <a:gd name="T14" fmla="*/ 267 w 300"/>
              <a:gd name="T15" fmla="*/ 33 h 259"/>
              <a:gd name="T16" fmla="*/ 254 w 300"/>
              <a:gd name="T17" fmla="*/ 139 h 259"/>
              <a:gd name="T18" fmla="*/ 156 w 300"/>
              <a:gd name="T19" fmla="*/ 236 h 259"/>
              <a:gd name="T20" fmla="*/ 144 w 300"/>
              <a:gd name="T21" fmla="*/ 236 h 259"/>
              <a:gd name="T22" fmla="*/ 46 w 300"/>
              <a:gd name="T23" fmla="*/ 139 h 259"/>
              <a:gd name="T24" fmla="*/ 46 w 300"/>
              <a:gd name="T25" fmla="*/ 45 h 259"/>
              <a:gd name="T26" fmla="*/ 138 w 300"/>
              <a:gd name="T27" fmla="*/ 43 h 259"/>
              <a:gd name="T28" fmla="*/ 150 w 300"/>
              <a:gd name="T29" fmla="*/ 54 h 259"/>
              <a:gd name="T30" fmla="*/ 162 w 300"/>
              <a:gd name="T31" fmla="*/ 43 h 259"/>
              <a:gd name="T32" fmla="*/ 254 w 300"/>
              <a:gd name="T33" fmla="*/ 45 h 259"/>
              <a:gd name="T34" fmla="*/ 254 w 300"/>
              <a:gd name="T35" fmla="*/ 139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0" h="259">
                <a:moveTo>
                  <a:pt x="267" y="33"/>
                </a:moveTo>
                <a:cubicBezTo>
                  <a:pt x="235" y="1"/>
                  <a:pt x="183" y="0"/>
                  <a:pt x="150" y="30"/>
                </a:cubicBezTo>
                <a:cubicBezTo>
                  <a:pt x="117" y="0"/>
                  <a:pt x="65" y="1"/>
                  <a:pt x="33" y="33"/>
                </a:cubicBezTo>
                <a:cubicBezTo>
                  <a:pt x="0" y="65"/>
                  <a:pt x="0" y="119"/>
                  <a:pt x="33" y="152"/>
                </a:cubicBezTo>
                <a:cubicBezTo>
                  <a:pt x="42" y="161"/>
                  <a:pt x="131" y="249"/>
                  <a:pt x="131" y="249"/>
                </a:cubicBezTo>
                <a:cubicBezTo>
                  <a:pt x="142" y="259"/>
                  <a:pt x="158" y="259"/>
                  <a:pt x="169" y="249"/>
                </a:cubicBezTo>
                <a:cubicBezTo>
                  <a:pt x="169" y="249"/>
                  <a:pt x="266" y="153"/>
                  <a:pt x="267" y="152"/>
                </a:cubicBezTo>
                <a:cubicBezTo>
                  <a:pt x="300" y="119"/>
                  <a:pt x="300" y="65"/>
                  <a:pt x="267" y="33"/>
                </a:cubicBezTo>
                <a:close/>
                <a:moveTo>
                  <a:pt x="254" y="139"/>
                </a:moveTo>
                <a:cubicBezTo>
                  <a:pt x="156" y="236"/>
                  <a:pt x="156" y="236"/>
                  <a:pt x="156" y="236"/>
                </a:cubicBezTo>
                <a:cubicBezTo>
                  <a:pt x="153" y="240"/>
                  <a:pt x="147" y="240"/>
                  <a:pt x="144" y="236"/>
                </a:cubicBezTo>
                <a:cubicBezTo>
                  <a:pt x="46" y="139"/>
                  <a:pt x="46" y="139"/>
                  <a:pt x="46" y="139"/>
                </a:cubicBezTo>
                <a:cubicBezTo>
                  <a:pt x="19" y="113"/>
                  <a:pt x="19" y="71"/>
                  <a:pt x="46" y="45"/>
                </a:cubicBezTo>
                <a:cubicBezTo>
                  <a:pt x="71" y="20"/>
                  <a:pt x="111" y="19"/>
                  <a:pt x="138" y="43"/>
                </a:cubicBezTo>
                <a:cubicBezTo>
                  <a:pt x="150" y="54"/>
                  <a:pt x="150" y="54"/>
                  <a:pt x="150" y="54"/>
                </a:cubicBezTo>
                <a:cubicBezTo>
                  <a:pt x="162" y="43"/>
                  <a:pt x="162" y="43"/>
                  <a:pt x="162" y="43"/>
                </a:cubicBezTo>
                <a:cubicBezTo>
                  <a:pt x="189" y="19"/>
                  <a:pt x="229" y="20"/>
                  <a:pt x="254" y="45"/>
                </a:cubicBezTo>
                <a:cubicBezTo>
                  <a:pt x="281" y="71"/>
                  <a:pt x="281" y="113"/>
                  <a:pt x="254" y="13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algn="l" defTabSz="1828800" rtl="0"/>
            <a:endParaRPr lang="id-ID" sz="2400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90" y="1224394"/>
            <a:ext cx="6340455" cy="4627630"/>
          </a:xfrm>
          <a:prstGeom prst="rect">
            <a:avLst/>
          </a:prstGeom>
        </p:spPr>
      </p:pic>
      <p:sp>
        <p:nvSpPr>
          <p:cNvPr id="49" name="圓角矩形 48"/>
          <p:cNvSpPr/>
          <p:nvPr/>
        </p:nvSpPr>
        <p:spPr>
          <a:xfrm>
            <a:off x="428105" y="1380324"/>
            <a:ext cx="5045942" cy="635411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圓角矩形 49"/>
          <p:cNvSpPr/>
          <p:nvPr/>
        </p:nvSpPr>
        <p:spPr>
          <a:xfrm>
            <a:off x="428105" y="2042067"/>
            <a:ext cx="5761680" cy="1081874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1841029" y="3122206"/>
            <a:ext cx="900333" cy="540937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圓角矩形 51"/>
          <p:cNvSpPr/>
          <p:nvPr/>
        </p:nvSpPr>
        <p:spPr>
          <a:xfrm>
            <a:off x="243889" y="3644318"/>
            <a:ext cx="6236049" cy="1072861"/>
          </a:xfrm>
          <a:prstGeom prst="roundRect">
            <a:avLst/>
          </a:prstGeom>
          <a:solidFill>
            <a:srgbClr val="ECCEC4">
              <a:alpha val="50000"/>
            </a:srgb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46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 animBg="1"/>
      <p:bldP spid="12" grpId="0"/>
      <p:bldP spid="13" grpId="0"/>
      <p:bldP spid="14" grpId="0"/>
      <p:bldP spid="15" grpId="0"/>
      <p:bldP spid="16" grpId="0"/>
      <p:bldP spid="17" grpId="0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3C22F57-759E-44FD-AB4C-5494F554C56D}"/>
              </a:ext>
            </a:extLst>
          </p:cNvPr>
          <p:cNvSpPr/>
          <p:nvPr/>
        </p:nvSpPr>
        <p:spPr>
          <a:xfrm>
            <a:off x="1" y="1"/>
            <a:ext cx="12192000" cy="3428999"/>
          </a:xfrm>
          <a:prstGeom prst="rect">
            <a:avLst/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8" name="图文框 7">
            <a:extLst>
              <a:ext uri="{FF2B5EF4-FFF2-40B4-BE49-F238E27FC236}">
                <a16:creationId xmlns:a16="http://schemas.microsoft.com/office/drawing/2014/main" id="{3D9262F7-26E8-43EE-906D-1C59602EB3A8}"/>
              </a:ext>
            </a:extLst>
          </p:cNvPr>
          <p:cNvSpPr/>
          <p:nvPr/>
        </p:nvSpPr>
        <p:spPr>
          <a:xfrm>
            <a:off x="9274629" y="4683854"/>
            <a:ext cx="979394" cy="1086817"/>
          </a:xfrm>
          <a:prstGeom prst="frame">
            <a:avLst>
              <a:gd name="adj1" fmla="val 3697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图文框 8">
            <a:extLst>
              <a:ext uri="{FF2B5EF4-FFF2-40B4-BE49-F238E27FC236}">
                <a16:creationId xmlns:a16="http://schemas.microsoft.com/office/drawing/2014/main" id="{2B549945-B347-4B98-A5DE-71522824EF34}"/>
              </a:ext>
            </a:extLst>
          </p:cNvPr>
          <p:cNvSpPr/>
          <p:nvPr/>
        </p:nvSpPr>
        <p:spPr>
          <a:xfrm>
            <a:off x="1937977" y="1087329"/>
            <a:ext cx="2265073" cy="1498552"/>
          </a:xfrm>
          <a:prstGeom prst="frame">
            <a:avLst>
              <a:gd name="adj1" fmla="val 3697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020DD1-6035-4F11-9439-34B3CC4F7841}"/>
              </a:ext>
            </a:extLst>
          </p:cNvPr>
          <p:cNvSpPr/>
          <p:nvPr/>
        </p:nvSpPr>
        <p:spPr>
          <a:xfrm>
            <a:off x="2432958" y="1630737"/>
            <a:ext cx="7326084" cy="35965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0CD8B7-674E-4426-9A69-4EF7EE23200A}"/>
              </a:ext>
            </a:extLst>
          </p:cNvPr>
          <p:cNvSpPr txBox="1"/>
          <p:nvPr/>
        </p:nvSpPr>
        <p:spPr>
          <a:xfrm>
            <a:off x="4552862" y="2170383"/>
            <a:ext cx="308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171919"/>
                </a:solidFill>
                <a:latin typeface="+mj-lt"/>
                <a:ea typeface="字魂58号-创中黑" panose="00000500000000000000" pitchFamily="2" charset="-122"/>
              </a:rPr>
              <a:t>Part 02</a:t>
            </a:r>
            <a:endParaRPr lang="zh-CN" altLang="en-US" sz="4800" dirty="0">
              <a:solidFill>
                <a:srgbClr val="171919"/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2AD6351-6CB8-43B6-BAFE-EF1DEAA6A0B0}"/>
              </a:ext>
            </a:extLst>
          </p:cNvPr>
          <p:cNvSpPr/>
          <p:nvPr/>
        </p:nvSpPr>
        <p:spPr>
          <a:xfrm>
            <a:off x="4389048" y="3930694"/>
            <a:ext cx="3633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字魂58号-创中黑" panose="00000500000000000000" pitchFamily="2" charset="-122"/>
                <a:sym typeface="思源黑体" panose="020B0500000000000000" pitchFamily="34" charset="-122"/>
              </a:rPr>
              <a:t>Json</a:t>
            </a:r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字魂58号-创中黑" panose="00000500000000000000" pitchFamily="2" charset="-122"/>
                <a:sym typeface="思源黑体" panose="020B0500000000000000" pitchFamily="34" charset="-122"/>
              </a:rPr>
              <a:t> file</a:t>
            </a:r>
            <a:endParaRPr lang="en-US" sz="32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15" name="图文框 14">
            <a:extLst>
              <a:ext uri="{FF2B5EF4-FFF2-40B4-BE49-F238E27FC236}">
                <a16:creationId xmlns:a16="http://schemas.microsoft.com/office/drawing/2014/main" id="{9C85CCFE-484A-48D3-8703-BA6C12FB2AA1}"/>
              </a:ext>
            </a:extLst>
          </p:cNvPr>
          <p:cNvSpPr/>
          <p:nvPr/>
        </p:nvSpPr>
        <p:spPr>
          <a:xfrm>
            <a:off x="10551299" y="5515697"/>
            <a:ext cx="503144" cy="509948"/>
          </a:xfrm>
          <a:prstGeom prst="frame">
            <a:avLst>
              <a:gd name="adj1" fmla="val 13433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图文框 15">
            <a:extLst>
              <a:ext uri="{FF2B5EF4-FFF2-40B4-BE49-F238E27FC236}">
                <a16:creationId xmlns:a16="http://schemas.microsoft.com/office/drawing/2014/main" id="{3CA1D614-E7A3-42A0-A28A-87D7499E6A6F}"/>
              </a:ext>
            </a:extLst>
          </p:cNvPr>
          <p:cNvSpPr/>
          <p:nvPr/>
        </p:nvSpPr>
        <p:spPr>
          <a:xfrm>
            <a:off x="3378359" y="640707"/>
            <a:ext cx="1174503" cy="775182"/>
          </a:xfrm>
          <a:prstGeom prst="frame">
            <a:avLst>
              <a:gd name="adj1" fmla="val 7594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162E8A2-05BD-436C-B697-012712AB3DF9}"/>
              </a:ext>
            </a:extLst>
          </p:cNvPr>
          <p:cNvSpPr txBox="1"/>
          <p:nvPr/>
        </p:nvSpPr>
        <p:spPr bwMode="auto">
          <a:xfrm>
            <a:off x="4019333" y="3046625"/>
            <a:ext cx="4637459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rPr>
              <a:t>Data Structure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6538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3" grpId="0" animBg="1"/>
      <p:bldP spid="12" grpId="0"/>
      <p:bldP spid="14" grpId="0"/>
      <p:bldP spid="16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E37CFA20-CC3A-4E6B-BABB-283BC13F3BB1}"/>
              </a:ext>
            </a:extLst>
          </p:cNvPr>
          <p:cNvSpPr/>
          <p:nvPr/>
        </p:nvSpPr>
        <p:spPr>
          <a:xfrm>
            <a:off x="8225119" y="1"/>
            <a:ext cx="3966881" cy="6857999"/>
          </a:xfrm>
          <a:prstGeom prst="rect">
            <a:avLst/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671" y="744014"/>
            <a:ext cx="8877224" cy="6167892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51CEEF33-407F-4576-9BEE-5CA84DA1BF79}"/>
              </a:ext>
            </a:extLst>
          </p:cNvPr>
          <p:cNvSpPr txBox="1"/>
          <p:nvPr/>
        </p:nvSpPr>
        <p:spPr>
          <a:xfrm>
            <a:off x="1299671" y="270071"/>
            <a:ext cx="3193243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</a:rPr>
              <a:t>Data Structure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07898A5-C368-46F0-AD58-2D1CCDC060F7}"/>
              </a:ext>
            </a:extLst>
          </p:cNvPr>
          <p:cNvGrpSpPr/>
          <p:nvPr/>
        </p:nvGrpSpPr>
        <p:grpSpPr>
          <a:xfrm>
            <a:off x="302288" y="277446"/>
            <a:ext cx="902542" cy="1417370"/>
            <a:chOff x="660399" y="2063949"/>
            <a:chExt cx="2330196" cy="3659389"/>
          </a:xfrm>
        </p:grpSpPr>
        <p:grpSp>
          <p:nvGrpSpPr>
            <p:cNvPr id="41" name="Group 4">
              <a:extLst>
                <a:ext uri="{FF2B5EF4-FFF2-40B4-BE49-F238E27FC236}">
                  <a16:creationId xmlns:a16="http://schemas.microsoft.com/office/drawing/2014/main" id="{B643AF8B-4180-483C-B3C4-B2F9F2851A5F}"/>
                </a:ext>
              </a:extLst>
            </p:cNvPr>
            <p:cNvGrpSpPr/>
            <p:nvPr/>
          </p:nvGrpSpPr>
          <p:grpSpPr>
            <a:xfrm>
              <a:off x="1610118" y="5042331"/>
              <a:ext cx="432809" cy="681007"/>
              <a:chOff x="1437030" y="4973753"/>
              <a:chExt cx="427546" cy="672725"/>
            </a:xfrm>
          </p:grpSpPr>
          <p:sp>
            <p:nvSpPr>
              <p:cNvPr id="48" name="Freeform 533">
                <a:extLst>
                  <a:ext uri="{FF2B5EF4-FFF2-40B4-BE49-F238E27FC236}">
                    <a16:creationId xmlns:a16="http://schemas.microsoft.com/office/drawing/2014/main" id="{93FEFE6B-2B15-4053-9A4B-8AD2061245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869" y="5097356"/>
                <a:ext cx="50657" cy="56736"/>
              </a:xfrm>
              <a:custGeom>
                <a:avLst/>
                <a:gdLst>
                  <a:gd name="T0" fmla="*/ 0 w 50"/>
                  <a:gd name="T1" fmla="*/ 56 h 56"/>
                  <a:gd name="T2" fmla="*/ 0 w 50"/>
                  <a:gd name="T3" fmla="*/ 22 h 56"/>
                  <a:gd name="T4" fmla="*/ 50 w 50"/>
                  <a:gd name="T5" fmla="*/ 0 h 56"/>
                  <a:gd name="T6" fmla="*/ 50 w 50"/>
                  <a:gd name="T7" fmla="*/ 36 h 56"/>
                  <a:gd name="T8" fmla="*/ 50 w 50"/>
                  <a:gd name="T9" fmla="*/ 36 h 56"/>
                  <a:gd name="T10" fmla="*/ 50 w 50"/>
                  <a:gd name="T11" fmla="*/ 40 h 56"/>
                  <a:gd name="T12" fmla="*/ 46 w 50"/>
                  <a:gd name="T13" fmla="*/ 44 h 56"/>
                  <a:gd name="T14" fmla="*/ 42 w 50"/>
                  <a:gd name="T15" fmla="*/ 48 h 56"/>
                  <a:gd name="T16" fmla="*/ 36 w 50"/>
                  <a:gd name="T17" fmla="*/ 50 h 56"/>
                  <a:gd name="T18" fmla="*/ 36 w 50"/>
                  <a:gd name="T19" fmla="*/ 50 h 56"/>
                  <a:gd name="T20" fmla="*/ 26 w 50"/>
                  <a:gd name="T21" fmla="*/ 54 h 56"/>
                  <a:gd name="T22" fmla="*/ 26 w 50"/>
                  <a:gd name="T23" fmla="*/ 54 h 56"/>
                  <a:gd name="T24" fmla="*/ 16 w 50"/>
                  <a:gd name="T25" fmla="*/ 56 h 56"/>
                  <a:gd name="T26" fmla="*/ 6 w 50"/>
                  <a:gd name="T27" fmla="*/ 56 h 56"/>
                  <a:gd name="T28" fmla="*/ 6 w 50"/>
                  <a:gd name="T29" fmla="*/ 56 h 56"/>
                  <a:gd name="T30" fmla="*/ 0 w 50"/>
                  <a:gd name="T31" fmla="*/ 56 h 56"/>
                  <a:gd name="T32" fmla="*/ 0 w 50"/>
                  <a:gd name="T3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" h="56">
                    <a:moveTo>
                      <a:pt x="0" y="56"/>
                    </a:moveTo>
                    <a:lnTo>
                      <a:pt x="0" y="22"/>
                    </a:lnTo>
                    <a:lnTo>
                      <a:pt x="50" y="0"/>
                    </a:lnTo>
                    <a:lnTo>
                      <a:pt x="50" y="36"/>
                    </a:lnTo>
                    <a:lnTo>
                      <a:pt x="50" y="36"/>
                    </a:lnTo>
                    <a:lnTo>
                      <a:pt x="50" y="40"/>
                    </a:lnTo>
                    <a:lnTo>
                      <a:pt x="46" y="44"/>
                    </a:lnTo>
                    <a:lnTo>
                      <a:pt x="42" y="48"/>
                    </a:lnTo>
                    <a:lnTo>
                      <a:pt x="36" y="50"/>
                    </a:lnTo>
                    <a:lnTo>
                      <a:pt x="36" y="50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16" y="56"/>
                    </a:lnTo>
                    <a:lnTo>
                      <a:pt x="6" y="56"/>
                    </a:lnTo>
                    <a:lnTo>
                      <a:pt x="6" y="56"/>
                    </a:lnTo>
                    <a:lnTo>
                      <a:pt x="0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1EE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49" name="Freeform 534">
                <a:extLst>
                  <a:ext uri="{FF2B5EF4-FFF2-40B4-BE49-F238E27FC236}">
                    <a16:creationId xmlns:a16="http://schemas.microsoft.com/office/drawing/2014/main" id="{96543854-7DA9-4A5F-BB9E-CAA30F33D3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05212" y="5115592"/>
                <a:ext cx="50657" cy="38499"/>
              </a:xfrm>
              <a:custGeom>
                <a:avLst/>
                <a:gdLst>
                  <a:gd name="T0" fmla="*/ 50 w 50"/>
                  <a:gd name="T1" fmla="*/ 38 h 38"/>
                  <a:gd name="T2" fmla="*/ 50 w 50"/>
                  <a:gd name="T3" fmla="*/ 38 h 38"/>
                  <a:gd name="T4" fmla="*/ 38 w 50"/>
                  <a:gd name="T5" fmla="*/ 38 h 38"/>
                  <a:gd name="T6" fmla="*/ 38 w 50"/>
                  <a:gd name="T7" fmla="*/ 8 h 38"/>
                  <a:gd name="T8" fmla="*/ 50 w 50"/>
                  <a:gd name="T9" fmla="*/ 4 h 38"/>
                  <a:gd name="T10" fmla="*/ 50 w 50"/>
                  <a:gd name="T11" fmla="*/ 38 h 38"/>
                  <a:gd name="T12" fmla="*/ 0 w 50"/>
                  <a:gd name="T13" fmla="*/ 16 h 38"/>
                  <a:gd name="T14" fmla="*/ 0 w 50"/>
                  <a:gd name="T15" fmla="*/ 0 h 38"/>
                  <a:gd name="T16" fmla="*/ 18 w 50"/>
                  <a:gd name="T17" fmla="*/ 6 h 38"/>
                  <a:gd name="T18" fmla="*/ 18 w 50"/>
                  <a:gd name="T19" fmla="*/ 32 h 38"/>
                  <a:gd name="T20" fmla="*/ 18 w 50"/>
                  <a:gd name="T21" fmla="*/ 32 h 38"/>
                  <a:gd name="T22" fmla="*/ 16 w 50"/>
                  <a:gd name="T23" fmla="*/ 32 h 38"/>
                  <a:gd name="T24" fmla="*/ 16 w 50"/>
                  <a:gd name="T25" fmla="*/ 32 h 38"/>
                  <a:gd name="T26" fmla="*/ 8 w 50"/>
                  <a:gd name="T27" fmla="*/ 30 h 38"/>
                  <a:gd name="T28" fmla="*/ 4 w 50"/>
                  <a:gd name="T29" fmla="*/ 26 h 38"/>
                  <a:gd name="T30" fmla="*/ 0 w 50"/>
                  <a:gd name="T31" fmla="*/ 22 h 38"/>
                  <a:gd name="T32" fmla="*/ 0 w 50"/>
                  <a:gd name="T33" fmla="*/ 18 h 38"/>
                  <a:gd name="T34" fmla="*/ 0 w 50"/>
                  <a:gd name="T35" fmla="*/ 18 h 38"/>
                  <a:gd name="T36" fmla="*/ 0 w 50"/>
                  <a:gd name="T37" fmla="*/ 16 h 38"/>
                  <a:gd name="T38" fmla="*/ 0 w 50"/>
                  <a:gd name="T39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0" h="38">
                    <a:moveTo>
                      <a:pt x="50" y="38"/>
                    </a:moveTo>
                    <a:lnTo>
                      <a:pt x="50" y="38"/>
                    </a:lnTo>
                    <a:lnTo>
                      <a:pt x="38" y="38"/>
                    </a:lnTo>
                    <a:lnTo>
                      <a:pt x="38" y="8"/>
                    </a:lnTo>
                    <a:lnTo>
                      <a:pt x="50" y="4"/>
                    </a:lnTo>
                    <a:lnTo>
                      <a:pt x="50" y="38"/>
                    </a:lnTo>
                    <a:close/>
                    <a:moveTo>
                      <a:pt x="0" y="16"/>
                    </a:moveTo>
                    <a:lnTo>
                      <a:pt x="0" y="0"/>
                    </a:lnTo>
                    <a:lnTo>
                      <a:pt x="18" y="6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8" y="30"/>
                    </a:lnTo>
                    <a:lnTo>
                      <a:pt x="4" y="26"/>
                    </a:lnTo>
                    <a:lnTo>
                      <a:pt x="0" y="2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B4B2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50" name="Freeform 535">
                <a:extLst>
                  <a:ext uri="{FF2B5EF4-FFF2-40B4-BE49-F238E27FC236}">
                    <a16:creationId xmlns:a16="http://schemas.microsoft.com/office/drawing/2014/main" id="{E8284B1B-2433-40D1-87FB-CFC85B1F5D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7030" y="5297958"/>
                <a:ext cx="427546" cy="168181"/>
              </a:xfrm>
              <a:custGeom>
                <a:avLst/>
                <a:gdLst>
                  <a:gd name="T0" fmla="*/ 184 w 422"/>
                  <a:gd name="T1" fmla="*/ 166 h 166"/>
                  <a:gd name="T2" fmla="*/ 182 w 422"/>
                  <a:gd name="T3" fmla="*/ 164 h 166"/>
                  <a:gd name="T4" fmla="*/ 170 w 422"/>
                  <a:gd name="T5" fmla="*/ 160 h 166"/>
                  <a:gd name="T6" fmla="*/ 30 w 422"/>
                  <a:gd name="T7" fmla="*/ 82 h 166"/>
                  <a:gd name="T8" fmla="*/ 28 w 422"/>
                  <a:gd name="T9" fmla="*/ 86 h 166"/>
                  <a:gd name="T10" fmla="*/ 32 w 422"/>
                  <a:gd name="T11" fmla="*/ 92 h 166"/>
                  <a:gd name="T12" fmla="*/ 34 w 422"/>
                  <a:gd name="T13" fmla="*/ 94 h 166"/>
                  <a:gd name="T14" fmla="*/ 38 w 422"/>
                  <a:gd name="T15" fmla="*/ 96 h 166"/>
                  <a:gd name="T16" fmla="*/ 48 w 422"/>
                  <a:gd name="T17" fmla="*/ 94 h 166"/>
                  <a:gd name="T18" fmla="*/ 50 w 422"/>
                  <a:gd name="T19" fmla="*/ 92 h 166"/>
                  <a:gd name="T20" fmla="*/ 52 w 422"/>
                  <a:gd name="T21" fmla="*/ 74 h 166"/>
                  <a:gd name="T22" fmla="*/ 184 w 422"/>
                  <a:gd name="T23" fmla="*/ 44 h 166"/>
                  <a:gd name="T24" fmla="*/ 184 w 422"/>
                  <a:gd name="T25" fmla="*/ 136 h 166"/>
                  <a:gd name="T26" fmla="*/ 184 w 422"/>
                  <a:gd name="T27" fmla="*/ 144 h 166"/>
                  <a:gd name="T28" fmla="*/ 186 w 422"/>
                  <a:gd name="T29" fmla="*/ 152 h 166"/>
                  <a:gd name="T30" fmla="*/ 192 w 422"/>
                  <a:gd name="T31" fmla="*/ 154 h 166"/>
                  <a:gd name="T32" fmla="*/ 198 w 422"/>
                  <a:gd name="T33" fmla="*/ 154 h 166"/>
                  <a:gd name="T34" fmla="*/ 202 w 422"/>
                  <a:gd name="T35" fmla="*/ 152 h 166"/>
                  <a:gd name="T36" fmla="*/ 204 w 422"/>
                  <a:gd name="T37" fmla="*/ 144 h 166"/>
                  <a:gd name="T38" fmla="*/ 330 w 422"/>
                  <a:gd name="T39" fmla="*/ 86 h 166"/>
                  <a:gd name="T40" fmla="*/ 354 w 422"/>
                  <a:gd name="T41" fmla="*/ 76 h 166"/>
                  <a:gd name="T42" fmla="*/ 232 w 422"/>
                  <a:gd name="T43" fmla="*/ 26 h 166"/>
                  <a:gd name="T44" fmla="*/ 228 w 422"/>
                  <a:gd name="T45" fmla="*/ 28 h 166"/>
                  <a:gd name="T46" fmla="*/ 204 w 422"/>
                  <a:gd name="T47" fmla="*/ 14 h 166"/>
                  <a:gd name="T48" fmla="*/ 222 w 422"/>
                  <a:gd name="T49" fmla="*/ 8 h 166"/>
                  <a:gd name="T50" fmla="*/ 226 w 422"/>
                  <a:gd name="T51" fmla="*/ 16 h 166"/>
                  <a:gd name="T52" fmla="*/ 228 w 422"/>
                  <a:gd name="T53" fmla="*/ 18 h 166"/>
                  <a:gd name="T54" fmla="*/ 232 w 422"/>
                  <a:gd name="T55" fmla="*/ 18 h 166"/>
                  <a:gd name="T56" fmla="*/ 242 w 422"/>
                  <a:gd name="T57" fmla="*/ 16 h 166"/>
                  <a:gd name="T58" fmla="*/ 242 w 422"/>
                  <a:gd name="T59" fmla="*/ 0 h 166"/>
                  <a:gd name="T60" fmla="*/ 248 w 422"/>
                  <a:gd name="T61" fmla="*/ 2 h 166"/>
                  <a:gd name="T62" fmla="*/ 374 w 422"/>
                  <a:gd name="T63" fmla="*/ 70 h 166"/>
                  <a:gd name="T64" fmla="*/ 374 w 422"/>
                  <a:gd name="T65" fmla="*/ 74 h 166"/>
                  <a:gd name="T66" fmla="*/ 378 w 422"/>
                  <a:gd name="T67" fmla="*/ 76 h 166"/>
                  <a:gd name="T68" fmla="*/ 384 w 422"/>
                  <a:gd name="T69" fmla="*/ 78 h 166"/>
                  <a:gd name="T70" fmla="*/ 392 w 422"/>
                  <a:gd name="T71" fmla="*/ 76 h 166"/>
                  <a:gd name="T72" fmla="*/ 394 w 422"/>
                  <a:gd name="T73" fmla="*/ 72 h 166"/>
                  <a:gd name="T74" fmla="*/ 392 w 422"/>
                  <a:gd name="T75" fmla="*/ 6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2" h="166">
                    <a:moveTo>
                      <a:pt x="422" y="70"/>
                    </a:moveTo>
                    <a:lnTo>
                      <a:pt x="184" y="166"/>
                    </a:lnTo>
                    <a:lnTo>
                      <a:pt x="182" y="166"/>
                    </a:lnTo>
                    <a:lnTo>
                      <a:pt x="182" y="164"/>
                    </a:lnTo>
                    <a:lnTo>
                      <a:pt x="172" y="160"/>
                    </a:lnTo>
                    <a:lnTo>
                      <a:pt x="170" y="160"/>
                    </a:lnTo>
                    <a:lnTo>
                      <a:pt x="0" y="94"/>
                    </a:lnTo>
                    <a:lnTo>
                      <a:pt x="30" y="82"/>
                    </a:lnTo>
                    <a:lnTo>
                      <a:pt x="28" y="86"/>
                    </a:lnTo>
                    <a:lnTo>
                      <a:pt x="28" y="86"/>
                    </a:lnTo>
                    <a:lnTo>
                      <a:pt x="30" y="90"/>
                    </a:lnTo>
                    <a:lnTo>
                      <a:pt x="32" y="92"/>
                    </a:lnTo>
                    <a:lnTo>
                      <a:pt x="32" y="92"/>
                    </a:lnTo>
                    <a:lnTo>
                      <a:pt x="34" y="94"/>
                    </a:lnTo>
                    <a:lnTo>
                      <a:pt x="38" y="96"/>
                    </a:lnTo>
                    <a:lnTo>
                      <a:pt x="38" y="96"/>
                    </a:lnTo>
                    <a:lnTo>
                      <a:pt x="44" y="96"/>
                    </a:lnTo>
                    <a:lnTo>
                      <a:pt x="48" y="94"/>
                    </a:lnTo>
                    <a:lnTo>
                      <a:pt x="48" y="94"/>
                    </a:lnTo>
                    <a:lnTo>
                      <a:pt x="50" y="92"/>
                    </a:lnTo>
                    <a:lnTo>
                      <a:pt x="52" y="88"/>
                    </a:lnTo>
                    <a:lnTo>
                      <a:pt x="52" y="74"/>
                    </a:lnTo>
                    <a:lnTo>
                      <a:pt x="184" y="22"/>
                    </a:lnTo>
                    <a:lnTo>
                      <a:pt x="184" y="44"/>
                    </a:lnTo>
                    <a:lnTo>
                      <a:pt x="68" y="90"/>
                    </a:lnTo>
                    <a:lnTo>
                      <a:pt x="184" y="136"/>
                    </a:lnTo>
                    <a:lnTo>
                      <a:pt x="184" y="144"/>
                    </a:lnTo>
                    <a:lnTo>
                      <a:pt x="184" y="144"/>
                    </a:lnTo>
                    <a:lnTo>
                      <a:pt x="186" y="15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92" y="154"/>
                    </a:lnTo>
                    <a:lnTo>
                      <a:pt x="192" y="154"/>
                    </a:lnTo>
                    <a:lnTo>
                      <a:pt x="198" y="154"/>
                    </a:lnTo>
                    <a:lnTo>
                      <a:pt x="202" y="152"/>
                    </a:lnTo>
                    <a:lnTo>
                      <a:pt x="202" y="152"/>
                    </a:lnTo>
                    <a:lnTo>
                      <a:pt x="204" y="148"/>
                    </a:lnTo>
                    <a:lnTo>
                      <a:pt x="204" y="144"/>
                    </a:lnTo>
                    <a:lnTo>
                      <a:pt x="204" y="136"/>
                    </a:lnTo>
                    <a:lnTo>
                      <a:pt x="330" y="86"/>
                    </a:lnTo>
                    <a:lnTo>
                      <a:pt x="332" y="86"/>
                    </a:lnTo>
                    <a:lnTo>
                      <a:pt x="354" y="76"/>
                    </a:lnTo>
                    <a:lnTo>
                      <a:pt x="234" y="26"/>
                    </a:lnTo>
                    <a:lnTo>
                      <a:pt x="232" y="26"/>
                    </a:lnTo>
                    <a:lnTo>
                      <a:pt x="232" y="26"/>
                    </a:lnTo>
                    <a:lnTo>
                      <a:pt x="228" y="28"/>
                    </a:lnTo>
                    <a:lnTo>
                      <a:pt x="204" y="38"/>
                    </a:lnTo>
                    <a:lnTo>
                      <a:pt x="204" y="14"/>
                    </a:lnTo>
                    <a:lnTo>
                      <a:pt x="222" y="8"/>
                    </a:lnTo>
                    <a:lnTo>
                      <a:pt x="222" y="8"/>
                    </a:lnTo>
                    <a:lnTo>
                      <a:pt x="222" y="12"/>
                    </a:lnTo>
                    <a:lnTo>
                      <a:pt x="226" y="16"/>
                    </a:lnTo>
                    <a:lnTo>
                      <a:pt x="226" y="16"/>
                    </a:lnTo>
                    <a:lnTo>
                      <a:pt x="228" y="18"/>
                    </a:lnTo>
                    <a:lnTo>
                      <a:pt x="232" y="18"/>
                    </a:lnTo>
                    <a:lnTo>
                      <a:pt x="232" y="18"/>
                    </a:lnTo>
                    <a:lnTo>
                      <a:pt x="242" y="16"/>
                    </a:lnTo>
                    <a:lnTo>
                      <a:pt x="242" y="16"/>
                    </a:lnTo>
                    <a:lnTo>
                      <a:pt x="242" y="8"/>
                    </a:lnTo>
                    <a:lnTo>
                      <a:pt x="242" y="0"/>
                    </a:lnTo>
                    <a:lnTo>
                      <a:pt x="246" y="2"/>
                    </a:lnTo>
                    <a:lnTo>
                      <a:pt x="248" y="2"/>
                    </a:lnTo>
                    <a:lnTo>
                      <a:pt x="372" y="50"/>
                    </a:lnTo>
                    <a:lnTo>
                      <a:pt x="374" y="70"/>
                    </a:lnTo>
                    <a:lnTo>
                      <a:pt x="374" y="70"/>
                    </a:lnTo>
                    <a:lnTo>
                      <a:pt x="374" y="74"/>
                    </a:lnTo>
                    <a:lnTo>
                      <a:pt x="378" y="76"/>
                    </a:lnTo>
                    <a:lnTo>
                      <a:pt x="378" y="76"/>
                    </a:lnTo>
                    <a:lnTo>
                      <a:pt x="380" y="78"/>
                    </a:lnTo>
                    <a:lnTo>
                      <a:pt x="384" y="78"/>
                    </a:lnTo>
                    <a:lnTo>
                      <a:pt x="384" y="78"/>
                    </a:lnTo>
                    <a:lnTo>
                      <a:pt x="392" y="76"/>
                    </a:lnTo>
                    <a:lnTo>
                      <a:pt x="392" y="76"/>
                    </a:lnTo>
                    <a:lnTo>
                      <a:pt x="394" y="72"/>
                    </a:lnTo>
                    <a:lnTo>
                      <a:pt x="394" y="68"/>
                    </a:lnTo>
                    <a:lnTo>
                      <a:pt x="392" y="60"/>
                    </a:lnTo>
                    <a:lnTo>
                      <a:pt x="422" y="70"/>
                    </a:lnTo>
                    <a:close/>
                  </a:path>
                </a:pathLst>
              </a:custGeom>
              <a:solidFill>
                <a:srgbClr val="B68B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51" name="Freeform 536">
                <a:extLst>
                  <a:ext uri="{FF2B5EF4-FFF2-40B4-BE49-F238E27FC236}">
                    <a16:creationId xmlns:a16="http://schemas.microsoft.com/office/drawing/2014/main" id="{05225F18-85FB-41FB-8FE3-795592169E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37030" y="5324299"/>
                <a:ext cx="358652" cy="322179"/>
              </a:xfrm>
              <a:custGeom>
                <a:avLst/>
                <a:gdLst>
                  <a:gd name="T0" fmla="*/ 184 w 354"/>
                  <a:gd name="T1" fmla="*/ 140 h 318"/>
                  <a:gd name="T2" fmla="*/ 184 w 354"/>
                  <a:gd name="T3" fmla="*/ 318 h 318"/>
                  <a:gd name="T4" fmla="*/ 182 w 354"/>
                  <a:gd name="T5" fmla="*/ 316 h 318"/>
                  <a:gd name="T6" fmla="*/ 182 w 354"/>
                  <a:gd name="T7" fmla="*/ 316 h 318"/>
                  <a:gd name="T8" fmla="*/ 0 w 354"/>
                  <a:gd name="T9" fmla="*/ 246 h 318"/>
                  <a:gd name="T10" fmla="*/ 0 w 354"/>
                  <a:gd name="T11" fmla="*/ 68 h 318"/>
                  <a:gd name="T12" fmla="*/ 170 w 354"/>
                  <a:gd name="T13" fmla="*/ 134 h 318"/>
                  <a:gd name="T14" fmla="*/ 172 w 354"/>
                  <a:gd name="T15" fmla="*/ 134 h 318"/>
                  <a:gd name="T16" fmla="*/ 182 w 354"/>
                  <a:gd name="T17" fmla="*/ 138 h 318"/>
                  <a:gd name="T18" fmla="*/ 182 w 354"/>
                  <a:gd name="T19" fmla="*/ 140 h 318"/>
                  <a:gd name="T20" fmla="*/ 184 w 354"/>
                  <a:gd name="T21" fmla="*/ 140 h 318"/>
                  <a:gd name="T22" fmla="*/ 184 w 354"/>
                  <a:gd name="T23" fmla="*/ 110 h 318"/>
                  <a:gd name="T24" fmla="*/ 68 w 354"/>
                  <a:gd name="T25" fmla="*/ 64 h 318"/>
                  <a:gd name="T26" fmla="*/ 184 w 354"/>
                  <a:gd name="T27" fmla="*/ 18 h 318"/>
                  <a:gd name="T28" fmla="*/ 184 w 354"/>
                  <a:gd name="T29" fmla="*/ 110 h 318"/>
                  <a:gd name="T30" fmla="*/ 204 w 354"/>
                  <a:gd name="T31" fmla="*/ 12 h 318"/>
                  <a:gd name="T32" fmla="*/ 228 w 354"/>
                  <a:gd name="T33" fmla="*/ 2 h 318"/>
                  <a:gd name="T34" fmla="*/ 232 w 354"/>
                  <a:gd name="T35" fmla="*/ 0 h 318"/>
                  <a:gd name="T36" fmla="*/ 232 w 354"/>
                  <a:gd name="T37" fmla="*/ 0 h 318"/>
                  <a:gd name="T38" fmla="*/ 234 w 354"/>
                  <a:gd name="T39" fmla="*/ 0 h 318"/>
                  <a:gd name="T40" fmla="*/ 354 w 354"/>
                  <a:gd name="T41" fmla="*/ 50 h 318"/>
                  <a:gd name="T42" fmla="*/ 332 w 354"/>
                  <a:gd name="T43" fmla="*/ 60 h 318"/>
                  <a:gd name="T44" fmla="*/ 330 w 354"/>
                  <a:gd name="T45" fmla="*/ 60 h 318"/>
                  <a:gd name="T46" fmla="*/ 204 w 354"/>
                  <a:gd name="T47" fmla="*/ 110 h 318"/>
                  <a:gd name="T48" fmla="*/ 204 w 354"/>
                  <a:gd name="T49" fmla="*/ 1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54" h="318">
                    <a:moveTo>
                      <a:pt x="184" y="140"/>
                    </a:moveTo>
                    <a:lnTo>
                      <a:pt x="184" y="318"/>
                    </a:lnTo>
                    <a:lnTo>
                      <a:pt x="182" y="316"/>
                    </a:lnTo>
                    <a:lnTo>
                      <a:pt x="182" y="316"/>
                    </a:lnTo>
                    <a:lnTo>
                      <a:pt x="0" y="246"/>
                    </a:lnTo>
                    <a:lnTo>
                      <a:pt x="0" y="68"/>
                    </a:lnTo>
                    <a:lnTo>
                      <a:pt x="170" y="134"/>
                    </a:lnTo>
                    <a:lnTo>
                      <a:pt x="172" y="134"/>
                    </a:lnTo>
                    <a:lnTo>
                      <a:pt x="182" y="138"/>
                    </a:lnTo>
                    <a:lnTo>
                      <a:pt x="182" y="140"/>
                    </a:lnTo>
                    <a:lnTo>
                      <a:pt x="184" y="140"/>
                    </a:lnTo>
                    <a:close/>
                    <a:moveTo>
                      <a:pt x="184" y="110"/>
                    </a:moveTo>
                    <a:lnTo>
                      <a:pt x="68" y="64"/>
                    </a:lnTo>
                    <a:lnTo>
                      <a:pt x="184" y="18"/>
                    </a:lnTo>
                    <a:lnTo>
                      <a:pt x="184" y="110"/>
                    </a:lnTo>
                    <a:close/>
                    <a:moveTo>
                      <a:pt x="204" y="12"/>
                    </a:moveTo>
                    <a:lnTo>
                      <a:pt x="228" y="2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34" y="0"/>
                    </a:lnTo>
                    <a:lnTo>
                      <a:pt x="354" y="50"/>
                    </a:lnTo>
                    <a:lnTo>
                      <a:pt x="332" y="60"/>
                    </a:lnTo>
                    <a:lnTo>
                      <a:pt x="330" y="60"/>
                    </a:lnTo>
                    <a:lnTo>
                      <a:pt x="204" y="110"/>
                    </a:lnTo>
                    <a:lnTo>
                      <a:pt x="204" y="12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52" name="Freeform 537">
                <a:extLst>
                  <a:ext uri="{FF2B5EF4-FFF2-40B4-BE49-F238E27FC236}">
                    <a16:creationId xmlns:a16="http://schemas.microsoft.com/office/drawing/2014/main" id="{33763877-F524-4276-8AEA-E84B1DE769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3448" y="5368877"/>
                <a:ext cx="241128" cy="277601"/>
              </a:xfrm>
              <a:custGeom>
                <a:avLst/>
                <a:gdLst>
                  <a:gd name="T0" fmla="*/ 0 w 238"/>
                  <a:gd name="T1" fmla="*/ 96 h 274"/>
                  <a:gd name="T2" fmla="*/ 238 w 238"/>
                  <a:gd name="T3" fmla="*/ 0 h 274"/>
                  <a:gd name="T4" fmla="*/ 238 w 238"/>
                  <a:gd name="T5" fmla="*/ 180 h 274"/>
                  <a:gd name="T6" fmla="*/ 0 w 238"/>
                  <a:gd name="T7" fmla="*/ 274 h 274"/>
                  <a:gd name="T8" fmla="*/ 0 w 238"/>
                  <a:gd name="T9" fmla="*/ 96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274">
                    <a:moveTo>
                      <a:pt x="0" y="96"/>
                    </a:moveTo>
                    <a:lnTo>
                      <a:pt x="238" y="0"/>
                    </a:lnTo>
                    <a:lnTo>
                      <a:pt x="238" y="180"/>
                    </a:lnTo>
                    <a:lnTo>
                      <a:pt x="0" y="274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916E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53" name="Freeform 538">
                <a:extLst>
                  <a:ext uri="{FF2B5EF4-FFF2-40B4-BE49-F238E27FC236}">
                    <a16:creationId xmlns:a16="http://schemas.microsoft.com/office/drawing/2014/main" id="{305F2867-CD4F-47FD-981F-06D34D9F88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65398" y="4973753"/>
                <a:ext cx="370810" cy="482255"/>
              </a:xfrm>
              <a:custGeom>
                <a:avLst/>
                <a:gdLst>
                  <a:gd name="T0" fmla="*/ 170 w 366"/>
                  <a:gd name="T1" fmla="*/ 130 h 476"/>
                  <a:gd name="T2" fmla="*/ 300 w 366"/>
                  <a:gd name="T3" fmla="*/ 76 h 476"/>
                  <a:gd name="T4" fmla="*/ 330 w 366"/>
                  <a:gd name="T5" fmla="*/ 64 h 476"/>
                  <a:gd name="T6" fmla="*/ 332 w 366"/>
                  <a:gd name="T7" fmla="*/ 66 h 476"/>
                  <a:gd name="T8" fmla="*/ 336 w 366"/>
                  <a:gd name="T9" fmla="*/ 68 h 476"/>
                  <a:gd name="T10" fmla="*/ 338 w 366"/>
                  <a:gd name="T11" fmla="*/ 70 h 476"/>
                  <a:gd name="T12" fmla="*/ 348 w 366"/>
                  <a:gd name="T13" fmla="*/ 174 h 476"/>
                  <a:gd name="T14" fmla="*/ 366 w 366"/>
                  <a:gd name="T15" fmla="*/ 388 h 476"/>
                  <a:gd name="T16" fmla="*/ 364 w 366"/>
                  <a:gd name="T17" fmla="*/ 396 h 476"/>
                  <a:gd name="T18" fmla="*/ 352 w 366"/>
                  <a:gd name="T19" fmla="*/ 400 h 476"/>
                  <a:gd name="T20" fmla="*/ 346 w 366"/>
                  <a:gd name="T21" fmla="*/ 394 h 476"/>
                  <a:gd name="T22" fmla="*/ 238 w 366"/>
                  <a:gd name="T23" fmla="*/ 146 h 476"/>
                  <a:gd name="T24" fmla="*/ 176 w 366"/>
                  <a:gd name="T25" fmla="*/ 466 h 476"/>
                  <a:gd name="T26" fmla="*/ 174 w 366"/>
                  <a:gd name="T27" fmla="*/ 472 h 476"/>
                  <a:gd name="T28" fmla="*/ 164 w 366"/>
                  <a:gd name="T29" fmla="*/ 476 h 476"/>
                  <a:gd name="T30" fmla="*/ 158 w 366"/>
                  <a:gd name="T31" fmla="*/ 472 h 476"/>
                  <a:gd name="T32" fmla="*/ 156 w 366"/>
                  <a:gd name="T33" fmla="*/ 262 h 476"/>
                  <a:gd name="T34" fmla="*/ 24 w 366"/>
                  <a:gd name="T35" fmla="*/ 408 h 476"/>
                  <a:gd name="T36" fmla="*/ 20 w 366"/>
                  <a:gd name="T37" fmla="*/ 414 h 476"/>
                  <a:gd name="T38" fmla="*/ 10 w 366"/>
                  <a:gd name="T39" fmla="*/ 418 h 476"/>
                  <a:gd name="T40" fmla="*/ 4 w 366"/>
                  <a:gd name="T41" fmla="*/ 414 h 476"/>
                  <a:gd name="T42" fmla="*/ 20 w 366"/>
                  <a:gd name="T43" fmla="*/ 200 h 476"/>
                  <a:gd name="T44" fmla="*/ 28 w 366"/>
                  <a:gd name="T45" fmla="*/ 90 h 476"/>
                  <a:gd name="T46" fmla="*/ 30 w 366"/>
                  <a:gd name="T47" fmla="*/ 86 h 476"/>
                  <a:gd name="T48" fmla="*/ 32 w 366"/>
                  <a:gd name="T49" fmla="*/ 82 h 476"/>
                  <a:gd name="T50" fmla="*/ 38 w 366"/>
                  <a:gd name="T51" fmla="*/ 80 h 476"/>
                  <a:gd name="T52" fmla="*/ 138 w 366"/>
                  <a:gd name="T53" fmla="*/ 64 h 476"/>
                  <a:gd name="T54" fmla="*/ 134 w 366"/>
                  <a:gd name="T55" fmla="*/ 116 h 476"/>
                  <a:gd name="T56" fmla="*/ 214 w 366"/>
                  <a:gd name="T57" fmla="*/ 176 h 476"/>
                  <a:gd name="T58" fmla="*/ 214 w 366"/>
                  <a:gd name="T59" fmla="*/ 336 h 476"/>
                  <a:gd name="T60" fmla="*/ 204 w 366"/>
                  <a:gd name="T61" fmla="*/ 338 h 476"/>
                  <a:gd name="T62" fmla="*/ 198 w 366"/>
                  <a:gd name="T63" fmla="*/ 336 h 476"/>
                  <a:gd name="T64" fmla="*/ 194 w 366"/>
                  <a:gd name="T65" fmla="*/ 180 h 476"/>
                  <a:gd name="T66" fmla="*/ 50 w 366"/>
                  <a:gd name="T67" fmla="*/ 106 h 476"/>
                  <a:gd name="T68" fmla="*/ 184 w 366"/>
                  <a:gd name="T69" fmla="*/ 38 h 476"/>
                  <a:gd name="T70" fmla="*/ 150 w 366"/>
                  <a:gd name="T71" fmla="*/ 34 h 476"/>
                  <a:gd name="T72" fmla="*/ 140 w 366"/>
                  <a:gd name="T73" fmla="*/ 28 h 476"/>
                  <a:gd name="T74" fmla="*/ 134 w 366"/>
                  <a:gd name="T75" fmla="*/ 16 h 476"/>
                  <a:gd name="T76" fmla="*/ 150 w 366"/>
                  <a:gd name="T77" fmla="*/ 6 h 476"/>
                  <a:gd name="T78" fmla="*/ 184 w 366"/>
                  <a:gd name="T79" fmla="*/ 0 h 476"/>
                  <a:gd name="T80" fmla="*/ 220 w 366"/>
                  <a:gd name="T81" fmla="*/ 6 h 476"/>
                  <a:gd name="T82" fmla="*/ 234 w 366"/>
                  <a:gd name="T83" fmla="*/ 18 h 476"/>
                  <a:gd name="T84" fmla="*/ 230 w 366"/>
                  <a:gd name="T85" fmla="*/ 28 h 476"/>
                  <a:gd name="T86" fmla="*/ 220 w 366"/>
                  <a:gd name="T87" fmla="*/ 34 h 476"/>
                  <a:gd name="T88" fmla="*/ 184 w 366"/>
                  <a:gd name="T89" fmla="*/ 38 h 476"/>
                  <a:gd name="T90" fmla="*/ 320 w 366"/>
                  <a:gd name="T91" fmla="*/ 92 h 476"/>
                  <a:gd name="T92" fmla="*/ 212 w 366"/>
                  <a:gd name="T93" fmla="*/ 22 h 476"/>
                  <a:gd name="T94" fmla="*/ 214 w 366"/>
                  <a:gd name="T95" fmla="*/ 18 h 476"/>
                  <a:gd name="T96" fmla="*/ 212 w 366"/>
                  <a:gd name="T97" fmla="*/ 14 h 476"/>
                  <a:gd name="T98" fmla="*/ 196 w 366"/>
                  <a:gd name="T99" fmla="*/ 8 h 476"/>
                  <a:gd name="T100" fmla="*/ 172 w 366"/>
                  <a:gd name="T101" fmla="*/ 8 h 476"/>
                  <a:gd name="T102" fmla="*/ 158 w 366"/>
                  <a:gd name="T103" fmla="*/ 12 h 476"/>
                  <a:gd name="T104" fmla="*/ 154 w 366"/>
                  <a:gd name="T105" fmla="*/ 20 h 476"/>
                  <a:gd name="T106" fmla="*/ 164 w 366"/>
                  <a:gd name="T107" fmla="*/ 28 h 476"/>
                  <a:gd name="T108" fmla="*/ 184 w 366"/>
                  <a:gd name="T109" fmla="*/ 30 h 476"/>
                  <a:gd name="T110" fmla="*/ 204 w 366"/>
                  <a:gd name="T111" fmla="*/ 28 h 476"/>
                  <a:gd name="T112" fmla="*/ 212 w 366"/>
                  <a:gd name="T113" fmla="*/ 22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66" h="476">
                    <a:moveTo>
                      <a:pt x="134" y="116"/>
                    </a:moveTo>
                    <a:lnTo>
                      <a:pt x="168" y="128"/>
                    </a:lnTo>
                    <a:lnTo>
                      <a:pt x="170" y="130"/>
                    </a:lnTo>
                    <a:lnTo>
                      <a:pt x="216" y="110"/>
                    </a:lnTo>
                    <a:lnTo>
                      <a:pt x="214" y="110"/>
                    </a:lnTo>
                    <a:lnTo>
                      <a:pt x="300" y="76"/>
                    </a:lnTo>
                    <a:lnTo>
                      <a:pt x="238" y="52"/>
                    </a:lnTo>
                    <a:lnTo>
                      <a:pt x="238" y="28"/>
                    </a:lnTo>
                    <a:lnTo>
                      <a:pt x="330" y="64"/>
                    </a:lnTo>
                    <a:lnTo>
                      <a:pt x="330" y="64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34" y="66"/>
                    </a:lnTo>
                    <a:lnTo>
                      <a:pt x="336" y="68"/>
                    </a:lnTo>
                    <a:lnTo>
                      <a:pt x="336" y="68"/>
                    </a:lnTo>
                    <a:lnTo>
                      <a:pt x="336" y="70"/>
                    </a:lnTo>
                    <a:lnTo>
                      <a:pt x="338" y="70"/>
                    </a:lnTo>
                    <a:lnTo>
                      <a:pt x="338" y="70"/>
                    </a:lnTo>
                    <a:lnTo>
                      <a:pt x="338" y="74"/>
                    </a:lnTo>
                    <a:lnTo>
                      <a:pt x="338" y="76"/>
                    </a:lnTo>
                    <a:lnTo>
                      <a:pt x="348" y="174"/>
                    </a:lnTo>
                    <a:lnTo>
                      <a:pt x="348" y="176"/>
                    </a:lnTo>
                    <a:lnTo>
                      <a:pt x="366" y="388"/>
                    </a:lnTo>
                    <a:lnTo>
                      <a:pt x="366" y="388"/>
                    </a:lnTo>
                    <a:lnTo>
                      <a:pt x="366" y="392"/>
                    </a:lnTo>
                    <a:lnTo>
                      <a:pt x="364" y="396"/>
                    </a:lnTo>
                    <a:lnTo>
                      <a:pt x="364" y="396"/>
                    </a:lnTo>
                    <a:lnTo>
                      <a:pt x="356" y="400"/>
                    </a:lnTo>
                    <a:lnTo>
                      <a:pt x="356" y="400"/>
                    </a:lnTo>
                    <a:lnTo>
                      <a:pt x="352" y="400"/>
                    </a:lnTo>
                    <a:lnTo>
                      <a:pt x="350" y="398"/>
                    </a:lnTo>
                    <a:lnTo>
                      <a:pt x="350" y="398"/>
                    </a:lnTo>
                    <a:lnTo>
                      <a:pt x="346" y="394"/>
                    </a:lnTo>
                    <a:lnTo>
                      <a:pt x="346" y="390"/>
                    </a:lnTo>
                    <a:lnTo>
                      <a:pt x="326" y="184"/>
                    </a:lnTo>
                    <a:lnTo>
                      <a:pt x="238" y="146"/>
                    </a:lnTo>
                    <a:lnTo>
                      <a:pt x="238" y="124"/>
                    </a:lnTo>
                    <a:lnTo>
                      <a:pt x="176" y="150"/>
                    </a:lnTo>
                    <a:lnTo>
                      <a:pt x="176" y="466"/>
                    </a:lnTo>
                    <a:lnTo>
                      <a:pt x="176" y="466"/>
                    </a:lnTo>
                    <a:lnTo>
                      <a:pt x="176" y="468"/>
                    </a:lnTo>
                    <a:lnTo>
                      <a:pt x="174" y="472"/>
                    </a:lnTo>
                    <a:lnTo>
                      <a:pt x="174" y="472"/>
                    </a:lnTo>
                    <a:lnTo>
                      <a:pt x="170" y="474"/>
                    </a:lnTo>
                    <a:lnTo>
                      <a:pt x="164" y="476"/>
                    </a:lnTo>
                    <a:lnTo>
                      <a:pt x="164" y="476"/>
                    </a:lnTo>
                    <a:lnTo>
                      <a:pt x="162" y="474"/>
                    </a:lnTo>
                    <a:lnTo>
                      <a:pt x="158" y="472"/>
                    </a:lnTo>
                    <a:lnTo>
                      <a:pt x="158" y="472"/>
                    </a:lnTo>
                    <a:lnTo>
                      <a:pt x="156" y="466"/>
                    </a:lnTo>
                    <a:lnTo>
                      <a:pt x="156" y="262"/>
                    </a:lnTo>
                    <a:lnTo>
                      <a:pt x="40" y="216"/>
                    </a:lnTo>
                    <a:lnTo>
                      <a:pt x="24" y="408"/>
                    </a:lnTo>
                    <a:lnTo>
                      <a:pt x="24" y="408"/>
                    </a:lnTo>
                    <a:lnTo>
                      <a:pt x="22" y="412"/>
                    </a:lnTo>
                    <a:lnTo>
                      <a:pt x="20" y="414"/>
                    </a:lnTo>
                    <a:lnTo>
                      <a:pt x="20" y="414"/>
                    </a:lnTo>
                    <a:lnTo>
                      <a:pt x="16" y="416"/>
                    </a:lnTo>
                    <a:lnTo>
                      <a:pt x="10" y="418"/>
                    </a:lnTo>
                    <a:lnTo>
                      <a:pt x="10" y="418"/>
                    </a:lnTo>
                    <a:lnTo>
                      <a:pt x="6" y="416"/>
                    </a:lnTo>
                    <a:lnTo>
                      <a:pt x="4" y="414"/>
                    </a:lnTo>
                    <a:lnTo>
                      <a:pt x="4" y="414"/>
                    </a:lnTo>
                    <a:lnTo>
                      <a:pt x="2" y="410"/>
                    </a:lnTo>
                    <a:lnTo>
                      <a:pt x="0" y="406"/>
                    </a:lnTo>
                    <a:lnTo>
                      <a:pt x="20" y="200"/>
                    </a:lnTo>
                    <a:lnTo>
                      <a:pt x="20" y="200"/>
                    </a:lnTo>
                    <a:lnTo>
                      <a:pt x="28" y="90"/>
                    </a:lnTo>
                    <a:lnTo>
                      <a:pt x="28" y="90"/>
                    </a:lnTo>
                    <a:lnTo>
                      <a:pt x="28" y="90"/>
                    </a:lnTo>
                    <a:lnTo>
                      <a:pt x="30" y="86"/>
                    </a:lnTo>
                    <a:lnTo>
                      <a:pt x="30" y="86"/>
                    </a:lnTo>
                    <a:lnTo>
                      <a:pt x="30" y="84"/>
                    </a:lnTo>
                    <a:lnTo>
                      <a:pt x="32" y="82"/>
                    </a:lnTo>
                    <a:lnTo>
                      <a:pt x="32" y="82"/>
                    </a:lnTo>
                    <a:lnTo>
                      <a:pt x="32" y="82"/>
                    </a:lnTo>
                    <a:lnTo>
                      <a:pt x="36" y="80"/>
                    </a:lnTo>
                    <a:lnTo>
                      <a:pt x="38" y="80"/>
                    </a:lnTo>
                    <a:lnTo>
                      <a:pt x="134" y="40"/>
                    </a:lnTo>
                    <a:lnTo>
                      <a:pt x="138" y="40"/>
                    </a:lnTo>
                    <a:lnTo>
                      <a:pt x="138" y="64"/>
                    </a:lnTo>
                    <a:lnTo>
                      <a:pt x="134" y="64"/>
                    </a:lnTo>
                    <a:lnTo>
                      <a:pt x="70" y="90"/>
                    </a:lnTo>
                    <a:lnTo>
                      <a:pt x="134" y="116"/>
                    </a:lnTo>
                    <a:close/>
                    <a:moveTo>
                      <a:pt x="194" y="180"/>
                    </a:moveTo>
                    <a:lnTo>
                      <a:pt x="194" y="180"/>
                    </a:lnTo>
                    <a:lnTo>
                      <a:pt x="214" y="176"/>
                    </a:lnTo>
                    <a:lnTo>
                      <a:pt x="214" y="328"/>
                    </a:lnTo>
                    <a:lnTo>
                      <a:pt x="214" y="328"/>
                    </a:lnTo>
                    <a:lnTo>
                      <a:pt x="214" y="336"/>
                    </a:lnTo>
                    <a:lnTo>
                      <a:pt x="214" y="336"/>
                    </a:lnTo>
                    <a:lnTo>
                      <a:pt x="204" y="338"/>
                    </a:lnTo>
                    <a:lnTo>
                      <a:pt x="204" y="338"/>
                    </a:lnTo>
                    <a:lnTo>
                      <a:pt x="200" y="338"/>
                    </a:lnTo>
                    <a:lnTo>
                      <a:pt x="198" y="336"/>
                    </a:lnTo>
                    <a:lnTo>
                      <a:pt x="198" y="336"/>
                    </a:lnTo>
                    <a:lnTo>
                      <a:pt x="194" y="332"/>
                    </a:lnTo>
                    <a:lnTo>
                      <a:pt x="194" y="328"/>
                    </a:lnTo>
                    <a:lnTo>
                      <a:pt x="194" y="180"/>
                    </a:lnTo>
                    <a:close/>
                    <a:moveTo>
                      <a:pt x="156" y="240"/>
                    </a:moveTo>
                    <a:lnTo>
                      <a:pt x="156" y="146"/>
                    </a:lnTo>
                    <a:lnTo>
                      <a:pt x="50" y="106"/>
                    </a:lnTo>
                    <a:lnTo>
                      <a:pt x="42" y="192"/>
                    </a:lnTo>
                    <a:lnTo>
                      <a:pt x="156" y="240"/>
                    </a:lnTo>
                    <a:close/>
                    <a:moveTo>
                      <a:pt x="184" y="38"/>
                    </a:moveTo>
                    <a:lnTo>
                      <a:pt x="184" y="38"/>
                    </a:lnTo>
                    <a:lnTo>
                      <a:pt x="166" y="38"/>
                    </a:lnTo>
                    <a:lnTo>
                      <a:pt x="150" y="34"/>
                    </a:lnTo>
                    <a:lnTo>
                      <a:pt x="150" y="34"/>
                    </a:lnTo>
                    <a:lnTo>
                      <a:pt x="150" y="34"/>
                    </a:lnTo>
                    <a:lnTo>
                      <a:pt x="140" y="28"/>
                    </a:lnTo>
                    <a:lnTo>
                      <a:pt x="134" y="22"/>
                    </a:lnTo>
                    <a:lnTo>
                      <a:pt x="134" y="16"/>
                    </a:lnTo>
                    <a:lnTo>
                      <a:pt x="134" y="16"/>
                    </a:lnTo>
                    <a:lnTo>
                      <a:pt x="140" y="10"/>
                    </a:lnTo>
                    <a:lnTo>
                      <a:pt x="150" y="6"/>
                    </a:lnTo>
                    <a:lnTo>
                      <a:pt x="150" y="6"/>
                    </a:lnTo>
                    <a:lnTo>
                      <a:pt x="166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204" y="0"/>
                    </a:lnTo>
                    <a:lnTo>
                      <a:pt x="220" y="6"/>
                    </a:lnTo>
                    <a:lnTo>
                      <a:pt x="220" y="6"/>
                    </a:lnTo>
                    <a:lnTo>
                      <a:pt x="230" y="12"/>
                    </a:lnTo>
                    <a:lnTo>
                      <a:pt x="234" y="14"/>
                    </a:lnTo>
                    <a:lnTo>
                      <a:pt x="234" y="18"/>
                    </a:lnTo>
                    <a:lnTo>
                      <a:pt x="234" y="20"/>
                    </a:lnTo>
                    <a:lnTo>
                      <a:pt x="234" y="20"/>
                    </a:lnTo>
                    <a:lnTo>
                      <a:pt x="230" y="28"/>
                    </a:lnTo>
                    <a:lnTo>
                      <a:pt x="230" y="28"/>
                    </a:lnTo>
                    <a:lnTo>
                      <a:pt x="220" y="34"/>
                    </a:lnTo>
                    <a:lnTo>
                      <a:pt x="220" y="34"/>
                    </a:lnTo>
                    <a:lnTo>
                      <a:pt x="204" y="38"/>
                    </a:lnTo>
                    <a:lnTo>
                      <a:pt x="184" y="38"/>
                    </a:lnTo>
                    <a:lnTo>
                      <a:pt x="184" y="38"/>
                    </a:lnTo>
                    <a:close/>
                    <a:moveTo>
                      <a:pt x="238" y="124"/>
                    </a:moveTo>
                    <a:lnTo>
                      <a:pt x="324" y="160"/>
                    </a:lnTo>
                    <a:lnTo>
                      <a:pt x="320" y="92"/>
                    </a:lnTo>
                    <a:lnTo>
                      <a:pt x="238" y="124"/>
                    </a:lnTo>
                    <a:close/>
                    <a:moveTo>
                      <a:pt x="212" y="22"/>
                    </a:moveTo>
                    <a:lnTo>
                      <a:pt x="212" y="22"/>
                    </a:lnTo>
                    <a:lnTo>
                      <a:pt x="214" y="22"/>
                    </a:lnTo>
                    <a:lnTo>
                      <a:pt x="214" y="20"/>
                    </a:lnTo>
                    <a:lnTo>
                      <a:pt x="214" y="18"/>
                    </a:lnTo>
                    <a:lnTo>
                      <a:pt x="214" y="18"/>
                    </a:lnTo>
                    <a:lnTo>
                      <a:pt x="214" y="16"/>
                    </a:lnTo>
                    <a:lnTo>
                      <a:pt x="212" y="14"/>
                    </a:lnTo>
                    <a:lnTo>
                      <a:pt x="204" y="10"/>
                    </a:lnTo>
                    <a:lnTo>
                      <a:pt x="204" y="10"/>
                    </a:lnTo>
                    <a:lnTo>
                      <a:pt x="196" y="8"/>
                    </a:lnTo>
                    <a:lnTo>
                      <a:pt x="184" y="6"/>
                    </a:lnTo>
                    <a:lnTo>
                      <a:pt x="184" y="6"/>
                    </a:lnTo>
                    <a:lnTo>
                      <a:pt x="172" y="8"/>
                    </a:lnTo>
                    <a:lnTo>
                      <a:pt x="162" y="10"/>
                    </a:lnTo>
                    <a:lnTo>
                      <a:pt x="162" y="10"/>
                    </a:lnTo>
                    <a:lnTo>
                      <a:pt x="158" y="12"/>
                    </a:lnTo>
                    <a:lnTo>
                      <a:pt x="154" y="16"/>
                    </a:lnTo>
                    <a:lnTo>
                      <a:pt x="154" y="20"/>
                    </a:lnTo>
                    <a:lnTo>
                      <a:pt x="154" y="20"/>
                    </a:lnTo>
                    <a:lnTo>
                      <a:pt x="162" y="28"/>
                    </a:lnTo>
                    <a:lnTo>
                      <a:pt x="162" y="28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74" y="30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96" y="30"/>
                    </a:lnTo>
                    <a:lnTo>
                      <a:pt x="204" y="28"/>
                    </a:lnTo>
                    <a:lnTo>
                      <a:pt x="204" y="28"/>
                    </a:lnTo>
                    <a:lnTo>
                      <a:pt x="212" y="22"/>
                    </a:lnTo>
                    <a:lnTo>
                      <a:pt x="212" y="22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54" name="Freeform 540">
                <a:extLst>
                  <a:ext uri="{FF2B5EF4-FFF2-40B4-BE49-F238E27FC236}">
                    <a16:creationId xmlns:a16="http://schemas.microsoft.com/office/drawing/2014/main" id="{3FF17377-339E-4216-8432-DB9F2A768F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1816" y="5002121"/>
                <a:ext cx="50657" cy="95235"/>
              </a:xfrm>
              <a:custGeom>
                <a:avLst/>
                <a:gdLst>
                  <a:gd name="T0" fmla="*/ 30 w 50"/>
                  <a:gd name="T1" fmla="*/ 82 h 94"/>
                  <a:gd name="T2" fmla="*/ 0 w 50"/>
                  <a:gd name="T3" fmla="*/ 94 h 94"/>
                  <a:gd name="T4" fmla="*/ 0 w 50"/>
                  <a:gd name="T5" fmla="*/ 10 h 94"/>
                  <a:gd name="T6" fmla="*/ 0 w 50"/>
                  <a:gd name="T7" fmla="*/ 10 h 94"/>
                  <a:gd name="T8" fmla="*/ 20 w 50"/>
                  <a:gd name="T9" fmla="*/ 10 h 94"/>
                  <a:gd name="T10" fmla="*/ 36 w 50"/>
                  <a:gd name="T11" fmla="*/ 6 h 94"/>
                  <a:gd name="T12" fmla="*/ 36 w 50"/>
                  <a:gd name="T13" fmla="*/ 6 h 94"/>
                  <a:gd name="T14" fmla="*/ 46 w 50"/>
                  <a:gd name="T15" fmla="*/ 0 h 94"/>
                  <a:gd name="T16" fmla="*/ 50 w 50"/>
                  <a:gd name="T17" fmla="*/ 0 h 94"/>
                  <a:gd name="T18" fmla="*/ 50 w 50"/>
                  <a:gd name="T19" fmla="*/ 72 h 94"/>
                  <a:gd name="T20" fmla="*/ 26 w 50"/>
                  <a:gd name="T21" fmla="*/ 82 h 94"/>
                  <a:gd name="T22" fmla="*/ 30 w 50"/>
                  <a:gd name="T23" fmla="*/ 8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94">
                    <a:moveTo>
                      <a:pt x="30" y="82"/>
                    </a:moveTo>
                    <a:lnTo>
                      <a:pt x="0" y="9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0" y="10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72"/>
                    </a:lnTo>
                    <a:lnTo>
                      <a:pt x="26" y="82"/>
                    </a:lnTo>
                    <a:lnTo>
                      <a:pt x="30" y="82"/>
                    </a:lnTo>
                    <a:close/>
                  </a:path>
                </a:pathLst>
              </a:custGeom>
              <a:solidFill>
                <a:srgbClr val="F1EE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55" name="Freeform 541">
                <a:extLst>
                  <a:ext uri="{FF2B5EF4-FFF2-40B4-BE49-F238E27FC236}">
                    <a16:creationId xmlns:a16="http://schemas.microsoft.com/office/drawing/2014/main" id="{34EF7405-C31E-46C5-B773-596BCDDB44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1159" y="4996042"/>
                <a:ext cx="50657" cy="107393"/>
              </a:xfrm>
              <a:custGeom>
                <a:avLst/>
                <a:gdLst>
                  <a:gd name="T0" fmla="*/ 50 w 50"/>
                  <a:gd name="T1" fmla="*/ 100 h 106"/>
                  <a:gd name="T2" fmla="*/ 34 w 50"/>
                  <a:gd name="T3" fmla="*/ 106 h 106"/>
                  <a:gd name="T4" fmla="*/ 0 w 50"/>
                  <a:gd name="T5" fmla="*/ 94 h 106"/>
                  <a:gd name="T6" fmla="*/ 0 w 50"/>
                  <a:gd name="T7" fmla="*/ 42 h 106"/>
                  <a:gd name="T8" fmla="*/ 4 w 50"/>
                  <a:gd name="T9" fmla="*/ 42 h 106"/>
                  <a:gd name="T10" fmla="*/ 4 w 50"/>
                  <a:gd name="T11" fmla="*/ 18 h 106"/>
                  <a:gd name="T12" fmla="*/ 0 w 50"/>
                  <a:gd name="T13" fmla="*/ 18 h 106"/>
                  <a:gd name="T14" fmla="*/ 0 w 50"/>
                  <a:gd name="T15" fmla="*/ 0 h 106"/>
                  <a:gd name="T16" fmla="*/ 0 w 50"/>
                  <a:gd name="T17" fmla="*/ 0 h 106"/>
                  <a:gd name="T18" fmla="*/ 6 w 50"/>
                  <a:gd name="T19" fmla="*/ 6 h 106"/>
                  <a:gd name="T20" fmla="*/ 16 w 50"/>
                  <a:gd name="T21" fmla="*/ 12 h 106"/>
                  <a:gd name="T22" fmla="*/ 16 w 50"/>
                  <a:gd name="T23" fmla="*/ 12 h 106"/>
                  <a:gd name="T24" fmla="*/ 16 w 50"/>
                  <a:gd name="T25" fmla="*/ 12 h 106"/>
                  <a:gd name="T26" fmla="*/ 32 w 50"/>
                  <a:gd name="T27" fmla="*/ 16 h 106"/>
                  <a:gd name="T28" fmla="*/ 50 w 50"/>
                  <a:gd name="T29" fmla="*/ 16 h 106"/>
                  <a:gd name="T30" fmla="*/ 50 w 50"/>
                  <a:gd name="T31" fmla="*/ 10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0" h="106">
                    <a:moveTo>
                      <a:pt x="50" y="100"/>
                    </a:moveTo>
                    <a:lnTo>
                      <a:pt x="34" y="106"/>
                    </a:lnTo>
                    <a:lnTo>
                      <a:pt x="0" y="94"/>
                    </a:lnTo>
                    <a:lnTo>
                      <a:pt x="0" y="42"/>
                    </a:lnTo>
                    <a:lnTo>
                      <a:pt x="4" y="42"/>
                    </a:lnTo>
                    <a:lnTo>
                      <a:pt x="4" y="1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32" y="16"/>
                    </a:lnTo>
                    <a:lnTo>
                      <a:pt x="50" y="16"/>
                    </a:lnTo>
                    <a:lnTo>
                      <a:pt x="50" y="10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字魂58号-创中黑" panose="00000500000000000000" pitchFamily="2" charset="-122"/>
                </a:endParaRPr>
              </a:p>
            </p:txBody>
          </p:sp>
        </p:grpSp>
        <p:grpSp>
          <p:nvGrpSpPr>
            <p:cNvPr id="42" name="Group 62">
              <a:extLst>
                <a:ext uri="{FF2B5EF4-FFF2-40B4-BE49-F238E27FC236}">
                  <a16:creationId xmlns:a16="http://schemas.microsoft.com/office/drawing/2014/main" id="{08D8B7E4-3207-4009-9439-475621CF9416}"/>
                </a:ext>
              </a:extLst>
            </p:cNvPr>
            <p:cNvGrpSpPr/>
            <p:nvPr/>
          </p:nvGrpSpPr>
          <p:grpSpPr>
            <a:xfrm>
              <a:off x="660399" y="2063949"/>
              <a:ext cx="2330196" cy="3009148"/>
              <a:chOff x="498861" y="2031592"/>
              <a:chExt cx="2301858" cy="2972554"/>
            </a:xfrm>
            <a:solidFill>
              <a:schemeClr val="bg2">
                <a:lumMod val="10000"/>
              </a:schemeClr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43" name="Freeform 529">
                <a:extLst>
                  <a:ext uri="{FF2B5EF4-FFF2-40B4-BE49-F238E27FC236}">
                    <a16:creationId xmlns:a16="http://schemas.microsoft.com/office/drawing/2014/main" id="{5D5CAE17-CF08-4A11-8102-72C7D8FB7D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68027" y="2035645"/>
                <a:ext cx="1132692" cy="2863136"/>
              </a:xfrm>
              <a:custGeom>
                <a:avLst/>
                <a:gdLst>
                  <a:gd name="T0" fmla="*/ 64 w 1118"/>
                  <a:gd name="T1" fmla="*/ 2820 h 2826"/>
                  <a:gd name="T2" fmla="*/ 152 w 1118"/>
                  <a:gd name="T3" fmla="*/ 2798 h 2826"/>
                  <a:gd name="T4" fmla="*/ 190 w 1118"/>
                  <a:gd name="T5" fmla="*/ 2780 h 2826"/>
                  <a:gd name="T6" fmla="*/ 238 w 1118"/>
                  <a:gd name="T7" fmla="*/ 2750 h 2826"/>
                  <a:gd name="T8" fmla="*/ 258 w 1118"/>
                  <a:gd name="T9" fmla="*/ 2728 h 2826"/>
                  <a:gd name="T10" fmla="*/ 274 w 1118"/>
                  <a:gd name="T11" fmla="*/ 2690 h 2826"/>
                  <a:gd name="T12" fmla="*/ 770 w 1118"/>
                  <a:gd name="T13" fmla="*/ 1686 h 2826"/>
                  <a:gd name="T14" fmla="*/ 820 w 1118"/>
                  <a:gd name="T15" fmla="*/ 1556 h 2826"/>
                  <a:gd name="T16" fmla="*/ 868 w 1118"/>
                  <a:gd name="T17" fmla="*/ 1350 h 2826"/>
                  <a:gd name="T18" fmla="*/ 884 w 1118"/>
                  <a:gd name="T19" fmla="*/ 1128 h 2826"/>
                  <a:gd name="T20" fmla="*/ 880 w 1118"/>
                  <a:gd name="T21" fmla="*/ 1012 h 2826"/>
                  <a:gd name="T22" fmla="*/ 858 w 1118"/>
                  <a:gd name="T23" fmla="*/ 846 h 2826"/>
                  <a:gd name="T24" fmla="*/ 818 w 1118"/>
                  <a:gd name="T25" fmla="*/ 692 h 2826"/>
                  <a:gd name="T26" fmla="*/ 760 w 1118"/>
                  <a:gd name="T27" fmla="*/ 546 h 2826"/>
                  <a:gd name="T28" fmla="*/ 682 w 1118"/>
                  <a:gd name="T29" fmla="*/ 410 h 2826"/>
                  <a:gd name="T30" fmla="*/ 618 w 1118"/>
                  <a:gd name="T31" fmla="*/ 326 h 2826"/>
                  <a:gd name="T32" fmla="*/ 526 w 1118"/>
                  <a:gd name="T33" fmla="*/ 222 h 2826"/>
                  <a:gd name="T34" fmla="*/ 428 w 1118"/>
                  <a:gd name="T35" fmla="*/ 140 h 2826"/>
                  <a:gd name="T36" fmla="*/ 322 w 1118"/>
                  <a:gd name="T37" fmla="*/ 74 h 2826"/>
                  <a:gd name="T38" fmla="*/ 210 w 1118"/>
                  <a:gd name="T39" fmla="*/ 30 h 2826"/>
                  <a:gd name="T40" fmla="*/ 90 w 1118"/>
                  <a:gd name="T41" fmla="*/ 4 h 2826"/>
                  <a:gd name="T42" fmla="*/ 102 w 1118"/>
                  <a:gd name="T43" fmla="*/ 4 h 2826"/>
                  <a:gd name="T44" fmla="*/ 256 w 1118"/>
                  <a:gd name="T45" fmla="*/ 28 h 2826"/>
                  <a:gd name="T46" fmla="*/ 400 w 1118"/>
                  <a:gd name="T47" fmla="*/ 72 h 2826"/>
                  <a:gd name="T48" fmla="*/ 536 w 1118"/>
                  <a:gd name="T49" fmla="*/ 138 h 2826"/>
                  <a:gd name="T50" fmla="*/ 664 w 1118"/>
                  <a:gd name="T51" fmla="*/ 222 h 2826"/>
                  <a:gd name="T52" fmla="*/ 784 w 1118"/>
                  <a:gd name="T53" fmla="*/ 328 h 2826"/>
                  <a:gd name="T54" fmla="*/ 862 w 1118"/>
                  <a:gd name="T55" fmla="*/ 414 h 2826"/>
                  <a:gd name="T56" fmla="*/ 960 w 1118"/>
                  <a:gd name="T57" fmla="*/ 550 h 2826"/>
                  <a:gd name="T58" fmla="*/ 1034 w 1118"/>
                  <a:gd name="T59" fmla="*/ 696 h 2826"/>
                  <a:gd name="T60" fmla="*/ 1084 w 1118"/>
                  <a:gd name="T61" fmla="*/ 852 h 2826"/>
                  <a:gd name="T62" fmla="*/ 1112 w 1118"/>
                  <a:gd name="T63" fmla="*/ 1016 h 2826"/>
                  <a:gd name="T64" fmla="*/ 1118 w 1118"/>
                  <a:gd name="T65" fmla="*/ 1132 h 2826"/>
                  <a:gd name="T66" fmla="*/ 1098 w 1118"/>
                  <a:gd name="T67" fmla="*/ 1356 h 2826"/>
                  <a:gd name="T68" fmla="*/ 1050 w 1118"/>
                  <a:gd name="T69" fmla="*/ 1528 h 2826"/>
                  <a:gd name="T70" fmla="*/ 1008 w 1118"/>
                  <a:gd name="T71" fmla="*/ 1626 h 2826"/>
                  <a:gd name="T72" fmla="*/ 974 w 1118"/>
                  <a:gd name="T73" fmla="*/ 1690 h 2826"/>
                  <a:gd name="T74" fmla="*/ 350 w 1118"/>
                  <a:gd name="T75" fmla="*/ 2690 h 2826"/>
                  <a:gd name="T76" fmla="*/ 338 w 1118"/>
                  <a:gd name="T77" fmla="*/ 2716 h 2826"/>
                  <a:gd name="T78" fmla="*/ 318 w 1118"/>
                  <a:gd name="T79" fmla="*/ 2740 h 2826"/>
                  <a:gd name="T80" fmla="*/ 266 w 1118"/>
                  <a:gd name="T81" fmla="*/ 2772 h 2826"/>
                  <a:gd name="T82" fmla="*/ 218 w 1118"/>
                  <a:gd name="T83" fmla="*/ 2792 h 2826"/>
                  <a:gd name="T84" fmla="*/ 138 w 1118"/>
                  <a:gd name="T85" fmla="*/ 2812 h 2826"/>
                  <a:gd name="T86" fmla="*/ 48 w 1118"/>
                  <a:gd name="T87" fmla="*/ 2824 h 2826"/>
                  <a:gd name="T88" fmla="*/ 0 w 1118"/>
                  <a:gd name="T89" fmla="*/ 2826 h 2826"/>
                  <a:gd name="T90" fmla="*/ 24 w 1118"/>
                  <a:gd name="T91" fmla="*/ 2 h 2826"/>
                  <a:gd name="T92" fmla="*/ 90 w 1118"/>
                  <a:gd name="T93" fmla="*/ 26 h 2826"/>
                  <a:gd name="T94" fmla="*/ 152 w 1118"/>
                  <a:gd name="T95" fmla="*/ 68 h 2826"/>
                  <a:gd name="T96" fmla="*/ 210 w 1118"/>
                  <a:gd name="T97" fmla="*/ 134 h 2826"/>
                  <a:gd name="T98" fmla="*/ 266 w 1118"/>
                  <a:gd name="T99" fmla="*/ 220 h 2826"/>
                  <a:gd name="T100" fmla="*/ 316 w 1118"/>
                  <a:gd name="T101" fmla="*/ 326 h 2826"/>
                  <a:gd name="T102" fmla="*/ 350 w 1118"/>
                  <a:gd name="T103" fmla="*/ 412 h 2826"/>
                  <a:gd name="T104" fmla="*/ 390 w 1118"/>
                  <a:gd name="T105" fmla="*/ 548 h 2826"/>
                  <a:gd name="T106" fmla="*/ 422 w 1118"/>
                  <a:gd name="T107" fmla="*/ 694 h 2826"/>
                  <a:gd name="T108" fmla="*/ 448 w 1118"/>
                  <a:gd name="T109" fmla="*/ 904 h 2826"/>
                  <a:gd name="T110" fmla="*/ 456 w 1118"/>
                  <a:gd name="T111" fmla="*/ 1130 h 2826"/>
                  <a:gd name="T112" fmla="*/ 448 w 1118"/>
                  <a:gd name="T113" fmla="*/ 1354 h 2826"/>
                  <a:gd name="T114" fmla="*/ 422 w 1118"/>
                  <a:gd name="T115" fmla="*/ 1560 h 2826"/>
                  <a:gd name="T116" fmla="*/ 396 w 1118"/>
                  <a:gd name="T117" fmla="*/ 1688 h 2826"/>
                  <a:gd name="T118" fmla="*/ 136 w 1118"/>
                  <a:gd name="T119" fmla="*/ 2690 h 2826"/>
                  <a:gd name="T120" fmla="*/ 122 w 1118"/>
                  <a:gd name="T121" fmla="*/ 2740 h 2826"/>
                  <a:gd name="T122" fmla="*/ 90 w 1118"/>
                  <a:gd name="T123" fmla="*/ 2782 h 2826"/>
                  <a:gd name="T124" fmla="*/ 26 w 1118"/>
                  <a:gd name="T125" fmla="*/ 2820 h 2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18" h="2826">
                    <a:moveTo>
                      <a:pt x="14" y="2826"/>
                    </a:moveTo>
                    <a:lnTo>
                      <a:pt x="14" y="2826"/>
                    </a:lnTo>
                    <a:lnTo>
                      <a:pt x="64" y="2820"/>
                    </a:lnTo>
                    <a:lnTo>
                      <a:pt x="110" y="2812"/>
                    </a:lnTo>
                    <a:lnTo>
                      <a:pt x="132" y="2806"/>
                    </a:lnTo>
                    <a:lnTo>
                      <a:pt x="152" y="2798"/>
                    </a:lnTo>
                    <a:lnTo>
                      <a:pt x="172" y="2790"/>
                    </a:lnTo>
                    <a:lnTo>
                      <a:pt x="190" y="2780"/>
                    </a:lnTo>
                    <a:lnTo>
                      <a:pt x="190" y="2780"/>
                    </a:lnTo>
                    <a:lnTo>
                      <a:pt x="208" y="2770"/>
                    </a:lnTo>
                    <a:lnTo>
                      <a:pt x="224" y="2760"/>
                    </a:lnTo>
                    <a:lnTo>
                      <a:pt x="238" y="2750"/>
                    </a:lnTo>
                    <a:lnTo>
                      <a:pt x="250" y="2740"/>
                    </a:lnTo>
                    <a:lnTo>
                      <a:pt x="250" y="2740"/>
                    </a:lnTo>
                    <a:lnTo>
                      <a:pt x="258" y="2728"/>
                    </a:lnTo>
                    <a:lnTo>
                      <a:pt x="266" y="2716"/>
                    </a:lnTo>
                    <a:lnTo>
                      <a:pt x="272" y="2704"/>
                    </a:lnTo>
                    <a:lnTo>
                      <a:pt x="274" y="2690"/>
                    </a:lnTo>
                    <a:lnTo>
                      <a:pt x="738" y="1752"/>
                    </a:lnTo>
                    <a:lnTo>
                      <a:pt x="738" y="1752"/>
                    </a:lnTo>
                    <a:lnTo>
                      <a:pt x="770" y="1686"/>
                    </a:lnTo>
                    <a:lnTo>
                      <a:pt x="770" y="1686"/>
                    </a:lnTo>
                    <a:lnTo>
                      <a:pt x="796" y="1622"/>
                    </a:lnTo>
                    <a:lnTo>
                      <a:pt x="820" y="1556"/>
                    </a:lnTo>
                    <a:lnTo>
                      <a:pt x="840" y="1490"/>
                    </a:lnTo>
                    <a:lnTo>
                      <a:pt x="856" y="1420"/>
                    </a:lnTo>
                    <a:lnTo>
                      <a:pt x="868" y="1350"/>
                    </a:lnTo>
                    <a:lnTo>
                      <a:pt x="878" y="1278"/>
                    </a:lnTo>
                    <a:lnTo>
                      <a:pt x="884" y="1204"/>
                    </a:lnTo>
                    <a:lnTo>
                      <a:pt x="884" y="1128"/>
                    </a:lnTo>
                    <a:lnTo>
                      <a:pt x="884" y="1128"/>
                    </a:lnTo>
                    <a:lnTo>
                      <a:pt x="884" y="1068"/>
                    </a:lnTo>
                    <a:lnTo>
                      <a:pt x="880" y="1012"/>
                    </a:lnTo>
                    <a:lnTo>
                      <a:pt x="876" y="956"/>
                    </a:lnTo>
                    <a:lnTo>
                      <a:pt x="868" y="900"/>
                    </a:lnTo>
                    <a:lnTo>
                      <a:pt x="858" y="846"/>
                    </a:lnTo>
                    <a:lnTo>
                      <a:pt x="848" y="794"/>
                    </a:lnTo>
                    <a:lnTo>
                      <a:pt x="834" y="742"/>
                    </a:lnTo>
                    <a:lnTo>
                      <a:pt x="818" y="692"/>
                    </a:lnTo>
                    <a:lnTo>
                      <a:pt x="800" y="642"/>
                    </a:lnTo>
                    <a:lnTo>
                      <a:pt x="782" y="594"/>
                    </a:lnTo>
                    <a:lnTo>
                      <a:pt x="760" y="546"/>
                    </a:lnTo>
                    <a:lnTo>
                      <a:pt x="736" y="500"/>
                    </a:lnTo>
                    <a:lnTo>
                      <a:pt x="710" y="454"/>
                    </a:lnTo>
                    <a:lnTo>
                      <a:pt x="682" y="410"/>
                    </a:lnTo>
                    <a:lnTo>
                      <a:pt x="652" y="368"/>
                    </a:lnTo>
                    <a:lnTo>
                      <a:pt x="618" y="326"/>
                    </a:lnTo>
                    <a:lnTo>
                      <a:pt x="618" y="326"/>
                    </a:lnTo>
                    <a:lnTo>
                      <a:pt x="588" y="290"/>
                    </a:lnTo>
                    <a:lnTo>
                      <a:pt x="558" y="254"/>
                    </a:lnTo>
                    <a:lnTo>
                      <a:pt x="526" y="222"/>
                    </a:lnTo>
                    <a:lnTo>
                      <a:pt x="494" y="192"/>
                    </a:lnTo>
                    <a:lnTo>
                      <a:pt x="460" y="164"/>
                    </a:lnTo>
                    <a:lnTo>
                      <a:pt x="428" y="140"/>
                    </a:lnTo>
                    <a:lnTo>
                      <a:pt x="392" y="116"/>
                    </a:lnTo>
                    <a:lnTo>
                      <a:pt x="358" y="94"/>
                    </a:lnTo>
                    <a:lnTo>
                      <a:pt x="322" y="74"/>
                    </a:lnTo>
                    <a:lnTo>
                      <a:pt x="284" y="58"/>
                    </a:lnTo>
                    <a:lnTo>
                      <a:pt x="248" y="42"/>
                    </a:lnTo>
                    <a:lnTo>
                      <a:pt x="210" y="30"/>
                    </a:lnTo>
                    <a:lnTo>
                      <a:pt x="170" y="18"/>
                    </a:lnTo>
                    <a:lnTo>
                      <a:pt x="130" y="10"/>
                    </a:lnTo>
                    <a:lnTo>
                      <a:pt x="90" y="4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102" y="4"/>
                    </a:lnTo>
                    <a:lnTo>
                      <a:pt x="154" y="10"/>
                    </a:lnTo>
                    <a:lnTo>
                      <a:pt x="206" y="18"/>
                    </a:lnTo>
                    <a:lnTo>
                      <a:pt x="256" y="28"/>
                    </a:lnTo>
                    <a:lnTo>
                      <a:pt x="304" y="40"/>
                    </a:lnTo>
                    <a:lnTo>
                      <a:pt x="352" y="56"/>
                    </a:lnTo>
                    <a:lnTo>
                      <a:pt x="400" y="72"/>
                    </a:lnTo>
                    <a:lnTo>
                      <a:pt x="446" y="92"/>
                    </a:lnTo>
                    <a:lnTo>
                      <a:pt x="492" y="114"/>
                    </a:lnTo>
                    <a:lnTo>
                      <a:pt x="536" y="138"/>
                    </a:lnTo>
                    <a:lnTo>
                      <a:pt x="580" y="164"/>
                    </a:lnTo>
                    <a:lnTo>
                      <a:pt x="622" y="192"/>
                    </a:lnTo>
                    <a:lnTo>
                      <a:pt x="664" y="222"/>
                    </a:lnTo>
                    <a:lnTo>
                      <a:pt x="706" y="256"/>
                    </a:lnTo>
                    <a:lnTo>
                      <a:pt x="744" y="290"/>
                    </a:lnTo>
                    <a:lnTo>
                      <a:pt x="784" y="328"/>
                    </a:lnTo>
                    <a:lnTo>
                      <a:pt x="784" y="328"/>
                    </a:lnTo>
                    <a:lnTo>
                      <a:pt x="824" y="370"/>
                    </a:lnTo>
                    <a:lnTo>
                      <a:pt x="862" y="414"/>
                    </a:lnTo>
                    <a:lnTo>
                      <a:pt x="898" y="458"/>
                    </a:lnTo>
                    <a:lnTo>
                      <a:pt x="930" y="504"/>
                    </a:lnTo>
                    <a:lnTo>
                      <a:pt x="960" y="550"/>
                    </a:lnTo>
                    <a:lnTo>
                      <a:pt x="986" y="598"/>
                    </a:lnTo>
                    <a:lnTo>
                      <a:pt x="1012" y="646"/>
                    </a:lnTo>
                    <a:lnTo>
                      <a:pt x="1034" y="696"/>
                    </a:lnTo>
                    <a:lnTo>
                      <a:pt x="1054" y="746"/>
                    </a:lnTo>
                    <a:lnTo>
                      <a:pt x="1070" y="798"/>
                    </a:lnTo>
                    <a:lnTo>
                      <a:pt x="1084" y="852"/>
                    </a:lnTo>
                    <a:lnTo>
                      <a:pt x="1096" y="906"/>
                    </a:lnTo>
                    <a:lnTo>
                      <a:pt x="1106" y="960"/>
                    </a:lnTo>
                    <a:lnTo>
                      <a:pt x="1112" y="1016"/>
                    </a:lnTo>
                    <a:lnTo>
                      <a:pt x="1116" y="1074"/>
                    </a:lnTo>
                    <a:lnTo>
                      <a:pt x="1118" y="1132"/>
                    </a:lnTo>
                    <a:lnTo>
                      <a:pt x="1118" y="1132"/>
                    </a:lnTo>
                    <a:lnTo>
                      <a:pt x="1114" y="1208"/>
                    </a:lnTo>
                    <a:lnTo>
                      <a:pt x="1108" y="1282"/>
                    </a:lnTo>
                    <a:lnTo>
                      <a:pt x="1098" y="1356"/>
                    </a:lnTo>
                    <a:lnTo>
                      <a:pt x="1082" y="1426"/>
                    </a:lnTo>
                    <a:lnTo>
                      <a:pt x="1062" y="1494"/>
                    </a:lnTo>
                    <a:lnTo>
                      <a:pt x="1050" y="1528"/>
                    </a:lnTo>
                    <a:lnTo>
                      <a:pt x="1038" y="1562"/>
                    </a:lnTo>
                    <a:lnTo>
                      <a:pt x="1024" y="1594"/>
                    </a:lnTo>
                    <a:lnTo>
                      <a:pt x="1008" y="1626"/>
                    </a:lnTo>
                    <a:lnTo>
                      <a:pt x="992" y="1658"/>
                    </a:lnTo>
                    <a:lnTo>
                      <a:pt x="974" y="1690"/>
                    </a:lnTo>
                    <a:lnTo>
                      <a:pt x="974" y="1690"/>
                    </a:lnTo>
                    <a:lnTo>
                      <a:pt x="954" y="1724"/>
                    </a:lnTo>
                    <a:lnTo>
                      <a:pt x="932" y="1756"/>
                    </a:lnTo>
                    <a:lnTo>
                      <a:pt x="350" y="2690"/>
                    </a:lnTo>
                    <a:lnTo>
                      <a:pt x="350" y="2690"/>
                    </a:lnTo>
                    <a:lnTo>
                      <a:pt x="346" y="2704"/>
                    </a:lnTo>
                    <a:lnTo>
                      <a:pt x="338" y="2716"/>
                    </a:lnTo>
                    <a:lnTo>
                      <a:pt x="330" y="2728"/>
                    </a:lnTo>
                    <a:lnTo>
                      <a:pt x="318" y="2740"/>
                    </a:lnTo>
                    <a:lnTo>
                      <a:pt x="318" y="2740"/>
                    </a:lnTo>
                    <a:lnTo>
                      <a:pt x="304" y="2752"/>
                    </a:lnTo>
                    <a:lnTo>
                      <a:pt x="286" y="2762"/>
                    </a:lnTo>
                    <a:lnTo>
                      <a:pt x="266" y="2772"/>
                    </a:lnTo>
                    <a:lnTo>
                      <a:pt x="244" y="2782"/>
                    </a:lnTo>
                    <a:lnTo>
                      <a:pt x="244" y="2782"/>
                    </a:lnTo>
                    <a:lnTo>
                      <a:pt x="218" y="2792"/>
                    </a:lnTo>
                    <a:lnTo>
                      <a:pt x="194" y="2800"/>
                    </a:lnTo>
                    <a:lnTo>
                      <a:pt x="166" y="2806"/>
                    </a:lnTo>
                    <a:lnTo>
                      <a:pt x="138" y="2812"/>
                    </a:lnTo>
                    <a:lnTo>
                      <a:pt x="110" y="2818"/>
                    </a:lnTo>
                    <a:lnTo>
                      <a:pt x="78" y="2822"/>
                    </a:lnTo>
                    <a:lnTo>
                      <a:pt x="48" y="2824"/>
                    </a:lnTo>
                    <a:lnTo>
                      <a:pt x="14" y="2826"/>
                    </a:lnTo>
                    <a:lnTo>
                      <a:pt x="14" y="2826"/>
                    </a:lnTo>
                    <a:close/>
                    <a:moveTo>
                      <a:pt x="0" y="2826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4" y="2"/>
                    </a:lnTo>
                    <a:lnTo>
                      <a:pt x="46" y="8"/>
                    </a:lnTo>
                    <a:lnTo>
                      <a:pt x="68" y="16"/>
                    </a:lnTo>
                    <a:lnTo>
                      <a:pt x="90" y="26"/>
                    </a:lnTo>
                    <a:lnTo>
                      <a:pt x="112" y="38"/>
                    </a:lnTo>
                    <a:lnTo>
                      <a:pt x="132" y="52"/>
                    </a:lnTo>
                    <a:lnTo>
                      <a:pt x="152" y="68"/>
                    </a:lnTo>
                    <a:lnTo>
                      <a:pt x="172" y="88"/>
                    </a:lnTo>
                    <a:lnTo>
                      <a:pt x="192" y="110"/>
                    </a:lnTo>
                    <a:lnTo>
                      <a:pt x="210" y="134"/>
                    </a:lnTo>
                    <a:lnTo>
                      <a:pt x="230" y="160"/>
                    </a:lnTo>
                    <a:lnTo>
                      <a:pt x="248" y="188"/>
                    </a:lnTo>
                    <a:lnTo>
                      <a:pt x="266" y="220"/>
                    </a:lnTo>
                    <a:lnTo>
                      <a:pt x="284" y="252"/>
                    </a:lnTo>
                    <a:lnTo>
                      <a:pt x="300" y="288"/>
                    </a:lnTo>
                    <a:lnTo>
                      <a:pt x="316" y="326"/>
                    </a:lnTo>
                    <a:lnTo>
                      <a:pt x="316" y="326"/>
                    </a:lnTo>
                    <a:lnTo>
                      <a:pt x="334" y="368"/>
                    </a:lnTo>
                    <a:lnTo>
                      <a:pt x="350" y="412"/>
                    </a:lnTo>
                    <a:lnTo>
                      <a:pt x="364" y="456"/>
                    </a:lnTo>
                    <a:lnTo>
                      <a:pt x="378" y="502"/>
                    </a:lnTo>
                    <a:lnTo>
                      <a:pt x="390" y="548"/>
                    </a:lnTo>
                    <a:lnTo>
                      <a:pt x="402" y="596"/>
                    </a:lnTo>
                    <a:lnTo>
                      <a:pt x="412" y="644"/>
                    </a:lnTo>
                    <a:lnTo>
                      <a:pt x="422" y="694"/>
                    </a:lnTo>
                    <a:lnTo>
                      <a:pt x="430" y="744"/>
                    </a:lnTo>
                    <a:lnTo>
                      <a:pt x="436" y="796"/>
                    </a:lnTo>
                    <a:lnTo>
                      <a:pt x="448" y="904"/>
                    </a:lnTo>
                    <a:lnTo>
                      <a:pt x="454" y="1016"/>
                    </a:lnTo>
                    <a:lnTo>
                      <a:pt x="456" y="1130"/>
                    </a:lnTo>
                    <a:lnTo>
                      <a:pt x="456" y="1130"/>
                    </a:lnTo>
                    <a:lnTo>
                      <a:pt x="456" y="1206"/>
                    </a:lnTo>
                    <a:lnTo>
                      <a:pt x="452" y="1280"/>
                    </a:lnTo>
                    <a:lnTo>
                      <a:pt x="448" y="1354"/>
                    </a:lnTo>
                    <a:lnTo>
                      <a:pt x="442" y="1424"/>
                    </a:lnTo>
                    <a:lnTo>
                      <a:pt x="434" y="1492"/>
                    </a:lnTo>
                    <a:lnTo>
                      <a:pt x="422" y="1560"/>
                    </a:lnTo>
                    <a:lnTo>
                      <a:pt x="410" y="1624"/>
                    </a:lnTo>
                    <a:lnTo>
                      <a:pt x="396" y="1688"/>
                    </a:lnTo>
                    <a:lnTo>
                      <a:pt x="396" y="1688"/>
                    </a:lnTo>
                    <a:lnTo>
                      <a:pt x="380" y="1756"/>
                    </a:lnTo>
                    <a:lnTo>
                      <a:pt x="136" y="2690"/>
                    </a:lnTo>
                    <a:lnTo>
                      <a:pt x="136" y="2690"/>
                    </a:lnTo>
                    <a:lnTo>
                      <a:pt x="130" y="2716"/>
                    </a:lnTo>
                    <a:lnTo>
                      <a:pt x="122" y="2740"/>
                    </a:lnTo>
                    <a:lnTo>
                      <a:pt x="122" y="2740"/>
                    </a:lnTo>
                    <a:lnTo>
                      <a:pt x="108" y="2762"/>
                    </a:lnTo>
                    <a:lnTo>
                      <a:pt x="90" y="2782"/>
                    </a:lnTo>
                    <a:lnTo>
                      <a:pt x="90" y="2782"/>
                    </a:lnTo>
                    <a:lnTo>
                      <a:pt x="70" y="2798"/>
                    </a:lnTo>
                    <a:lnTo>
                      <a:pt x="48" y="2812"/>
                    </a:lnTo>
                    <a:lnTo>
                      <a:pt x="26" y="2820"/>
                    </a:lnTo>
                    <a:lnTo>
                      <a:pt x="0" y="2826"/>
                    </a:lnTo>
                    <a:lnTo>
                      <a:pt x="0" y="2826"/>
                    </a:lnTo>
                    <a:close/>
                  </a:path>
                </a:pathLst>
              </a:custGeom>
              <a:solidFill>
                <a:srgbClr val="ECC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44" name="Freeform 530">
                <a:extLst>
                  <a:ext uri="{FF2B5EF4-FFF2-40B4-BE49-F238E27FC236}">
                    <a16:creationId xmlns:a16="http://schemas.microsoft.com/office/drawing/2014/main" id="{AE4229AD-2C90-4C4A-9ACF-6900E9EC9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027" y="2031592"/>
                <a:ext cx="895617" cy="2867188"/>
              </a:xfrm>
              <a:custGeom>
                <a:avLst/>
                <a:gdLst>
                  <a:gd name="T0" fmla="*/ 0 w 884"/>
                  <a:gd name="T1" fmla="*/ 2830 h 2830"/>
                  <a:gd name="T2" fmla="*/ 48 w 884"/>
                  <a:gd name="T3" fmla="*/ 2816 h 2830"/>
                  <a:gd name="T4" fmla="*/ 90 w 884"/>
                  <a:gd name="T5" fmla="*/ 2786 h 2830"/>
                  <a:gd name="T6" fmla="*/ 108 w 884"/>
                  <a:gd name="T7" fmla="*/ 2766 h 2830"/>
                  <a:gd name="T8" fmla="*/ 122 w 884"/>
                  <a:gd name="T9" fmla="*/ 2744 h 2830"/>
                  <a:gd name="T10" fmla="*/ 136 w 884"/>
                  <a:gd name="T11" fmla="*/ 2694 h 2830"/>
                  <a:gd name="T12" fmla="*/ 380 w 884"/>
                  <a:gd name="T13" fmla="*/ 1760 h 2830"/>
                  <a:gd name="T14" fmla="*/ 396 w 884"/>
                  <a:gd name="T15" fmla="*/ 1692 h 2830"/>
                  <a:gd name="T16" fmla="*/ 422 w 884"/>
                  <a:gd name="T17" fmla="*/ 1564 h 2830"/>
                  <a:gd name="T18" fmla="*/ 442 w 884"/>
                  <a:gd name="T19" fmla="*/ 1428 h 2830"/>
                  <a:gd name="T20" fmla="*/ 452 w 884"/>
                  <a:gd name="T21" fmla="*/ 1284 h 2830"/>
                  <a:gd name="T22" fmla="*/ 456 w 884"/>
                  <a:gd name="T23" fmla="*/ 1134 h 2830"/>
                  <a:gd name="T24" fmla="*/ 454 w 884"/>
                  <a:gd name="T25" fmla="*/ 1020 h 2830"/>
                  <a:gd name="T26" fmla="*/ 436 w 884"/>
                  <a:gd name="T27" fmla="*/ 800 h 2830"/>
                  <a:gd name="T28" fmla="*/ 422 w 884"/>
                  <a:gd name="T29" fmla="*/ 698 h 2830"/>
                  <a:gd name="T30" fmla="*/ 402 w 884"/>
                  <a:gd name="T31" fmla="*/ 600 h 2830"/>
                  <a:gd name="T32" fmla="*/ 378 w 884"/>
                  <a:gd name="T33" fmla="*/ 506 h 2830"/>
                  <a:gd name="T34" fmla="*/ 350 w 884"/>
                  <a:gd name="T35" fmla="*/ 416 h 2830"/>
                  <a:gd name="T36" fmla="*/ 316 w 884"/>
                  <a:gd name="T37" fmla="*/ 330 h 2830"/>
                  <a:gd name="T38" fmla="*/ 300 w 884"/>
                  <a:gd name="T39" fmla="*/ 292 h 2830"/>
                  <a:gd name="T40" fmla="*/ 266 w 884"/>
                  <a:gd name="T41" fmla="*/ 224 h 2830"/>
                  <a:gd name="T42" fmla="*/ 230 w 884"/>
                  <a:gd name="T43" fmla="*/ 164 h 2830"/>
                  <a:gd name="T44" fmla="*/ 192 w 884"/>
                  <a:gd name="T45" fmla="*/ 114 h 2830"/>
                  <a:gd name="T46" fmla="*/ 152 w 884"/>
                  <a:gd name="T47" fmla="*/ 72 h 2830"/>
                  <a:gd name="T48" fmla="*/ 112 w 884"/>
                  <a:gd name="T49" fmla="*/ 42 h 2830"/>
                  <a:gd name="T50" fmla="*/ 68 w 884"/>
                  <a:gd name="T51" fmla="*/ 20 h 2830"/>
                  <a:gd name="T52" fmla="*/ 24 w 884"/>
                  <a:gd name="T53" fmla="*/ 6 h 2830"/>
                  <a:gd name="T54" fmla="*/ 0 w 884"/>
                  <a:gd name="T55" fmla="*/ 0 h 2830"/>
                  <a:gd name="T56" fmla="*/ 6 w 884"/>
                  <a:gd name="T57" fmla="*/ 0 h 2830"/>
                  <a:gd name="T58" fmla="*/ 28 w 884"/>
                  <a:gd name="T59" fmla="*/ 2 h 2830"/>
                  <a:gd name="T60" fmla="*/ 50 w 884"/>
                  <a:gd name="T61" fmla="*/ 4 h 2830"/>
                  <a:gd name="T62" fmla="*/ 130 w 884"/>
                  <a:gd name="T63" fmla="*/ 14 h 2830"/>
                  <a:gd name="T64" fmla="*/ 210 w 884"/>
                  <a:gd name="T65" fmla="*/ 34 h 2830"/>
                  <a:gd name="T66" fmla="*/ 284 w 884"/>
                  <a:gd name="T67" fmla="*/ 62 h 2830"/>
                  <a:gd name="T68" fmla="*/ 358 w 884"/>
                  <a:gd name="T69" fmla="*/ 98 h 2830"/>
                  <a:gd name="T70" fmla="*/ 428 w 884"/>
                  <a:gd name="T71" fmla="*/ 144 h 2830"/>
                  <a:gd name="T72" fmla="*/ 494 w 884"/>
                  <a:gd name="T73" fmla="*/ 196 h 2830"/>
                  <a:gd name="T74" fmla="*/ 558 w 884"/>
                  <a:gd name="T75" fmla="*/ 258 h 2830"/>
                  <a:gd name="T76" fmla="*/ 618 w 884"/>
                  <a:gd name="T77" fmla="*/ 330 h 2830"/>
                  <a:gd name="T78" fmla="*/ 652 w 884"/>
                  <a:gd name="T79" fmla="*/ 372 h 2830"/>
                  <a:gd name="T80" fmla="*/ 710 w 884"/>
                  <a:gd name="T81" fmla="*/ 458 h 2830"/>
                  <a:gd name="T82" fmla="*/ 760 w 884"/>
                  <a:gd name="T83" fmla="*/ 550 h 2830"/>
                  <a:gd name="T84" fmla="*/ 800 w 884"/>
                  <a:gd name="T85" fmla="*/ 646 h 2830"/>
                  <a:gd name="T86" fmla="*/ 834 w 884"/>
                  <a:gd name="T87" fmla="*/ 746 h 2830"/>
                  <a:gd name="T88" fmla="*/ 858 w 884"/>
                  <a:gd name="T89" fmla="*/ 850 h 2830"/>
                  <a:gd name="T90" fmla="*/ 876 w 884"/>
                  <a:gd name="T91" fmla="*/ 960 h 2830"/>
                  <a:gd name="T92" fmla="*/ 884 w 884"/>
                  <a:gd name="T93" fmla="*/ 1072 h 2830"/>
                  <a:gd name="T94" fmla="*/ 884 w 884"/>
                  <a:gd name="T95" fmla="*/ 1132 h 2830"/>
                  <a:gd name="T96" fmla="*/ 878 w 884"/>
                  <a:gd name="T97" fmla="*/ 1282 h 2830"/>
                  <a:gd name="T98" fmla="*/ 856 w 884"/>
                  <a:gd name="T99" fmla="*/ 1424 h 2830"/>
                  <a:gd name="T100" fmla="*/ 820 w 884"/>
                  <a:gd name="T101" fmla="*/ 1560 h 2830"/>
                  <a:gd name="T102" fmla="*/ 770 w 884"/>
                  <a:gd name="T103" fmla="*/ 1690 h 2830"/>
                  <a:gd name="T104" fmla="*/ 738 w 884"/>
                  <a:gd name="T105" fmla="*/ 1756 h 2830"/>
                  <a:gd name="T106" fmla="*/ 274 w 884"/>
                  <a:gd name="T107" fmla="*/ 2694 h 2830"/>
                  <a:gd name="T108" fmla="*/ 266 w 884"/>
                  <a:gd name="T109" fmla="*/ 2720 h 2830"/>
                  <a:gd name="T110" fmla="*/ 250 w 884"/>
                  <a:gd name="T111" fmla="*/ 2744 h 2830"/>
                  <a:gd name="T112" fmla="*/ 238 w 884"/>
                  <a:gd name="T113" fmla="*/ 2754 h 2830"/>
                  <a:gd name="T114" fmla="*/ 208 w 884"/>
                  <a:gd name="T115" fmla="*/ 2774 h 2830"/>
                  <a:gd name="T116" fmla="*/ 190 w 884"/>
                  <a:gd name="T117" fmla="*/ 2784 h 2830"/>
                  <a:gd name="T118" fmla="*/ 152 w 884"/>
                  <a:gd name="T119" fmla="*/ 2802 h 2830"/>
                  <a:gd name="T120" fmla="*/ 110 w 884"/>
                  <a:gd name="T121" fmla="*/ 2816 h 2830"/>
                  <a:gd name="T122" fmla="*/ 14 w 884"/>
                  <a:gd name="T123" fmla="*/ 2830 h 2830"/>
                  <a:gd name="T124" fmla="*/ 0 w 884"/>
                  <a:gd name="T125" fmla="*/ 2830 h 2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84" h="2830">
                    <a:moveTo>
                      <a:pt x="0" y="2830"/>
                    </a:moveTo>
                    <a:lnTo>
                      <a:pt x="0" y="2830"/>
                    </a:lnTo>
                    <a:lnTo>
                      <a:pt x="26" y="2824"/>
                    </a:lnTo>
                    <a:lnTo>
                      <a:pt x="48" y="2816"/>
                    </a:lnTo>
                    <a:lnTo>
                      <a:pt x="70" y="2802"/>
                    </a:lnTo>
                    <a:lnTo>
                      <a:pt x="90" y="2786"/>
                    </a:lnTo>
                    <a:lnTo>
                      <a:pt x="90" y="2786"/>
                    </a:lnTo>
                    <a:lnTo>
                      <a:pt x="108" y="2766"/>
                    </a:lnTo>
                    <a:lnTo>
                      <a:pt x="122" y="2744"/>
                    </a:lnTo>
                    <a:lnTo>
                      <a:pt x="122" y="2744"/>
                    </a:lnTo>
                    <a:lnTo>
                      <a:pt x="130" y="2720"/>
                    </a:lnTo>
                    <a:lnTo>
                      <a:pt x="136" y="2694"/>
                    </a:lnTo>
                    <a:lnTo>
                      <a:pt x="380" y="1760"/>
                    </a:lnTo>
                    <a:lnTo>
                      <a:pt x="380" y="1760"/>
                    </a:lnTo>
                    <a:lnTo>
                      <a:pt x="396" y="1692"/>
                    </a:lnTo>
                    <a:lnTo>
                      <a:pt x="396" y="1692"/>
                    </a:lnTo>
                    <a:lnTo>
                      <a:pt x="410" y="1628"/>
                    </a:lnTo>
                    <a:lnTo>
                      <a:pt x="422" y="1564"/>
                    </a:lnTo>
                    <a:lnTo>
                      <a:pt x="434" y="1496"/>
                    </a:lnTo>
                    <a:lnTo>
                      <a:pt x="442" y="1428"/>
                    </a:lnTo>
                    <a:lnTo>
                      <a:pt x="448" y="1358"/>
                    </a:lnTo>
                    <a:lnTo>
                      <a:pt x="452" y="1284"/>
                    </a:lnTo>
                    <a:lnTo>
                      <a:pt x="456" y="1210"/>
                    </a:lnTo>
                    <a:lnTo>
                      <a:pt x="456" y="1134"/>
                    </a:lnTo>
                    <a:lnTo>
                      <a:pt x="456" y="1134"/>
                    </a:lnTo>
                    <a:lnTo>
                      <a:pt x="454" y="1020"/>
                    </a:lnTo>
                    <a:lnTo>
                      <a:pt x="448" y="908"/>
                    </a:lnTo>
                    <a:lnTo>
                      <a:pt x="436" y="800"/>
                    </a:lnTo>
                    <a:lnTo>
                      <a:pt x="430" y="748"/>
                    </a:lnTo>
                    <a:lnTo>
                      <a:pt x="422" y="698"/>
                    </a:lnTo>
                    <a:lnTo>
                      <a:pt x="412" y="648"/>
                    </a:lnTo>
                    <a:lnTo>
                      <a:pt x="402" y="600"/>
                    </a:lnTo>
                    <a:lnTo>
                      <a:pt x="390" y="552"/>
                    </a:lnTo>
                    <a:lnTo>
                      <a:pt x="378" y="506"/>
                    </a:lnTo>
                    <a:lnTo>
                      <a:pt x="364" y="460"/>
                    </a:lnTo>
                    <a:lnTo>
                      <a:pt x="350" y="416"/>
                    </a:lnTo>
                    <a:lnTo>
                      <a:pt x="334" y="372"/>
                    </a:lnTo>
                    <a:lnTo>
                      <a:pt x="316" y="330"/>
                    </a:lnTo>
                    <a:lnTo>
                      <a:pt x="316" y="330"/>
                    </a:lnTo>
                    <a:lnTo>
                      <a:pt x="300" y="292"/>
                    </a:lnTo>
                    <a:lnTo>
                      <a:pt x="284" y="256"/>
                    </a:lnTo>
                    <a:lnTo>
                      <a:pt x="266" y="224"/>
                    </a:lnTo>
                    <a:lnTo>
                      <a:pt x="248" y="192"/>
                    </a:lnTo>
                    <a:lnTo>
                      <a:pt x="230" y="164"/>
                    </a:lnTo>
                    <a:lnTo>
                      <a:pt x="210" y="138"/>
                    </a:lnTo>
                    <a:lnTo>
                      <a:pt x="192" y="114"/>
                    </a:lnTo>
                    <a:lnTo>
                      <a:pt x="172" y="92"/>
                    </a:lnTo>
                    <a:lnTo>
                      <a:pt x="152" y="72"/>
                    </a:lnTo>
                    <a:lnTo>
                      <a:pt x="132" y="56"/>
                    </a:lnTo>
                    <a:lnTo>
                      <a:pt x="112" y="42"/>
                    </a:lnTo>
                    <a:lnTo>
                      <a:pt x="90" y="30"/>
                    </a:lnTo>
                    <a:lnTo>
                      <a:pt x="68" y="20"/>
                    </a:lnTo>
                    <a:lnTo>
                      <a:pt x="46" y="12"/>
                    </a:lnTo>
                    <a:lnTo>
                      <a:pt x="24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8" y="2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90" y="8"/>
                    </a:lnTo>
                    <a:lnTo>
                      <a:pt x="130" y="14"/>
                    </a:lnTo>
                    <a:lnTo>
                      <a:pt x="170" y="22"/>
                    </a:lnTo>
                    <a:lnTo>
                      <a:pt x="210" y="34"/>
                    </a:lnTo>
                    <a:lnTo>
                      <a:pt x="248" y="46"/>
                    </a:lnTo>
                    <a:lnTo>
                      <a:pt x="284" y="62"/>
                    </a:lnTo>
                    <a:lnTo>
                      <a:pt x="322" y="78"/>
                    </a:lnTo>
                    <a:lnTo>
                      <a:pt x="358" y="98"/>
                    </a:lnTo>
                    <a:lnTo>
                      <a:pt x="392" y="120"/>
                    </a:lnTo>
                    <a:lnTo>
                      <a:pt x="428" y="144"/>
                    </a:lnTo>
                    <a:lnTo>
                      <a:pt x="460" y="168"/>
                    </a:lnTo>
                    <a:lnTo>
                      <a:pt x="494" y="196"/>
                    </a:lnTo>
                    <a:lnTo>
                      <a:pt x="526" y="226"/>
                    </a:lnTo>
                    <a:lnTo>
                      <a:pt x="558" y="258"/>
                    </a:lnTo>
                    <a:lnTo>
                      <a:pt x="588" y="294"/>
                    </a:lnTo>
                    <a:lnTo>
                      <a:pt x="618" y="330"/>
                    </a:lnTo>
                    <a:lnTo>
                      <a:pt x="618" y="330"/>
                    </a:lnTo>
                    <a:lnTo>
                      <a:pt x="652" y="372"/>
                    </a:lnTo>
                    <a:lnTo>
                      <a:pt x="682" y="414"/>
                    </a:lnTo>
                    <a:lnTo>
                      <a:pt x="710" y="458"/>
                    </a:lnTo>
                    <a:lnTo>
                      <a:pt x="736" y="504"/>
                    </a:lnTo>
                    <a:lnTo>
                      <a:pt x="760" y="550"/>
                    </a:lnTo>
                    <a:lnTo>
                      <a:pt x="782" y="598"/>
                    </a:lnTo>
                    <a:lnTo>
                      <a:pt x="800" y="646"/>
                    </a:lnTo>
                    <a:lnTo>
                      <a:pt x="818" y="696"/>
                    </a:lnTo>
                    <a:lnTo>
                      <a:pt x="834" y="746"/>
                    </a:lnTo>
                    <a:lnTo>
                      <a:pt x="848" y="798"/>
                    </a:lnTo>
                    <a:lnTo>
                      <a:pt x="858" y="850"/>
                    </a:lnTo>
                    <a:lnTo>
                      <a:pt x="868" y="904"/>
                    </a:lnTo>
                    <a:lnTo>
                      <a:pt x="876" y="960"/>
                    </a:lnTo>
                    <a:lnTo>
                      <a:pt x="880" y="1016"/>
                    </a:lnTo>
                    <a:lnTo>
                      <a:pt x="884" y="1072"/>
                    </a:lnTo>
                    <a:lnTo>
                      <a:pt x="884" y="1132"/>
                    </a:lnTo>
                    <a:lnTo>
                      <a:pt x="884" y="1132"/>
                    </a:lnTo>
                    <a:lnTo>
                      <a:pt x="884" y="1208"/>
                    </a:lnTo>
                    <a:lnTo>
                      <a:pt x="878" y="1282"/>
                    </a:lnTo>
                    <a:lnTo>
                      <a:pt x="868" y="1354"/>
                    </a:lnTo>
                    <a:lnTo>
                      <a:pt x="856" y="1424"/>
                    </a:lnTo>
                    <a:lnTo>
                      <a:pt x="840" y="1494"/>
                    </a:lnTo>
                    <a:lnTo>
                      <a:pt x="820" y="1560"/>
                    </a:lnTo>
                    <a:lnTo>
                      <a:pt x="796" y="1626"/>
                    </a:lnTo>
                    <a:lnTo>
                      <a:pt x="770" y="1690"/>
                    </a:lnTo>
                    <a:lnTo>
                      <a:pt x="770" y="1690"/>
                    </a:lnTo>
                    <a:lnTo>
                      <a:pt x="738" y="1756"/>
                    </a:lnTo>
                    <a:lnTo>
                      <a:pt x="274" y="2694"/>
                    </a:lnTo>
                    <a:lnTo>
                      <a:pt x="274" y="2694"/>
                    </a:lnTo>
                    <a:lnTo>
                      <a:pt x="272" y="2708"/>
                    </a:lnTo>
                    <a:lnTo>
                      <a:pt x="266" y="2720"/>
                    </a:lnTo>
                    <a:lnTo>
                      <a:pt x="258" y="2732"/>
                    </a:lnTo>
                    <a:lnTo>
                      <a:pt x="250" y="2744"/>
                    </a:lnTo>
                    <a:lnTo>
                      <a:pt x="250" y="2744"/>
                    </a:lnTo>
                    <a:lnTo>
                      <a:pt x="238" y="2754"/>
                    </a:lnTo>
                    <a:lnTo>
                      <a:pt x="224" y="2764"/>
                    </a:lnTo>
                    <a:lnTo>
                      <a:pt x="208" y="2774"/>
                    </a:lnTo>
                    <a:lnTo>
                      <a:pt x="190" y="2784"/>
                    </a:lnTo>
                    <a:lnTo>
                      <a:pt x="190" y="2784"/>
                    </a:lnTo>
                    <a:lnTo>
                      <a:pt x="172" y="2794"/>
                    </a:lnTo>
                    <a:lnTo>
                      <a:pt x="152" y="2802"/>
                    </a:lnTo>
                    <a:lnTo>
                      <a:pt x="132" y="2810"/>
                    </a:lnTo>
                    <a:lnTo>
                      <a:pt x="110" y="2816"/>
                    </a:lnTo>
                    <a:lnTo>
                      <a:pt x="64" y="2824"/>
                    </a:lnTo>
                    <a:lnTo>
                      <a:pt x="14" y="2830"/>
                    </a:lnTo>
                    <a:lnTo>
                      <a:pt x="14" y="2830"/>
                    </a:lnTo>
                    <a:lnTo>
                      <a:pt x="0" y="2830"/>
                    </a:lnTo>
                    <a:lnTo>
                      <a:pt x="0" y="2830"/>
                    </a:lnTo>
                    <a:close/>
                  </a:path>
                </a:pathLst>
              </a:custGeom>
              <a:solidFill>
                <a:srgbClr val="F6E7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45" name="Freeform 531">
                <a:extLst>
                  <a:ext uri="{FF2B5EF4-FFF2-40B4-BE49-F238E27FC236}">
                    <a16:creationId xmlns:a16="http://schemas.microsoft.com/office/drawing/2014/main" id="{32E4D859-2027-46A3-B0BB-113914193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910" y="2031592"/>
                <a:ext cx="934117" cy="2867188"/>
              </a:xfrm>
              <a:custGeom>
                <a:avLst/>
                <a:gdLst>
                  <a:gd name="T0" fmla="*/ 810 w 922"/>
                  <a:gd name="T1" fmla="*/ 2822 h 2830"/>
                  <a:gd name="T2" fmla="*/ 702 w 922"/>
                  <a:gd name="T3" fmla="*/ 2788 h 2830"/>
                  <a:gd name="T4" fmla="*/ 658 w 922"/>
                  <a:gd name="T5" fmla="*/ 2760 h 2830"/>
                  <a:gd name="T6" fmla="*/ 150 w 922"/>
                  <a:gd name="T7" fmla="*/ 1768 h 2830"/>
                  <a:gd name="T8" fmla="*/ 116 w 922"/>
                  <a:gd name="T9" fmla="*/ 1704 h 2830"/>
                  <a:gd name="T10" fmla="*/ 114 w 922"/>
                  <a:gd name="T11" fmla="*/ 1698 h 2830"/>
                  <a:gd name="T12" fmla="*/ 68 w 922"/>
                  <a:gd name="T13" fmla="*/ 1582 h 2830"/>
                  <a:gd name="T14" fmla="*/ 36 w 922"/>
                  <a:gd name="T15" fmla="*/ 1462 h 2830"/>
                  <a:gd name="T16" fmla="*/ 20 w 922"/>
                  <a:gd name="T17" fmla="*/ 1378 h 2830"/>
                  <a:gd name="T18" fmla="*/ 2 w 922"/>
                  <a:gd name="T19" fmla="*/ 1202 h 2830"/>
                  <a:gd name="T20" fmla="*/ 0 w 922"/>
                  <a:gd name="T21" fmla="*/ 1082 h 2830"/>
                  <a:gd name="T22" fmla="*/ 16 w 922"/>
                  <a:gd name="T23" fmla="*/ 914 h 2830"/>
                  <a:gd name="T24" fmla="*/ 50 w 922"/>
                  <a:gd name="T25" fmla="*/ 756 h 2830"/>
                  <a:gd name="T26" fmla="*/ 102 w 922"/>
                  <a:gd name="T27" fmla="*/ 606 h 2830"/>
                  <a:gd name="T28" fmla="*/ 174 w 922"/>
                  <a:gd name="T29" fmla="*/ 466 h 2830"/>
                  <a:gd name="T30" fmla="*/ 264 w 922"/>
                  <a:gd name="T31" fmla="*/ 336 h 2830"/>
                  <a:gd name="T32" fmla="*/ 328 w 922"/>
                  <a:gd name="T33" fmla="*/ 264 h 2830"/>
                  <a:gd name="T34" fmla="*/ 428 w 922"/>
                  <a:gd name="T35" fmla="*/ 170 h 2830"/>
                  <a:gd name="T36" fmla="*/ 536 w 922"/>
                  <a:gd name="T37" fmla="*/ 96 h 2830"/>
                  <a:gd name="T38" fmla="*/ 650 w 922"/>
                  <a:gd name="T39" fmla="*/ 44 h 2830"/>
                  <a:gd name="T40" fmla="*/ 772 w 922"/>
                  <a:gd name="T41" fmla="*/ 12 h 2830"/>
                  <a:gd name="T42" fmla="*/ 856 w 922"/>
                  <a:gd name="T43" fmla="*/ 2 h 2830"/>
                  <a:gd name="T44" fmla="*/ 922 w 922"/>
                  <a:gd name="T45" fmla="*/ 0 h 2830"/>
                  <a:gd name="T46" fmla="*/ 902 w 922"/>
                  <a:gd name="T47" fmla="*/ 2 h 2830"/>
                  <a:gd name="T48" fmla="*/ 854 w 922"/>
                  <a:gd name="T49" fmla="*/ 8 h 2830"/>
                  <a:gd name="T50" fmla="*/ 784 w 922"/>
                  <a:gd name="T51" fmla="*/ 36 h 2830"/>
                  <a:gd name="T52" fmla="*/ 720 w 922"/>
                  <a:gd name="T53" fmla="*/ 86 h 2830"/>
                  <a:gd name="T54" fmla="*/ 658 w 922"/>
                  <a:gd name="T55" fmla="*/ 160 h 2830"/>
                  <a:gd name="T56" fmla="*/ 600 w 922"/>
                  <a:gd name="T57" fmla="*/ 256 h 2830"/>
                  <a:gd name="T58" fmla="*/ 564 w 922"/>
                  <a:gd name="T59" fmla="*/ 334 h 2830"/>
                  <a:gd name="T60" fmla="*/ 518 w 922"/>
                  <a:gd name="T61" fmla="*/ 464 h 2830"/>
                  <a:gd name="T62" fmla="*/ 480 w 922"/>
                  <a:gd name="T63" fmla="*/ 604 h 2830"/>
                  <a:gd name="T64" fmla="*/ 452 w 922"/>
                  <a:gd name="T65" fmla="*/ 754 h 2830"/>
                  <a:gd name="T66" fmla="*/ 428 w 922"/>
                  <a:gd name="T67" fmla="*/ 1024 h 2830"/>
                  <a:gd name="T68" fmla="*/ 426 w 922"/>
                  <a:gd name="T69" fmla="*/ 1216 h 2830"/>
                  <a:gd name="T70" fmla="*/ 442 w 922"/>
                  <a:gd name="T71" fmla="*/ 1434 h 2830"/>
                  <a:gd name="T72" fmla="*/ 472 w 922"/>
                  <a:gd name="T73" fmla="*/ 1634 h 2830"/>
                  <a:gd name="T74" fmla="*/ 486 w 922"/>
                  <a:gd name="T75" fmla="*/ 1702 h 2830"/>
                  <a:gd name="T76" fmla="*/ 758 w 922"/>
                  <a:gd name="T77" fmla="*/ 2728 h 2830"/>
                  <a:gd name="T78" fmla="*/ 774 w 922"/>
                  <a:gd name="T79" fmla="*/ 2760 h 2830"/>
                  <a:gd name="T80" fmla="*/ 798 w 922"/>
                  <a:gd name="T81" fmla="*/ 2788 h 2830"/>
                  <a:gd name="T82" fmla="*/ 858 w 922"/>
                  <a:gd name="T83" fmla="*/ 2824 h 2830"/>
                  <a:gd name="T84" fmla="*/ 876 w 922"/>
                  <a:gd name="T85" fmla="*/ 2830 h 2830"/>
                  <a:gd name="T86" fmla="*/ 850 w 922"/>
                  <a:gd name="T87" fmla="*/ 2828 h 2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22" h="2830">
                    <a:moveTo>
                      <a:pt x="850" y="2828"/>
                    </a:moveTo>
                    <a:lnTo>
                      <a:pt x="850" y="2828"/>
                    </a:lnTo>
                    <a:lnTo>
                      <a:pt x="810" y="2822"/>
                    </a:lnTo>
                    <a:lnTo>
                      <a:pt x="770" y="2814"/>
                    </a:lnTo>
                    <a:lnTo>
                      <a:pt x="734" y="2802"/>
                    </a:lnTo>
                    <a:lnTo>
                      <a:pt x="702" y="2788"/>
                    </a:lnTo>
                    <a:lnTo>
                      <a:pt x="702" y="2788"/>
                    </a:lnTo>
                    <a:lnTo>
                      <a:pt x="678" y="2774"/>
                    </a:lnTo>
                    <a:lnTo>
                      <a:pt x="658" y="2760"/>
                    </a:lnTo>
                    <a:lnTo>
                      <a:pt x="642" y="2744"/>
                    </a:lnTo>
                    <a:lnTo>
                      <a:pt x="630" y="2728"/>
                    </a:lnTo>
                    <a:lnTo>
                      <a:pt x="150" y="1768"/>
                    </a:lnTo>
                    <a:lnTo>
                      <a:pt x="150" y="1768"/>
                    </a:lnTo>
                    <a:lnTo>
                      <a:pt x="132" y="1736"/>
                    </a:lnTo>
                    <a:lnTo>
                      <a:pt x="116" y="1704"/>
                    </a:lnTo>
                    <a:lnTo>
                      <a:pt x="116" y="1704"/>
                    </a:lnTo>
                    <a:lnTo>
                      <a:pt x="114" y="1698"/>
                    </a:lnTo>
                    <a:lnTo>
                      <a:pt x="114" y="1698"/>
                    </a:lnTo>
                    <a:lnTo>
                      <a:pt x="98" y="1660"/>
                    </a:lnTo>
                    <a:lnTo>
                      <a:pt x="82" y="1622"/>
                    </a:lnTo>
                    <a:lnTo>
                      <a:pt x="68" y="1582"/>
                    </a:lnTo>
                    <a:lnTo>
                      <a:pt x="56" y="1542"/>
                    </a:lnTo>
                    <a:lnTo>
                      <a:pt x="46" y="1502"/>
                    </a:lnTo>
                    <a:lnTo>
                      <a:pt x="36" y="1462"/>
                    </a:lnTo>
                    <a:lnTo>
                      <a:pt x="28" y="1420"/>
                    </a:lnTo>
                    <a:lnTo>
                      <a:pt x="20" y="1378"/>
                    </a:lnTo>
                    <a:lnTo>
                      <a:pt x="20" y="1378"/>
                    </a:lnTo>
                    <a:lnTo>
                      <a:pt x="12" y="1320"/>
                    </a:lnTo>
                    <a:lnTo>
                      <a:pt x="4" y="1262"/>
                    </a:lnTo>
                    <a:lnTo>
                      <a:pt x="2" y="1202"/>
                    </a:lnTo>
                    <a:lnTo>
                      <a:pt x="0" y="1140"/>
                    </a:lnTo>
                    <a:lnTo>
                      <a:pt x="0" y="1140"/>
                    </a:lnTo>
                    <a:lnTo>
                      <a:pt x="0" y="1082"/>
                    </a:lnTo>
                    <a:lnTo>
                      <a:pt x="4" y="1024"/>
                    </a:lnTo>
                    <a:lnTo>
                      <a:pt x="10" y="968"/>
                    </a:lnTo>
                    <a:lnTo>
                      <a:pt x="16" y="914"/>
                    </a:lnTo>
                    <a:lnTo>
                      <a:pt x="26" y="860"/>
                    </a:lnTo>
                    <a:lnTo>
                      <a:pt x="36" y="806"/>
                    </a:lnTo>
                    <a:lnTo>
                      <a:pt x="50" y="756"/>
                    </a:lnTo>
                    <a:lnTo>
                      <a:pt x="66" y="704"/>
                    </a:lnTo>
                    <a:lnTo>
                      <a:pt x="84" y="654"/>
                    </a:lnTo>
                    <a:lnTo>
                      <a:pt x="102" y="606"/>
                    </a:lnTo>
                    <a:lnTo>
                      <a:pt x="124" y="558"/>
                    </a:lnTo>
                    <a:lnTo>
                      <a:pt x="148" y="512"/>
                    </a:lnTo>
                    <a:lnTo>
                      <a:pt x="174" y="466"/>
                    </a:lnTo>
                    <a:lnTo>
                      <a:pt x="202" y="422"/>
                    </a:lnTo>
                    <a:lnTo>
                      <a:pt x="232" y="380"/>
                    </a:lnTo>
                    <a:lnTo>
                      <a:pt x="264" y="336"/>
                    </a:lnTo>
                    <a:lnTo>
                      <a:pt x="264" y="336"/>
                    </a:lnTo>
                    <a:lnTo>
                      <a:pt x="294" y="298"/>
                    </a:lnTo>
                    <a:lnTo>
                      <a:pt x="328" y="264"/>
                    </a:lnTo>
                    <a:lnTo>
                      <a:pt x="360" y="230"/>
                    </a:lnTo>
                    <a:lnTo>
                      <a:pt x="394" y="198"/>
                    </a:lnTo>
                    <a:lnTo>
                      <a:pt x="428" y="170"/>
                    </a:lnTo>
                    <a:lnTo>
                      <a:pt x="464" y="142"/>
                    </a:lnTo>
                    <a:lnTo>
                      <a:pt x="500" y="118"/>
                    </a:lnTo>
                    <a:lnTo>
                      <a:pt x="536" y="96"/>
                    </a:lnTo>
                    <a:lnTo>
                      <a:pt x="574" y="76"/>
                    </a:lnTo>
                    <a:lnTo>
                      <a:pt x="612" y="60"/>
                    </a:lnTo>
                    <a:lnTo>
                      <a:pt x="650" y="44"/>
                    </a:lnTo>
                    <a:lnTo>
                      <a:pt x="690" y="32"/>
                    </a:lnTo>
                    <a:lnTo>
                      <a:pt x="730" y="20"/>
                    </a:lnTo>
                    <a:lnTo>
                      <a:pt x="772" y="12"/>
                    </a:lnTo>
                    <a:lnTo>
                      <a:pt x="814" y="6"/>
                    </a:lnTo>
                    <a:lnTo>
                      <a:pt x="856" y="2"/>
                    </a:lnTo>
                    <a:lnTo>
                      <a:pt x="856" y="2"/>
                    </a:lnTo>
                    <a:lnTo>
                      <a:pt x="904" y="0"/>
                    </a:lnTo>
                    <a:lnTo>
                      <a:pt x="904" y="0"/>
                    </a:lnTo>
                    <a:lnTo>
                      <a:pt x="922" y="0"/>
                    </a:lnTo>
                    <a:lnTo>
                      <a:pt x="922" y="4"/>
                    </a:lnTo>
                    <a:lnTo>
                      <a:pt x="922" y="4"/>
                    </a:lnTo>
                    <a:lnTo>
                      <a:pt x="902" y="2"/>
                    </a:lnTo>
                    <a:lnTo>
                      <a:pt x="902" y="2"/>
                    </a:lnTo>
                    <a:lnTo>
                      <a:pt x="878" y="4"/>
                    </a:lnTo>
                    <a:lnTo>
                      <a:pt x="854" y="8"/>
                    </a:lnTo>
                    <a:lnTo>
                      <a:pt x="830" y="14"/>
                    </a:lnTo>
                    <a:lnTo>
                      <a:pt x="808" y="24"/>
                    </a:lnTo>
                    <a:lnTo>
                      <a:pt x="784" y="36"/>
                    </a:lnTo>
                    <a:lnTo>
                      <a:pt x="762" y="50"/>
                    </a:lnTo>
                    <a:lnTo>
                      <a:pt x="740" y="66"/>
                    </a:lnTo>
                    <a:lnTo>
                      <a:pt x="720" y="86"/>
                    </a:lnTo>
                    <a:lnTo>
                      <a:pt x="698" y="108"/>
                    </a:lnTo>
                    <a:lnTo>
                      <a:pt x="678" y="132"/>
                    </a:lnTo>
                    <a:lnTo>
                      <a:pt x="658" y="160"/>
                    </a:lnTo>
                    <a:lnTo>
                      <a:pt x="638" y="190"/>
                    </a:lnTo>
                    <a:lnTo>
                      <a:pt x="620" y="222"/>
                    </a:lnTo>
                    <a:lnTo>
                      <a:pt x="600" y="256"/>
                    </a:lnTo>
                    <a:lnTo>
                      <a:pt x="582" y="294"/>
                    </a:lnTo>
                    <a:lnTo>
                      <a:pt x="564" y="334"/>
                    </a:lnTo>
                    <a:lnTo>
                      <a:pt x="564" y="334"/>
                    </a:lnTo>
                    <a:lnTo>
                      <a:pt x="548" y="376"/>
                    </a:lnTo>
                    <a:lnTo>
                      <a:pt x="532" y="420"/>
                    </a:lnTo>
                    <a:lnTo>
                      <a:pt x="518" y="464"/>
                    </a:lnTo>
                    <a:lnTo>
                      <a:pt x="504" y="510"/>
                    </a:lnTo>
                    <a:lnTo>
                      <a:pt x="492" y="556"/>
                    </a:lnTo>
                    <a:lnTo>
                      <a:pt x="480" y="604"/>
                    </a:lnTo>
                    <a:lnTo>
                      <a:pt x="470" y="654"/>
                    </a:lnTo>
                    <a:lnTo>
                      <a:pt x="460" y="702"/>
                    </a:lnTo>
                    <a:lnTo>
                      <a:pt x="452" y="754"/>
                    </a:lnTo>
                    <a:lnTo>
                      <a:pt x="446" y="806"/>
                    </a:lnTo>
                    <a:lnTo>
                      <a:pt x="434" y="912"/>
                    </a:lnTo>
                    <a:lnTo>
                      <a:pt x="428" y="1024"/>
                    </a:lnTo>
                    <a:lnTo>
                      <a:pt x="426" y="1138"/>
                    </a:lnTo>
                    <a:lnTo>
                      <a:pt x="426" y="1138"/>
                    </a:lnTo>
                    <a:lnTo>
                      <a:pt x="426" y="1216"/>
                    </a:lnTo>
                    <a:lnTo>
                      <a:pt x="430" y="1290"/>
                    </a:lnTo>
                    <a:lnTo>
                      <a:pt x="434" y="1362"/>
                    </a:lnTo>
                    <a:lnTo>
                      <a:pt x="442" y="1434"/>
                    </a:lnTo>
                    <a:lnTo>
                      <a:pt x="450" y="1502"/>
                    </a:lnTo>
                    <a:lnTo>
                      <a:pt x="460" y="1568"/>
                    </a:lnTo>
                    <a:lnTo>
                      <a:pt x="472" y="1634"/>
                    </a:lnTo>
                    <a:lnTo>
                      <a:pt x="486" y="1696"/>
                    </a:lnTo>
                    <a:lnTo>
                      <a:pt x="486" y="1696"/>
                    </a:lnTo>
                    <a:lnTo>
                      <a:pt x="486" y="1702"/>
                    </a:lnTo>
                    <a:lnTo>
                      <a:pt x="486" y="1702"/>
                    </a:lnTo>
                    <a:lnTo>
                      <a:pt x="506" y="1768"/>
                    </a:lnTo>
                    <a:lnTo>
                      <a:pt x="758" y="2728"/>
                    </a:lnTo>
                    <a:lnTo>
                      <a:pt x="758" y="2728"/>
                    </a:lnTo>
                    <a:lnTo>
                      <a:pt x="764" y="2744"/>
                    </a:lnTo>
                    <a:lnTo>
                      <a:pt x="774" y="2760"/>
                    </a:lnTo>
                    <a:lnTo>
                      <a:pt x="784" y="2774"/>
                    </a:lnTo>
                    <a:lnTo>
                      <a:pt x="798" y="2788"/>
                    </a:lnTo>
                    <a:lnTo>
                      <a:pt x="798" y="2788"/>
                    </a:lnTo>
                    <a:lnTo>
                      <a:pt x="816" y="2804"/>
                    </a:lnTo>
                    <a:lnTo>
                      <a:pt x="836" y="2816"/>
                    </a:lnTo>
                    <a:lnTo>
                      <a:pt x="858" y="2824"/>
                    </a:lnTo>
                    <a:lnTo>
                      <a:pt x="882" y="2830"/>
                    </a:lnTo>
                    <a:lnTo>
                      <a:pt x="882" y="2830"/>
                    </a:lnTo>
                    <a:lnTo>
                      <a:pt x="876" y="2830"/>
                    </a:lnTo>
                    <a:lnTo>
                      <a:pt x="876" y="2830"/>
                    </a:lnTo>
                    <a:lnTo>
                      <a:pt x="862" y="2828"/>
                    </a:lnTo>
                    <a:lnTo>
                      <a:pt x="850" y="2828"/>
                    </a:lnTo>
                    <a:lnTo>
                      <a:pt x="850" y="2828"/>
                    </a:lnTo>
                    <a:close/>
                  </a:path>
                </a:pathLst>
              </a:custGeom>
              <a:solidFill>
                <a:srgbClr val="ECC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46" name="Freeform 532">
                <a:extLst>
                  <a:ext uri="{FF2B5EF4-FFF2-40B4-BE49-F238E27FC236}">
                    <a16:creationId xmlns:a16="http://schemas.microsoft.com/office/drawing/2014/main" id="{BAB67A37-CBFA-424D-8838-8387CA9EA4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8861" y="2033618"/>
                <a:ext cx="1169166" cy="2865162"/>
              </a:xfrm>
              <a:custGeom>
                <a:avLst/>
                <a:gdLst>
                  <a:gd name="T0" fmla="*/ 1140 w 1154"/>
                  <a:gd name="T1" fmla="*/ 2828 h 2828"/>
                  <a:gd name="T2" fmla="*/ 1090 w 1154"/>
                  <a:gd name="T3" fmla="*/ 2822 h 2828"/>
                  <a:gd name="T4" fmla="*/ 1030 w 1154"/>
                  <a:gd name="T5" fmla="*/ 2786 h 2828"/>
                  <a:gd name="T6" fmla="*/ 990 w 1154"/>
                  <a:gd name="T7" fmla="*/ 2726 h 2828"/>
                  <a:gd name="T8" fmla="*/ 718 w 1154"/>
                  <a:gd name="T9" fmla="*/ 1700 h 2828"/>
                  <a:gd name="T10" fmla="*/ 692 w 1154"/>
                  <a:gd name="T11" fmla="*/ 1566 h 2828"/>
                  <a:gd name="T12" fmla="*/ 662 w 1154"/>
                  <a:gd name="T13" fmla="*/ 1288 h 2828"/>
                  <a:gd name="T14" fmla="*/ 660 w 1154"/>
                  <a:gd name="T15" fmla="*/ 1022 h 2828"/>
                  <a:gd name="T16" fmla="*/ 692 w 1154"/>
                  <a:gd name="T17" fmla="*/ 700 h 2828"/>
                  <a:gd name="T18" fmla="*/ 736 w 1154"/>
                  <a:gd name="T19" fmla="*/ 508 h 2828"/>
                  <a:gd name="T20" fmla="*/ 796 w 1154"/>
                  <a:gd name="T21" fmla="*/ 332 h 2828"/>
                  <a:gd name="T22" fmla="*/ 852 w 1154"/>
                  <a:gd name="T23" fmla="*/ 220 h 2828"/>
                  <a:gd name="T24" fmla="*/ 930 w 1154"/>
                  <a:gd name="T25" fmla="*/ 106 h 2828"/>
                  <a:gd name="T26" fmla="*/ 1016 w 1154"/>
                  <a:gd name="T27" fmla="*/ 34 h 2828"/>
                  <a:gd name="T28" fmla="*/ 1110 w 1154"/>
                  <a:gd name="T29" fmla="*/ 2 h 2828"/>
                  <a:gd name="T30" fmla="*/ 1154 w 1154"/>
                  <a:gd name="T31" fmla="*/ 2 h 2828"/>
                  <a:gd name="T32" fmla="*/ 1004 w 1154"/>
                  <a:gd name="T33" fmla="*/ 10 h 2828"/>
                  <a:gd name="T34" fmla="*/ 844 w 1154"/>
                  <a:gd name="T35" fmla="*/ 58 h 2828"/>
                  <a:gd name="T36" fmla="*/ 696 w 1154"/>
                  <a:gd name="T37" fmla="*/ 140 h 2828"/>
                  <a:gd name="T38" fmla="*/ 560 w 1154"/>
                  <a:gd name="T39" fmla="*/ 262 h 2828"/>
                  <a:gd name="T40" fmla="*/ 464 w 1154"/>
                  <a:gd name="T41" fmla="*/ 378 h 2828"/>
                  <a:gd name="T42" fmla="*/ 356 w 1154"/>
                  <a:gd name="T43" fmla="*/ 556 h 2828"/>
                  <a:gd name="T44" fmla="*/ 282 w 1154"/>
                  <a:gd name="T45" fmla="*/ 754 h 2828"/>
                  <a:gd name="T46" fmla="*/ 242 w 1154"/>
                  <a:gd name="T47" fmla="*/ 966 h 2828"/>
                  <a:gd name="T48" fmla="*/ 232 w 1154"/>
                  <a:gd name="T49" fmla="*/ 1138 h 2828"/>
                  <a:gd name="T50" fmla="*/ 252 w 1154"/>
                  <a:gd name="T51" fmla="*/ 1376 h 2828"/>
                  <a:gd name="T52" fmla="*/ 278 w 1154"/>
                  <a:gd name="T53" fmla="*/ 1500 h 2828"/>
                  <a:gd name="T54" fmla="*/ 330 w 1154"/>
                  <a:gd name="T55" fmla="*/ 1658 h 2828"/>
                  <a:gd name="T56" fmla="*/ 348 w 1154"/>
                  <a:gd name="T57" fmla="*/ 1702 h 2828"/>
                  <a:gd name="T58" fmla="*/ 862 w 1154"/>
                  <a:gd name="T59" fmla="*/ 2726 h 2828"/>
                  <a:gd name="T60" fmla="*/ 934 w 1154"/>
                  <a:gd name="T61" fmla="*/ 2786 h 2828"/>
                  <a:gd name="T62" fmla="*/ 1042 w 1154"/>
                  <a:gd name="T63" fmla="*/ 2820 h 2828"/>
                  <a:gd name="T64" fmla="*/ 974 w 1154"/>
                  <a:gd name="T65" fmla="*/ 2812 h 2828"/>
                  <a:gd name="T66" fmla="*/ 852 w 1154"/>
                  <a:gd name="T67" fmla="*/ 2770 h 2828"/>
                  <a:gd name="T68" fmla="*/ 188 w 1154"/>
                  <a:gd name="T69" fmla="*/ 1762 h 2828"/>
                  <a:gd name="T70" fmla="*/ 144 w 1154"/>
                  <a:gd name="T71" fmla="*/ 1692 h 2828"/>
                  <a:gd name="T72" fmla="*/ 96 w 1154"/>
                  <a:gd name="T73" fmla="*/ 1596 h 2828"/>
                  <a:gd name="T74" fmla="*/ 46 w 1154"/>
                  <a:gd name="T75" fmla="*/ 1462 h 2828"/>
                  <a:gd name="T76" fmla="*/ 8 w 1154"/>
                  <a:gd name="T77" fmla="*/ 1284 h 2828"/>
                  <a:gd name="T78" fmla="*/ 0 w 1154"/>
                  <a:gd name="T79" fmla="*/ 1078 h 2828"/>
                  <a:gd name="T80" fmla="*/ 20 w 1154"/>
                  <a:gd name="T81" fmla="*/ 916 h 2828"/>
                  <a:gd name="T82" fmla="*/ 62 w 1154"/>
                  <a:gd name="T83" fmla="*/ 754 h 2828"/>
                  <a:gd name="T84" fmla="*/ 128 w 1154"/>
                  <a:gd name="T85" fmla="*/ 604 h 2828"/>
                  <a:gd name="T86" fmla="*/ 218 w 1154"/>
                  <a:gd name="T87" fmla="*/ 462 h 2828"/>
                  <a:gd name="T88" fmla="*/ 332 w 1154"/>
                  <a:gd name="T89" fmla="*/ 330 h 2828"/>
                  <a:gd name="T90" fmla="*/ 456 w 1154"/>
                  <a:gd name="T91" fmla="*/ 222 h 2828"/>
                  <a:gd name="T92" fmla="*/ 632 w 1154"/>
                  <a:gd name="T93" fmla="*/ 112 h 2828"/>
                  <a:gd name="T94" fmla="*/ 826 w 1154"/>
                  <a:gd name="T95" fmla="*/ 38 h 2828"/>
                  <a:gd name="T96" fmla="*/ 1034 w 1154"/>
                  <a:gd name="T97" fmla="*/ 4 h 2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54" h="2828">
                    <a:moveTo>
                      <a:pt x="1154" y="2"/>
                    </a:moveTo>
                    <a:lnTo>
                      <a:pt x="1154" y="2828"/>
                    </a:lnTo>
                    <a:lnTo>
                      <a:pt x="1154" y="2828"/>
                    </a:lnTo>
                    <a:lnTo>
                      <a:pt x="1140" y="2828"/>
                    </a:lnTo>
                    <a:lnTo>
                      <a:pt x="1140" y="2828"/>
                    </a:lnTo>
                    <a:lnTo>
                      <a:pt x="1114" y="2828"/>
                    </a:lnTo>
                    <a:lnTo>
                      <a:pt x="1114" y="2828"/>
                    </a:lnTo>
                    <a:lnTo>
                      <a:pt x="1090" y="2822"/>
                    </a:lnTo>
                    <a:lnTo>
                      <a:pt x="1068" y="2814"/>
                    </a:lnTo>
                    <a:lnTo>
                      <a:pt x="1048" y="2802"/>
                    </a:lnTo>
                    <a:lnTo>
                      <a:pt x="1030" y="2786"/>
                    </a:lnTo>
                    <a:lnTo>
                      <a:pt x="1030" y="2786"/>
                    </a:lnTo>
                    <a:lnTo>
                      <a:pt x="1016" y="2772"/>
                    </a:lnTo>
                    <a:lnTo>
                      <a:pt x="1006" y="2758"/>
                    </a:lnTo>
                    <a:lnTo>
                      <a:pt x="996" y="2742"/>
                    </a:lnTo>
                    <a:lnTo>
                      <a:pt x="990" y="2726"/>
                    </a:lnTo>
                    <a:lnTo>
                      <a:pt x="738" y="1766"/>
                    </a:lnTo>
                    <a:lnTo>
                      <a:pt x="738" y="1766"/>
                    </a:lnTo>
                    <a:lnTo>
                      <a:pt x="718" y="1700"/>
                    </a:lnTo>
                    <a:lnTo>
                      <a:pt x="718" y="1700"/>
                    </a:lnTo>
                    <a:lnTo>
                      <a:pt x="718" y="1694"/>
                    </a:lnTo>
                    <a:lnTo>
                      <a:pt x="718" y="1694"/>
                    </a:lnTo>
                    <a:lnTo>
                      <a:pt x="704" y="1632"/>
                    </a:lnTo>
                    <a:lnTo>
                      <a:pt x="692" y="1566"/>
                    </a:lnTo>
                    <a:lnTo>
                      <a:pt x="682" y="1500"/>
                    </a:lnTo>
                    <a:lnTo>
                      <a:pt x="674" y="1432"/>
                    </a:lnTo>
                    <a:lnTo>
                      <a:pt x="666" y="1360"/>
                    </a:lnTo>
                    <a:lnTo>
                      <a:pt x="662" y="1288"/>
                    </a:lnTo>
                    <a:lnTo>
                      <a:pt x="658" y="1214"/>
                    </a:lnTo>
                    <a:lnTo>
                      <a:pt x="658" y="1136"/>
                    </a:lnTo>
                    <a:lnTo>
                      <a:pt x="658" y="1136"/>
                    </a:lnTo>
                    <a:lnTo>
                      <a:pt x="660" y="1022"/>
                    </a:lnTo>
                    <a:lnTo>
                      <a:pt x="666" y="910"/>
                    </a:lnTo>
                    <a:lnTo>
                      <a:pt x="678" y="804"/>
                    </a:lnTo>
                    <a:lnTo>
                      <a:pt x="684" y="752"/>
                    </a:lnTo>
                    <a:lnTo>
                      <a:pt x="692" y="700"/>
                    </a:lnTo>
                    <a:lnTo>
                      <a:pt x="702" y="652"/>
                    </a:lnTo>
                    <a:lnTo>
                      <a:pt x="712" y="602"/>
                    </a:lnTo>
                    <a:lnTo>
                      <a:pt x="724" y="554"/>
                    </a:lnTo>
                    <a:lnTo>
                      <a:pt x="736" y="508"/>
                    </a:lnTo>
                    <a:lnTo>
                      <a:pt x="750" y="462"/>
                    </a:lnTo>
                    <a:lnTo>
                      <a:pt x="764" y="418"/>
                    </a:lnTo>
                    <a:lnTo>
                      <a:pt x="780" y="374"/>
                    </a:lnTo>
                    <a:lnTo>
                      <a:pt x="796" y="332"/>
                    </a:lnTo>
                    <a:lnTo>
                      <a:pt x="796" y="332"/>
                    </a:lnTo>
                    <a:lnTo>
                      <a:pt x="814" y="292"/>
                    </a:lnTo>
                    <a:lnTo>
                      <a:pt x="832" y="254"/>
                    </a:lnTo>
                    <a:lnTo>
                      <a:pt x="852" y="220"/>
                    </a:lnTo>
                    <a:lnTo>
                      <a:pt x="870" y="188"/>
                    </a:lnTo>
                    <a:lnTo>
                      <a:pt x="890" y="158"/>
                    </a:lnTo>
                    <a:lnTo>
                      <a:pt x="910" y="130"/>
                    </a:lnTo>
                    <a:lnTo>
                      <a:pt x="930" y="106"/>
                    </a:lnTo>
                    <a:lnTo>
                      <a:pt x="952" y="84"/>
                    </a:lnTo>
                    <a:lnTo>
                      <a:pt x="972" y="64"/>
                    </a:lnTo>
                    <a:lnTo>
                      <a:pt x="994" y="48"/>
                    </a:lnTo>
                    <a:lnTo>
                      <a:pt x="1016" y="34"/>
                    </a:lnTo>
                    <a:lnTo>
                      <a:pt x="1040" y="22"/>
                    </a:lnTo>
                    <a:lnTo>
                      <a:pt x="1062" y="12"/>
                    </a:lnTo>
                    <a:lnTo>
                      <a:pt x="1086" y="6"/>
                    </a:lnTo>
                    <a:lnTo>
                      <a:pt x="1110" y="2"/>
                    </a:lnTo>
                    <a:lnTo>
                      <a:pt x="1134" y="0"/>
                    </a:lnTo>
                    <a:lnTo>
                      <a:pt x="1134" y="0"/>
                    </a:lnTo>
                    <a:lnTo>
                      <a:pt x="1154" y="2"/>
                    </a:lnTo>
                    <a:lnTo>
                      <a:pt x="1154" y="2"/>
                    </a:lnTo>
                    <a:close/>
                    <a:moveTo>
                      <a:pt x="1088" y="0"/>
                    </a:moveTo>
                    <a:lnTo>
                      <a:pt x="1088" y="0"/>
                    </a:lnTo>
                    <a:lnTo>
                      <a:pt x="1046" y="4"/>
                    </a:lnTo>
                    <a:lnTo>
                      <a:pt x="1004" y="10"/>
                    </a:lnTo>
                    <a:lnTo>
                      <a:pt x="962" y="18"/>
                    </a:lnTo>
                    <a:lnTo>
                      <a:pt x="922" y="30"/>
                    </a:lnTo>
                    <a:lnTo>
                      <a:pt x="882" y="42"/>
                    </a:lnTo>
                    <a:lnTo>
                      <a:pt x="844" y="58"/>
                    </a:lnTo>
                    <a:lnTo>
                      <a:pt x="806" y="74"/>
                    </a:lnTo>
                    <a:lnTo>
                      <a:pt x="768" y="94"/>
                    </a:lnTo>
                    <a:lnTo>
                      <a:pt x="732" y="116"/>
                    </a:lnTo>
                    <a:lnTo>
                      <a:pt x="696" y="140"/>
                    </a:lnTo>
                    <a:lnTo>
                      <a:pt x="660" y="168"/>
                    </a:lnTo>
                    <a:lnTo>
                      <a:pt x="626" y="196"/>
                    </a:lnTo>
                    <a:lnTo>
                      <a:pt x="592" y="228"/>
                    </a:lnTo>
                    <a:lnTo>
                      <a:pt x="560" y="262"/>
                    </a:lnTo>
                    <a:lnTo>
                      <a:pt x="526" y="296"/>
                    </a:lnTo>
                    <a:lnTo>
                      <a:pt x="496" y="334"/>
                    </a:lnTo>
                    <a:lnTo>
                      <a:pt x="496" y="334"/>
                    </a:lnTo>
                    <a:lnTo>
                      <a:pt x="464" y="378"/>
                    </a:lnTo>
                    <a:lnTo>
                      <a:pt x="434" y="420"/>
                    </a:lnTo>
                    <a:lnTo>
                      <a:pt x="406" y="464"/>
                    </a:lnTo>
                    <a:lnTo>
                      <a:pt x="380" y="510"/>
                    </a:lnTo>
                    <a:lnTo>
                      <a:pt x="356" y="556"/>
                    </a:lnTo>
                    <a:lnTo>
                      <a:pt x="334" y="604"/>
                    </a:lnTo>
                    <a:lnTo>
                      <a:pt x="316" y="652"/>
                    </a:lnTo>
                    <a:lnTo>
                      <a:pt x="298" y="702"/>
                    </a:lnTo>
                    <a:lnTo>
                      <a:pt x="282" y="754"/>
                    </a:lnTo>
                    <a:lnTo>
                      <a:pt x="268" y="804"/>
                    </a:lnTo>
                    <a:lnTo>
                      <a:pt x="258" y="858"/>
                    </a:lnTo>
                    <a:lnTo>
                      <a:pt x="248" y="912"/>
                    </a:lnTo>
                    <a:lnTo>
                      <a:pt x="242" y="966"/>
                    </a:lnTo>
                    <a:lnTo>
                      <a:pt x="236" y="1022"/>
                    </a:lnTo>
                    <a:lnTo>
                      <a:pt x="232" y="1080"/>
                    </a:lnTo>
                    <a:lnTo>
                      <a:pt x="232" y="1138"/>
                    </a:lnTo>
                    <a:lnTo>
                      <a:pt x="232" y="1138"/>
                    </a:lnTo>
                    <a:lnTo>
                      <a:pt x="234" y="1200"/>
                    </a:lnTo>
                    <a:lnTo>
                      <a:pt x="236" y="1260"/>
                    </a:lnTo>
                    <a:lnTo>
                      <a:pt x="244" y="1318"/>
                    </a:lnTo>
                    <a:lnTo>
                      <a:pt x="252" y="1376"/>
                    </a:lnTo>
                    <a:lnTo>
                      <a:pt x="252" y="1376"/>
                    </a:lnTo>
                    <a:lnTo>
                      <a:pt x="260" y="1418"/>
                    </a:lnTo>
                    <a:lnTo>
                      <a:pt x="268" y="1460"/>
                    </a:lnTo>
                    <a:lnTo>
                      <a:pt x="278" y="1500"/>
                    </a:lnTo>
                    <a:lnTo>
                      <a:pt x="288" y="1540"/>
                    </a:lnTo>
                    <a:lnTo>
                      <a:pt x="300" y="1580"/>
                    </a:lnTo>
                    <a:lnTo>
                      <a:pt x="314" y="1620"/>
                    </a:lnTo>
                    <a:lnTo>
                      <a:pt x="330" y="1658"/>
                    </a:lnTo>
                    <a:lnTo>
                      <a:pt x="346" y="1696"/>
                    </a:lnTo>
                    <a:lnTo>
                      <a:pt x="346" y="1696"/>
                    </a:lnTo>
                    <a:lnTo>
                      <a:pt x="348" y="1702"/>
                    </a:lnTo>
                    <a:lnTo>
                      <a:pt x="348" y="1702"/>
                    </a:lnTo>
                    <a:lnTo>
                      <a:pt x="364" y="1734"/>
                    </a:lnTo>
                    <a:lnTo>
                      <a:pt x="382" y="1766"/>
                    </a:lnTo>
                    <a:lnTo>
                      <a:pt x="862" y="2726"/>
                    </a:lnTo>
                    <a:lnTo>
                      <a:pt x="862" y="2726"/>
                    </a:lnTo>
                    <a:lnTo>
                      <a:pt x="874" y="2742"/>
                    </a:lnTo>
                    <a:lnTo>
                      <a:pt x="890" y="2758"/>
                    </a:lnTo>
                    <a:lnTo>
                      <a:pt x="910" y="2772"/>
                    </a:lnTo>
                    <a:lnTo>
                      <a:pt x="934" y="2786"/>
                    </a:lnTo>
                    <a:lnTo>
                      <a:pt x="934" y="2786"/>
                    </a:lnTo>
                    <a:lnTo>
                      <a:pt x="966" y="2800"/>
                    </a:lnTo>
                    <a:lnTo>
                      <a:pt x="1002" y="2812"/>
                    </a:lnTo>
                    <a:lnTo>
                      <a:pt x="1042" y="2820"/>
                    </a:lnTo>
                    <a:lnTo>
                      <a:pt x="1082" y="2826"/>
                    </a:lnTo>
                    <a:lnTo>
                      <a:pt x="1082" y="2826"/>
                    </a:lnTo>
                    <a:lnTo>
                      <a:pt x="1026" y="2820"/>
                    </a:lnTo>
                    <a:lnTo>
                      <a:pt x="974" y="2812"/>
                    </a:lnTo>
                    <a:lnTo>
                      <a:pt x="926" y="2800"/>
                    </a:lnTo>
                    <a:lnTo>
                      <a:pt x="882" y="2784"/>
                    </a:lnTo>
                    <a:lnTo>
                      <a:pt x="882" y="2784"/>
                    </a:lnTo>
                    <a:lnTo>
                      <a:pt x="852" y="2770"/>
                    </a:lnTo>
                    <a:lnTo>
                      <a:pt x="828" y="2756"/>
                    </a:lnTo>
                    <a:lnTo>
                      <a:pt x="806" y="2742"/>
                    </a:lnTo>
                    <a:lnTo>
                      <a:pt x="792" y="2726"/>
                    </a:lnTo>
                    <a:lnTo>
                      <a:pt x="188" y="1762"/>
                    </a:lnTo>
                    <a:lnTo>
                      <a:pt x="188" y="1762"/>
                    </a:lnTo>
                    <a:lnTo>
                      <a:pt x="146" y="1698"/>
                    </a:lnTo>
                    <a:lnTo>
                      <a:pt x="146" y="1698"/>
                    </a:lnTo>
                    <a:lnTo>
                      <a:pt x="144" y="1692"/>
                    </a:lnTo>
                    <a:lnTo>
                      <a:pt x="144" y="1692"/>
                    </a:lnTo>
                    <a:lnTo>
                      <a:pt x="126" y="1660"/>
                    </a:lnTo>
                    <a:lnTo>
                      <a:pt x="110" y="1630"/>
                    </a:lnTo>
                    <a:lnTo>
                      <a:pt x="96" y="1596"/>
                    </a:lnTo>
                    <a:lnTo>
                      <a:pt x="82" y="1564"/>
                    </a:lnTo>
                    <a:lnTo>
                      <a:pt x="68" y="1530"/>
                    </a:lnTo>
                    <a:lnTo>
                      <a:pt x="56" y="1496"/>
                    </a:lnTo>
                    <a:lnTo>
                      <a:pt x="46" y="1462"/>
                    </a:lnTo>
                    <a:lnTo>
                      <a:pt x="36" y="1428"/>
                    </a:lnTo>
                    <a:lnTo>
                      <a:pt x="28" y="1392"/>
                    </a:lnTo>
                    <a:lnTo>
                      <a:pt x="20" y="1358"/>
                    </a:lnTo>
                    <a:lnTo>
                      <a:pt x="8" y="1284"/>
                    </a:lnTo>
                    <a:lnTo>
                      <a:pt x="2" y="1210"/>
                    </a:lnTo>
                    <a:lnTo>
                      <a:pt x="0" y="1134"/>
                    </a:lnTo>
                    <a:lnTo>
                      <a:pt x="0" y="1134"/>
                    </a:lnTo>
                    <a:lnTo>
                      <a:pt x="0" y="1078"/>
                    </a:lnTo>
                    <a:lnTo>
                      <a:pt x="4" y="1022"/>
                    </a:lnTo>
                    <a:lnTo>
                      <a:pt x="10" y="968"/>
                    </a:lnTo>
                    <a:lnTo>
                      <a:pt x="20" y="916"/>
                    </a:lnTo>
                    <a:lnTo>
                      <a:pt x="20" y="916"/>
                    </a:lnTo>
                    <a:lnTo>
                      <a:pt x="28" y="874"/>
                    </a:lnTo>
                    <a:lnTo>
                      <a:pt x="38" y="834"/>
                    </a:lnTo>
                    <a:lnTo>
                      <a:pt x="50" y="794"/>
                    </a:lnTo>
                    <a:lnTo>
                      <a:pt x="62" y="754"/>
                    </a:lnTo>
                    <a:lnTo>
                      <a:pt x="76" y="716"/>
                    </a:lnTo>
                    <a:lnTo>
                      <a:pt x="92" y="678"/>
                    </a:lnTo>
                    <a:lnTo>
                      <a:pt x="110" y="640"/>
                    </a:lnTo>
                    <a:lnTo>
                      <a:pt x="128" y="604"/>
                    </a:lnTo>
                    <a:lnTo>
                      <a:pt x="148" y="566"/>
                    </a:lnTo>
                    <a:lnTo>
                      <a:pt x="170" y="532"/>
                    </a:lnTo>
                    <a:lnTo>
                      <a:pt x="194" y="496"/>
                    </a:lnTo>
                    <a:lnTo>
                      <a:pt x="218" y="462"/>
                    </a:lnTo>
                    <a:lnTo>
                      <a:pt x="244" y="428"/>
                    </a:lnTo>
                    <a:lnTo>
                      <a:pt x="272" y="394"/>
                    </a:lnTo>
                    <a:lnTo>
                      <a:pt x="302" y="362"/>
                    </a:lnTo>
                    <a:lnTo>
                      <a:pt x="332" y="330"/>
                    </a:lnTo>
                    <a:lnTo>
                      <a:pt x="332" y="330"/>
                    </a:lnTo>
                    <a:lnTo>
                      <a:pt x="372" y="292"/>
                    </a:lnTo>
                    <a:lnTo>
                      <a:pt x="412" y="256"/>
                    </a:lnTo>
                    <a:lnTo>
                      <a:pt x="456" y="222"/>
                    </a:lnTo>
                    <a:lnTo>
                      <a:pt x="498" y="192"/>
                    </a:lnTo>
                    <a:lnTo>
                      <a:pt x="542" y="162"/>
                    </a:lnTo>
                    <a:lnTo>
                      <a:pt x="586" y="136"/>
                    </a:lnTo>
                    <a:lnTo>
                      <a:pt x="632" y="112"/>
                    </a:lnTo>
                    <a:lnTo>
                      <a:pt x="680" y="90"/>
                    </a:lnTo>
                    <a:lnTo>
                      <a:pt x="728" y="70"/>
                    </a:lnTo>
                    <a:lnTo>
                      <a:pt x="776" y="54"/>
                    </a:lnTo>
                    <a:lnTo>
                      <a:pt x="826" y="38"/>
                    </a:lnTo>
                    <a:lnTo>
                      <a:pt x="876" y="26"/>
                    </a:lnTo>
                    <a:lnTo>
                      <a:pt x="928" y="16"/>
                    </a:lnTo>
                    <a:lnTo>
                      <a:pt x="980" y="8"/>
                    </a:lnTo>
                    <a:lnTo>
                      <a:pt x="1034" y="4"/>
                    </a:lnTo>
                    <a:lnTo>
                      <a:pt x="1088" y="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rgbClr val="F6E7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47" name="Freeform 539">
                <a:extLst>
                  <a:ext uri="{FF2B5EF4-FFF2-40B4-BE49-F238E27FC236}">
                    <a16:creationId xmlns:a16="http://schemas.microsoft.com/office/drawing/2014/main" id="{D7E6D760-3F75-4080-B07E-DC682E5139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1422" y="4979831"/>
                <a:ext cx="60789" cy="24315"/>
              </a:xfrm>
              <a:custGeom>
                <a:avLst/>
                <a:gdLst>
                  <a:gd name="T0" fmla="*/ 58 w 60"/>
                  <a:gd name="T1" fmla="*/ 16 h 24"/>
                  <a:gd name="T2" fmla="*/ 58 w 60"/>
                  <a:gd name="T3" fmla="*/ 16 h 24"/>
                  <a:gd name="T4" fmla="*/ 50 w 60"/>
                  <a:gd name="T5" fmla="*/ 22 h 24"/>
                  <a:gd name="T6" fmla="*/ 50 w 60"/>
                  <a:gd name="T7" fmla="*/ 22 h 24"/>
                  <a:gd name="T8" fmla="*/ 42 w 60"/>
                  <a:gd name="T9" fmla="*/ 24 h 24"/>
                  <a:gd name="T10" fmla="*/ 30 w 60"/>
                  <a:gd name="T11" fmla="*/ 24 h 24"/>
                  <a:gd name="T12" fmla="*/ 30 w 60"/>
                  <a:gd name="T13" fmla="*/ 24 h 24"/>
                  <a:gd name="T14" fmla="*/ 20 w 60"/>
                  <a:gd name="T15" fmla="*/ 24 h 24"/>
                  <a:gd name="T16" fmla="*/ 10 w 60"/>
                  <a:gd name="T17" fmla="*/ 22 h 24"/>
                  <a:gd name="T18" fmla="*/ 10 w 60"/>
                  <a:gd name="T19" fmla="*/ 22 h 24"/>
                  <a:gd name="T20" fmla="*/ 8 w 60"/>
                  <a:gd name="T21" fmla="*/ 22 h 24"/>
                  <a:gd name="T22" fmla="*/ 8 w 60"/>
                  <a:gd name="T23" fmla="*/ 22 h 24"/>
                  <a:gd name="T24" fmla="*/ 0 w 60"/>
                  <a:gd name="T25" fmla="*/ 14 h 24"/>
                  <a:gd name="T26" fmla="*/ 0 w 60"/>
                  <a:gd name="T27" fmla="*/ 10 h 24"/>
                  <a:gd name="T28" fmla="*/ 0 w 60"/>
                  <a:gd name="T29" fmla="*/ 10 h 24"/>
                  <a:gd name="T30" fmla="*/ 4 w 60"/>
                  <a:gd name="T31" fmla="*/ 6 h 24"/>
                  <a:gd name="T32" fmla="*/ 8 w 60"/>
                  <a:gd name="T33" fmla="*/ 4 h 24"/>
                  <a:gd name="T34" fmla="*/ 8 w 60"/>
                  <a:gd name="T35" fmla="*/ 4 h 24"/>
                  <a:gd name="T36" fmla="*/ 18 w 60"/>
                  <a:gd name="T37" fmla="*/ 2 h 24"/>
                  <a:gd name="T38" fmla="*/ 30 w 60"/>
                  <a:gd name="T39" fmla="*/ 0 h 24"/>
                  <a:gd name="T40" fmla="*/ 30 w 60"/>
                  <a:gd name="T41" fmla="*/ 0 h 24"/>
                  <a:gd name="T42" fmla="*/ 42 w 60"/>
                  <a:gd name="T43" fmla="*/ 2 h 24"/>
                  <a:gd name="T44" fmla="*/ 50 w 60"/>
                  <a:gd name="T45" fmla="*/ 4 h 24"/>
                  <a:gd name="T46" fmla="*/ 50 w 60"/>
                  <a:gd name="T47" fmla="*/ 4 h 24"/>
                  <a:gd name="T48" fmla="*/ 58 w 60"/>
                  <a:gd name="T49" fmla="*/ 8 h 24"/>
                  <a:gd name="T50" fmla="*/ 60 w 60"/>
                  <a:gd name="T51" fmla="*/ 10 h 24"/>
                  <a:gd name="T52" fmla="*/ 60 w 60"/>
                  <a:gd name="T53" fmla="*/ 12 h 24"/>
                  <a:gd name="T54" fmla="*/ 60 w 60"/>
                  <a:gd name="T55" fmla="*/ 14 h 24"/>
                  <a:gd name="T56" fmla="*/ 60 w 60"/>
                  <a:gd name="T57" fmla="*/ 14 h 24"/>
                  <a:gd name="T58" fmla="*/ 60 w 60"/>
                  <a:gd name="T59" fmla="*/ 16 h 24"/>
                  <a:gd name="T60" fmla="*/ 58 w 60"/>
                  <a:gd name="T61" fmla="*/ 16 h 24"/>
                  <a:gd name="T62" fmla="*/ 58 w 60"/>
                  <a:gd name="T63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24">
                    <a:moveTo>
                      <a:pt x="58" y="16"/>
                    </a:moveTo>
                    <a:lnTo>
                      <a:pt x="58" y="16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42" y="24"/>
                    </a:lnTo>
                    <a:lnTo>
                      <a:pt x="30" y="24"/>
                    </a:lnTo>
                    <a:lnTo>
                      <a:pt x="30" y="24"/>
                    </a:lnTo>
                    <a:lnTo>
                      <a:pt x="20" y="24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18" y="2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42" y="2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58" y="8"/>
                    </a:lnTo>
                    <a:lnTo>
                      <a:pt x="60" y="10"/>
                    </a:lnTo>
                    <a:lnTo>
                      <a:pt x="60" y="12"/>
                    </a:lnTo>
                    <a:lnTo>
                      <a:pt x="60" y="14"/>
                    </a:lnTo>
                    <a:lnTo>
                      <a:pt x="60" y="14"/>
                    </a:lnTo>
                    <a:lnTo>
                      <a:pt x="60" y="16"/>
                    </a:lnTo>
                    <a:lnTo>
                      <a:pt x="58" y="16"/>
                    </a:lnTo>
                    <a:lnTo>
                      <a:pt x="58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字魂58号-创中黑" panose="00000500000000000000" pitchFamily="2" charset="-122"/>
                </a:endParaRPr>
              </a:p>
            </p:txBody>
          </p:sp>
        </p:grpSp>
      </p:grpSp>
      <p:sp>
        <p:nvSpPr>
          <p:cNvPr id="3" name="圓角矩形 2"/>
          <p:cNvSpPr/>
          <p:nvPr/>
        </p:nvSpPr>
        <p:spPr>
          <a:xfrm>
            <a:off x="1743791" y="839547"/>
            <a:ext cx="1012874" cy="335612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1403459" y="5006340"/>
            <a:ext cx="1598822" cy="233446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圓角矩形 26"/>
          <p:cNvSpPr/>
          <p:nvPr/>
        </p:nvSpPr>
        <p:spPr>
          <a:xfrm>
            <a:off x="2628355" y="1039609"/>
            <a:ext cx="1753145" cy="1506643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圓角矩形 27"/>
          <p:cNvSpPr/>
          <p:nvPr/>
        </p:nvSpPr>
        <p:spPr>
          <a:xfrm>
            <a:off x="5624738" y="3595469"/>
            <a:ext cx="4475871" cy="976532"/>
          </a:xfrm>
          <a:prstGeom prst="roundRect">
            <a:avLst/>
          </a:prstGeom>
          <a:solidFill>
            <a:srgbClr val="ECCEC4">
              <a:alpha val="3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3646904" y="2469114"/>
            <a:ext cx="1649923" cy="150664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4007734" y="4718934"/>
            <a:ext cx="3504856" cy="404129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圓角矩形 30"/>
          <p:cNvSpPr/>
          <p:nvPr/>
        </p:nvSpPr>
        <p:spPr>
          <a:xfrm>
            <a:off x="1456254" y="5239786"/>
            <a:ext cx="1408175" cy="209977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44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8" grpId="0" bldLvl="0"/>
      <p:bldP spid="3" grpId="0" animBg="1"/>
      <p:bldP spid="3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3C22F57-759E-44FD-AB4C-5494F554C56D}"/>
              </a:ext>
            </a:extLst>
          </p:cNvPr>
          <p:cNvSpPr/>
          <p:nvPr/>
        </p:nvSpPr>
        <p:spPr>
          <a:xfrm>
            <a:off x="1" y="1"/>
            <a:ext cx="12192000" cy="3428999"/>
          </a:xfrm>
          <a:prstGeom prst="rect">
            <a:avLst/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8" name="图文框 7">
            <a:extLst>
              <a:ext uri="{FF2B5EF4-FFF2-40B4-BE49-F238E27FC236}">
                <a16:creationId xmlns:a16="http://schemas.microsoft.com/office/drawing/2014/main" id="{3D9262F7-26E8-43EE-906D-1C59602EB3A8}"/>
              </a:ext>
            </a:extLst>
          </p:cNvPr>
          <p:cNvSpPr/>
          <p:nvPr/>
        </p:nvSpPr>
        <p:spPr>
          <a:xfrm>
            <a:off x="9274629" y="4683854"/>
            <a:ext cx="979394" cy="1086817"/>
          </a:xfrm>
          <a:prstGeom prst="frame">
            <a:avLst>
              <a:gd name="adj1" fmla="val 3697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图文框 8">
            <a:extLst>
              <a:ext uri="{FF2B5EF4-FFF2-40B4-BE49-F238E27FC236}">
                <a16:creationId xmlns:a16="http://schemas.microsoft.com/office/drawing/2014/main" id="{2B549945-B347-4B98-A5DE-71522824EF34}"/>
              </a:ext>
            </a:extLst>
          </p:cNvPr>
          <p:cNvSpPr/>
          <p:nvPr/>
        </p:nvSpPr>
        <p:spPr>
          <a:xfrm>
            <a:off x="1937977" y="1087329"/>
            <a:ext cx="2265073" cy="1498552"/>
          </a:xfrm>
          <a:prstGeom prst="frame">
            <a:avLst>
              <a:gd name="adj1" fmla="val 3697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020DD1-6035-4F11-9439-34B3CC4F7841}"/>
              </a:ext>
            </a:extLst>
          </p:cNvPr>
          <p:cNvSpPr/>
          <p:nvPr/>
        </p:nvSpPr>
        <p:spPr>
          <a:xfrm>
            <a:off x="2432958" y="1630737"/>
            <a:ext cx="7326084" cy="35965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0CD8B7-674E-4426-9A69-4EF7EE23200A}"/>
              </a:ext>
            </a:extLst>
          </p:cNvPr>
          <p:cNvSpPr txBox="1"/>
          <p:nvPr/>
        </p:nvSpPr>
        <p:spPr>
          <a:xfrm>
            <a:off x="4552862" y="2170383"/>
            <a:ext cx="308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171919"/>
                </a:solidFill>
                <a:latin typeface="+mj-lt"/>
                <a:ea typeface="字魂58号-创中黑" panose="00000500000000000000" pitchFamily="2" charset="-122"/>
              </a:rPr>
              <a:t>Part </a:t>
            </a:r>
            <a:r>
              <a:rPr lang="en-US" altLang="zh-CN" sz="4800" dirty="0" smtClean="0">
                <a:solidFill>
                  <a:srgbClr val="171919"/>
                </a:solidFill>
                <a:latin typeface="+mj-lt"/>
                <a:ea typeface="字魂58号-创中黑" panose="00000500000000000000" pitchFamily="2" charset="-122"/>
              </a:rPr>
              <a:t>03</a:t>
            </a:r>
            <a:endParaRPr lang="zh-CN" altLang="en-US" sz="4800" dirty="0">
              <a:solidFill>
                <a:srgbClr val="171919"/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10EFB5-EDB7-46A0-9AC3-AC85391E3CD5}"/>
              </a:ext>
            </a:extLst>
          </p:cNvPr>
          <p:cNvSpPr txBox="1"/>
          <p:nvPr/>
        </p:nvSpPr>
        <p:spPr bwMode="auto">
          <a:xfrm>
            <a:off x="4203050" y="3069515"/>
            <a:ext cx="4005201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rPr>
              <a:t>Database</a:t>
            </a:r>
            <a:endParaRPr lang="tr-TR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2AD6351-6CB8-43B6-BAFE-EF1DEAA6A0B0}"/>
              </a:ext>
            </a:extLst>
          </p:cNvPr>
          <p:cNvSpPr/>
          <p:nvPr/>
        </p:nvSpPr>
        <p:spPr>
          <a:xfrm>
            <a:off x="4404218" y="4036435"/>
            <a:ext cx="36059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字魂58号-创中黑" panose="00000500000000000000" pitchFamily="2" charset="-122"/>
                <a:sym typeface="思源黑体" panose="020B0500000000000000" pitchFamily="34" charset="-122"/>
              </a:rPr>
              <a:t>Google Cloud</a:t>
            </a:r>
            <a:endParaRPr lang="en-US" sz="32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15" name="图文框 14">
            <a:extLst>
              <a:ext uri="{FF2B5EF4-FFF2-40B4-BE49-F238E27FC236}">
                <a16:creationId xmlns:a16="http://schemas.microsoft.com/office/drawing/2014/main" id="{9C85CCFE-484A-48D3-8703-BA6C12FB2AA1}"/>
              </a:ext>
            </a:extLst>
          </p:cNvPr>
          <p:cNvSpPr/>
          <p:nvPr/>
        </p:nvSpPr>
        <p:spPr>
          <a:xfrm>
            <a:off x="10551299" y="5515697"/>
            <a:ext cx="503144" cy="509948"/>
          </a:xfrm>
          <a:prstGeom prst="frame">
            <a:avLst>
              <a:gd name="adj1" fmla="val 13433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图文框 15">
            <a:extLst>
              <a:ext uri="{FF2B5EF4-FFF2-40B4-BE49-F238E27FC236}">
                <a16:creationId xmlns:a16="http://schemas.microsoft.com/office/drawing/2014/main" id="{3CA1D614-E7A3-42A0-A28A-87D7499E6A6F}"/>
              </a:ext>
            </a:extLst>
          </p:cNvPr>
          <p:cNvSpPr/>
          <p:nvPr/>
        </p:nvSpPr>
        <p:spPr>
          <a:xfrm>
            <a:off x="3378359" y="640707"/>
            <a:ext cx="1174503" cy="775182"/>
          </a:xfrm>
          <a:prstGeom prst="frame">
            <a:avLst>
              <a:gd name="adj1" fmla="val 7594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874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3" grpId="0" animBg="1"/>
      <p:bldP spid="12" grpId="0"/>
      <p:bldP spid="13" grpId="0"/>
      <p:bldP spid="14" grpId="0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开题报告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2261</TotalTime>
  <Words>271</Words>
  <Application>Microsoft Office PowerPoint</Application>
  <PresentationFormat>寬螢幕</PresentationFormat>
  <Paragraphs>111</Paragraphs>
  <Slides>21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5" baseType="lpstr">
      <vt:lpstr>等线</vt:lpstr>
      <vt:lpstr>Lato Light</vt:lpstr>
      <vt:lpstr>微软雅黑</vt:lpstr>
      <vt:lpstr>宋体</vt:lpstr>
      <vt:lpstr>字魂58号-创中黑</vt:lpstr>
      <vt:lpstr>字魂59号-创粗黑</vt:lpstr>
      <vt:lpstr>思源黑体</vt:lpstr>
      <vt:lpstr>新細明體</vt:lpstr>
      <vt:lpstr>Arial</vt:lpstr>
      <vt:lpstr>Century Gothic</vt:lpstr>
      <vt:lpstr>Comic Sans MS</vt:lpstr>
      <vt:lpstr>Segoe UI</vt:lpstr>
      <vt:lpstr>Segoe UI Light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>Freepptbackgrounds.net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Google Slides</dc:title>
  <dc:subject>Powerpoint Templates</dc:subject>
  <dc:creator>Freepptbackgrounds.net</dc:creator>
  <cp:keywords>Real Estate Google Slides</cp:keywords>
  <dc:description>Real Estate Google Slides
www.freepptbackgrounds.net/</dc:description>
  <cp:lastModifiedBy>user</cp:lastModifiedBy>
  <cp:revision>192</cp:revision>
  <dcterms:created xsi:type="dcterms:W3CDTF">2019-07-04T08:14:45Z</dcterms:created>
  <dcterms:modified xsi:type="dcterms:W3CDTF">2020-11-05T08:03:56Z</dcterms:modified>
  <cp:category/>
</cp:coreProperties>
</file>